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7" r:id="rId1"/>
    <p:sldMasterId id="2147483676" r:id="rId2"/>
    <p:sldMasterId id="2147483661" r:id="rId3"/>
    <p:sldMasterId id="2147483709" r:id="rId4"/>
    <p:sldMasterId id="2147483730" r:id="rId5"/>
    <p:sldMasterId id="2147483761" r:id="rId6"/>
    <p:sldMasterId id="2147483773" r:id="rId7"/>
    <p:sldMasterId id="2147483697" r:id="rId8"/>
  </p:sldMasterIdLst>
  <p:notesMasterIdLst>
    <p:notesMasterId r:id="rId17"/>
  </p:notesMasterIdLst>
  <p:sldIdLst>
    <p:sldId id="260" r:id="rId9"/>
    <p:sldId id="274" r:id="rId10"/>
    <p:sldId id="276" r:id="rId11"/>
    <p:sldId id="264" r:id="rId12"/>
    <p:sldId id="273" r:id="rId13"/>
    <p:sldId id="275" r:id="rId14"/>
    <p:sldId id="277" r:id="rId15"/>
    <p:sldId id="267" r:id="rId1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99"/>
    <a:srgbClr val="2B73B8"/>
    <a:srgbClr val="7FB3D6"/>
    <a:srgbClr val="41A3DB"/>
    <a:srgbClr val="5990B4"/>
    <a:srgbClr val="4382B5"/>
    <a:srgbClr val="F1884C"/>
    <a:srgbClr val="3E7757"/>
    <a:srgbClr val="94C57B"/>
    <a:srgbClr val="D761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43DB07-16F5-4836-816A-79D2268A35C8}" v="48" dt="2025-04-30T15:02:46.1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772"/>
    <p:restoredTop sz="94762"/>
  </p:normalViewPr>
  <p:slideViewPr>
    <p:cSldViewPr snapToGrid="0" showGuides="1">
      <p:cViewPr varScale="1">
        <p:scale>
          <a:sx n="146" d="100"/>
          <a:sy n="146" d="100"/>
        </p:scale>
        <p:origin x="287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dor Indra Hidalgo López" userId="c7f1f70f-5bd8-44a9-9e57-4939d8cfe775" providerId="ADAL" clId="{875439B8-5504-4C3D-B2AF-FA59696735CD}"/>
    <pc:docChg chg="undo custSel addSld modSld sldOrd">
      <pc:chgData name="Gador Indra Hidalgo López" userId="c7f1f70f-5bd8-44a9-9e57-4939d8cfe775" providerId="ADAL" clId="{875439B8-5504-4C3D-B2AF-FA59696735CD}" dt="2025-04-24T07:39:31.913" v="1657" actId="20577"/>
      <pc:docMkLst>
        <pc:docMk/>
      </pc:docMkLst>
      <pc:sldChg chg="modSp mod">
        <pc:chgData name="Gador Indra Hidalgo López" userId="c7f1f70f-5bd8-44a9-9e57-4939d8cfe775" providerId="ADAL" clId="{875439B8-5504-4C3D-B2AF-FA59696735CD}" dt="2025-04-24T07:39:31.913" v="1657" actId="20577"/>
        <pc:sldMkLst>
          <pc:docMk/>
          <pc:sldMk cId="3890601161" sldId="260"/>
        </pc:sldMkLst>
        <pc:spChg chg="mod">
          <ac:chgData name="Gador Indra Hidalgo López" userId="c7f1f70f-5bd8-44a9-9e57-4939d8cfe775" providerId="ADAL" clId="{875439B8-5504-4C3D-B2AF-FA59696735CD}" dt="2025-04-24T07:39:31.913" v="1657" actId="20577"/>
          <ac:spMkLst>
            <pc:docMk/>
            <pc:sldMk cId="3890601161" sldId="260"/>
            <ac:spMk id="2" creationId="{01C42767-5550-8AA8-6CE8-577242642B25}"/>
          </ac:spMkLst>
        </pc:spChg>
      </pc:sldChg>
      <pc:sldChg chg="addSp delSp modSp mod">
        <pc:chgData name="Gador Indra Hidalgo López" userId="c7f1f70f-5bd8-44a9-9e57-4939d8cfe775" providerId="ADAL" clId="{875439B8-5504-4C3D-B2AF-FA59696735CD}" dt="2025-04-23T14:41:53.260" v="497" actId="20577"/>
        <pc:sldMkLst>
          <pc:docMk/>
          <pc:sldMk cId="3151736671" sldId="266"/>
        </pc:sldMkLst>
      </pc:sldChg>
      <pc:sldChg chg="addSp delSp modSp mod ord">
        <pc:chgData name="Gador Indra Hidalgo López" userId="c7f1f70f-5bd8-44a9-9e57-4939d8cfe775" providerId="ADAL" clId="{875439B8-5504-4C3D-B2AF-FA59696735CD}" dt="2025-04-23T11:13:33.436" v="370" actId="478"/>
        <pc:sldMkLst>
          <pc:docMk/>
          <pc:sldMk cId="2841837168" sldId="268"/>
        </pc:sldMkLst>
      </pc:sldChg>
      <pc:sldChg chg="modSp mod">
        <pc:chgData name="Gador Indra Hidalgo López" userId="c7f1f70f-5bd8-44a9-9e57-4939d8cfe775" providerId="ADAL" clId="{875439B8-5504-4C3D-B2AF-FA59696735CD}" dt="2025-04-24T06:48:02.863" v="1589" actId="20577"/>
        <pc:sldMkLst>
          <pc:docMk/>
          <pc:sldMk cId="1310393957" sldId="270"/>
        </pc:sldMkLst>
      </pc:sldChg>
      <pc:sldChg chg="addSp delSp modSp add mod">
        <pc:chgData name="Gador Indra Hidalgo López" userId="c7f1f70f-5bd8-44a9-9e57-4939d8cfe775" providerId="ADAL" clId="{875439B8-5504-4C3D-B2AF-FA59696735CD}" dt="2025-04-23T14:42:36.305" v="498" actId="20577"/>
        <pc:sldMkLst>
          <pc:docMk/>
          <pc:sldMk cId="401275959" sldId="271"/>
        </pc:sldMkLst>
      </pc:sldChg>
      <pc:sldChg chg="addSp delSp modSp add mod">
        <pc:chgData name="Gador Indra Hidalgo López" userId="c7f1f70f-5bd8-44a9-9e57-4939d8cfe775" providerId="ADAL" clId="{875439B8-5504-4C3D-B2AF-FA59696735CD}" dt="2025-04-24T06:49:19.419" v="1609" actId="20577"/>
        <pc:sldMkLst>
          <pc:docMk/>
          <pc:sldMk cId="2423651350" sldId="272"/>
        </pc:sldMkLst>
      </pc:sldChg>
      <pc:sldChg chg="modSp add mod">
        <pc:chgData name="Gador Indra Hidalgo López" userId="c7f1f70f-5bd8-44a9-9e57-4939d8cfe775" providerId="ADAL" clId="{875439B8-5504-4C3D-B2AF-FA59696735CD}" dt="2025-04-23T15:25:05.941" v="1360" actId="1076"/>
        <pc:sldMkLst>
          <pc:docMk/>
          <pc:sldMk cId="772887777" sldId="273"/>
        </pc:sldMkLst>
        <pc:spChg chg="mod">
          <ac:chgData name="Gador Indra Hidalgo López" userId="c7f1f70f-5bd8-44a9-9e57-4939d8cfe775" providerId="ADAL" clId="{875439B8-5504-4C3D-B2AF-FA59696735CD}" dt="2025-04-23T15:25:05.941" v="1360" actId="1076"/>
          <ac:spMkLst>
            <pc:docMk/>
            <pc:sldMk cId="772887777" sldId="273"/>
            <ac:spMk id="2" creationId="{5A18AF24-590C-A98F-0730-1906E56AD034}"/>
          </ac:spMkLst>
        </pc:spChg>
        <pc:spChg chg="mod">
          <ac:chgData name="Gador Indra Hidalgo López" userId="c7f1f70f-5bd8-44a9-9e57-4939d8cfe775" providerId="ADAL" clId="{875439B8-5504-4C3D-B2AF-FA59696735CD}" dt="2025-04-23T15:24:25.862" v="1344" actId="1076"/>
          <ac:spMkLst>
            <pc:docMk/>
            <pc:sldMk cId="772887777" sldId="273"/>
            <ac:spMk id="4" creationId="{100D134C-5354-FB64-A8EC-98C5F6B8B9D3}"/>
          </ac:spMkLst>
        </pc:spChg>
      </pc:sldChg>
    </pc:docChg>
  </pc:docChgLst>
  <pc:docChgLst>
    <pc:chgData name="Gador Indra Hidalgo López" userId="c7f1f70f-5bd8-44a9-9e57-4939d8cfe775" providerId="ADAL" clId="{FA243E13-72D4-42A2-A627-C9BBE427EE30}"/>
    <pc:docChg chg="custSel modSld">
      <pc:chgData name="Gador Indra Hidalgo López" userId="c7f1f70f-5bd8-44a9-9e57-4939d8cfe775" providerId="ADAL" clId="{FA243E13-72D4-42A2-A627-C9BBE427EE30}" dt="2025-04-04T08:17:03.410" v="472" actId="6549"/>
      <pc:docMkLst>
        <pc:docMk/>
      </pc:docMkLst>
      <pc:sldChg chg="modSp mod">
        <pc:chgData name="Gador Indra Hidalgo López" userId="c7f1f70f-5bd8-44a9-9e57-4939d8cfe775" providerId="ADAL" clId="{FA243E13-72D4-42A2-A627-C9BBE427EE30}" dt="2025-04-04T08:17:03.410" v="472" actId="6549"/>
        <pc:sldMkLst>
          <pc:docMk/>
          <pc:sldMk cId="13301151" sldId="269"/>
        </pc:sldMkLst>
      </pc:sldChg>
    </pc:docChg>
  </pc:docChgLst>
  <pc:docChgLst>
    <pc:chgData name="Gador Indra Hidalgo López" userId="c7f1f70f-5bd8-44a9-9e57-4939d8cfe775" providerId="ADAL" clId="{E343DB07-16F5-4836-816A-79D2268A35C8}"/>
    <pc:docChg chg="undo custSel addSld delSld modSld">
      <pc:chgData name="Gador Indra Hidalgo López" userId="c7f1f70f-5bd8-44a9-9e57-4939d8cfe775" providerId="ADAL" clId="{E343DB07-16F5-4836-816A-79D2268A35C8}" dt="2025-04-30T15:10:03.630" v="2322" actId="20577"/>
      <pc:docMkLst>
        <pc:docMk/>
      </pc:docMkLst>
      <pc:sldChg chg="modSp mod">
        <pc:chgData name="Gador Indra Hidalgo López" userId="c7f1f70f-5bd8-44a9-9e57-4939d8cfe775" providerId="ADAL" clId="{E343DB07-16F5-4836-816A-79D2268A35C8}" dt="2025-04-30T15:09:23.977" v="2302" actId="6549"/>
        <pc:sldMkLst>
          <pc:docMk/>
          <pc:sldMk cId="3890601161" sldId="260"/>
        </pc:sldMkLst>
        <pc:spChg chg="mod">
          <ac:chgData name="Gador Indra Hidalgo López" userId="c7f1f70f-5bd8-44a9-9e57-4939d8cfe775" providerId="ADAL" clId="{E343DB07-16F5-4836-816A-79D2268A35C8}" dt="2025-04-30T15:09:23.977" v="2302" actId="6549"/>
          <ac:spMkLst>
            <pc:docMk/>
            <pc:sldMk cId="3890601161" sldId="260"/>
            <ac:spMk id="2" creationId="{01C42767-5550-8AA8-6CE8-577242642B25}"/>
          </ac:spMkLst>
        </pc:spChg>
      </pc:sldChg>
      <pc:sldChg chg="addSp delSp modSp del mod">
        <pc:chgData name="Gador Indra Hidalgo López" userId="c7f1f70f-5bd8-44a9-9e57-4939d8cfe775" providerId="ADAL" clId="{E343DB07-16F5-4836-816A-79D2268A35C8}" dt="2025-04-30T15:07:41.680" v="2280" actId="2696"/>
        <pc:sldMkLst>
          <pc:docMk/>
          <pc:sldMk cId="2738971850" sldId="262"/>
        </pc:sldMkLst>
        <pc:spChg chg="del mod">
          <ac:chgData name="Gador Indra Hidalgo López" userId="c7f1f70f-5bd8-44a9-9e57-4939d8cfe775" providerId="ADAL" clId="{E343DB07-16F5-4836-816A-79D2268A35C8}" dt="2025-04-30T14:18:26.586" v="271" actId="478"/>
          <ac:spMkLst>
            <pc:docMk/>
            <pc:sldMk cId="2738971850" sldId="262"/>
            <ac:spMk id="2" creationId="{738DF6F3-5CAF-DF6B-A3AF-D47DC0DF6BE2}"/>
          </ac:spMkLst>
        </pc:spChg>
        <pc:spChg chg="del mod">
          <ac:chgData name="Gador Indra Hidalgo López" userId="c7f1f70f-5bd8-44a9-9e57-4939d8cfe775" providerId="ADAL" clId="{E343DB07-16F5-4836-816A-79D2268A35C8}" dt="2025-04-30T14:18:25.008" v="270" actId="478"/>
          <ac:spMkLst>
            <pc:docMk/>
            <pc:sldMk cId="2738971850" sldId="262"/>
            <ac:spMk id="3" creationId="{44F31017-59D0-A49A-A9D2-65660FC3E28A}"/>
          </ac:spMkLst>
        </pc:spChg>
        <pc:spChg chg="mod">
          <ac:chgData name="Gador Indra Hidalgo López" userId="c7f1f70f-5bd8-44a9-9e57-4939d8cfe775" providerId="ADAL" clId="{E343DB07-16F5-4836-816A-79D2268A35C8}" dt="2025-04-30T13:40:02.891" v="105" actId="14100"/>
          <ac:spMkLst>
            <pc:docMk/>
            <pc:sldMk cId="2738971850" sldId="262"/>
            <ac:spMk id="5" creationId="{90775E07-90E8-85B4-9FF8-E9EA7E3EFA9E}"/>
          </ac:spMkLst>
        </pc:spChg>
        <pc:spChg chg="mod">
          <ac:chgData name="Gador Indra Hidalgo López" userId="c7f1f70f-5bd8-44a9-9e57-4939d8cfe775" providerId="ADAL" clId="{E343DB07-16F5-4836-816A-79D2268A35C8}" dt="2025-04-30T13:55:51.805" v="269" actId="20577"/>
          <ac:spMkLst>
            <pc:docMk/>
            <pc:sldMk cId="2738971850" sldId="262"/>
            <ac:spMk id="6" creationId="{8ACF166F-0DA1-9E6F-ED2B-8364DDC4C353}"/>
          </ac:spMkLst>
        </pc:spChg>
        <pc:spChg chg="del">
          <ac:chgData name="Gador Indra Hidalgo López" userId="c7f1f70f-5bd8-44a9-9e57-4939d8cfe775" providerId="ADAL" clId="{E343DB07-16F5-4836-816A-79D2268A35C8}" dt="2025-04-30T14:19:57.215" v="342" actId="478"/>
          <ac:spMkLst>
            <pc:docMk/>
            <pc:sldMk cId="2738971850" sldId="262"/>
            <ac:spMk id="8" creationId="{84E91274-0DB6-B1FB-DBD9-9157584EC875}"/>
          </ac:spMkLst>
        </pc:spChg>
        <pc:spChg chg="mod">
          <ac:chgData name="Gador Indra Hidalgo López" userId="c7f1f70f-5bd8-44a9-9e57-4939d8cfe775" providerId="ADAL" clId="{E343DB07-16F5-4836-816A-79D2268A35C8}" dt="2025-04-30T13:46:04.826" v="201" actId="1076"/>
          <ac:spMkLst>
            <pc:docMk/>
            <pc:sldMk cId="2738971850" sldId="262"/>
            <ac:spMk id="9" creationId="{B812889C-F0FC-4A51-A7B6-27A003715AA9}"/>
          </ac:spMkLst>
        </pc:spChg>
        <pc:spChg chg="mod">
          <ac:chgData name="Gador Indra Hidalgo López" userId="c7f1f70f-5bd8-44a9-9e57-4939d8cfe775" providerId="ADAL" clId="{E343DB07-16F5-4836-816A-79D2268A35C8}" dt="2025-04-30T14:21:31.243" v="349" actId="1076"/>
          <ac:spMkLst>
            <pc:docMk/>
            <pc:sldMk cId="2738971850" sldId="262"/>
            <ac:spMk id="10" creationId="{1D4D05B3-2C33-CCCB-DB7A-4E4C885A5274}"/>
          </ac:spMkLst>
        </pc:spChg>
        <pc:spChg chg="mod">
          <ac:chgData name="Gador Indra Hidalgo López" userId="c7f1f70f-5bd8-44a9-9e57-4939d8cfe775" providerId="ADAL" clId="{E343DB07-16F5-4836-816A-79D2268A35C8}" dt="2025-04-30T14:28:59.150" v="550" actId="1076"/>
          <ac:spMkLst>
            <pc:docMk/>
            <pc:sldMk cId="2738971850" sldId="262"/>
            <ac:spMk id="11" creationId="{A0340097-BCCA-4C12-56ED-015884988EF8}"/>
          </ac:spMkLst>
        </pc:spChg>
        <pc:spChg chg="mod">
          <ac:chgData name="Gador Indra Hidalgo López" userId="c7f1f70f-5bd8-44a9-9e57-4939d8cfe775" providerId="ADAL" clId="{E343DB07-16F5-4836-816A-79D2268A35C8}" dt="2025-04-30T14:28:59.150" v="550" actId="1076"/>
          <ac:spMkLst>
            <pc:docMk/>
            <pc:sldMk cId="2738971850" sldId="262"/>
            <ac:spMk id="12" creationId="{ACB97C99-FA5E-DB29-D46F-45700FBD84EA}"/>
          </ac:spMkLst>
        </pc:spChg>
        <pc:spChg chg="mod">
          <ac:chgData name="Gador Indra Hidalgo López" userId="c7f1f70f-5bd8-44a9-9e57-4939d8cfe775" providerId="ADAL" clId="{E343DB07-16F5-4836-816A-79D2268A35C8}" dt="2025-04-30T14:28:59.150" v="550" actId="1076"/>
          <ac:spMkLst>
            <pc:docMk/>
            <pc:sldMk cId="2738971850" sldId="262"/>
            <ac:spMk id="13" creationId="{AA816CA8-C02A-520C-8058-DA49FFD28E56}"/>
          </ac:spMkLst>
        </pc:spChg>
        <pc:spChg chg="mod">
          <ac:chgData name="Gador Indra Hidalgo López" userId="c7f1f70f-5bd8-44a9-9e57-4939d8cfe775" providerId="ADAL" clId="{E343DB07-16F5-4836-816A-79D2268A35C8}" dt="2025-04-30T14:28:59.150" v="550" actId="1076"/>
          <ac:spMkLst>
            <pc:docMk/>
            <pc:sldMk cId="2738971850" sldId="262"/>
            <ac:spMk id="14" creationId="{112F5B8B-FBFA-DA6D-C660-8B33D7300361}"/>
          </ac:spMkLst>
        </pc:spChg>
        <pc:spChg chg="mod">
          <ac:chgData name="Gador Indra Hidalgo López" userId="c7f1f70f-5bd8-44a9-9e57-4939d8cfe775" providerId="ADAL" clId="{E343DB07-16F5-4836-816A-79D2268A35C8}" dt="2025-04-30T14:28:59.150" v="550" actId="1076"/>
          <ac:spMkLst>
            <pc:docMk/>
            <pc:sldMk cId="2738971850" sldId="262"/>
            <ac:spMk id="15" creationId="{DA4AEACC-3095-0224-3155-A88D9F96ADA1}"/>
          </ac:spMkLst>
        </pc:spChg>
        <pc:spChg chg="add del mod">
          <ac:chgData name="Gador Indra Hidalgo López" userId="c7f1f70f-5bd8-44a9-9e57-4939d8cfe775" providerId="ADAL" clId="{E343DB07-16F5-4836-816A-79D2268A35C8}" dt="2025-04-30T14:18:37.180" v="272" actId="478"/>
          <ac:spMkLst>
            <pc:docMk/>
            <pc:sldMk cId="2738971850" sldId="262"/>
            <ac:spMk id="17" creationId="{8FB54013-D346-B99C-28F7-5E335F122003}"/>
          </ac:spMkLst>
        </pc:spChg>
        <pc:spChg chg="mod">
          <ac:chgData name="Gador Indra Hidalgo López" userId="c7f1f70f-5bd8-44a9-9e57-4939d8cfe775" providerId="ADAL" clId="{E343DB07-16F5-4836-816A-79D2268A35C8}" dt="2025-04-30T14:20:25.045" v="346" actId="1076"/>
          <ac:spMkLst>
            <pc:docMk/>
            <pc:sldMk cId="2738971850" sldId="262"/>
            <ac:spMk id="20" creationId="{6340CC47-347E-725C-BF31-92E6898FAFD3}"/>
          </ac:spMkLst>
        </pc:spChg>
        <pc:spChg chg="mod">
          <ac:chgData name="Gador Indra Hidalgo López" userId="c7f1f70f-5bd8-44a9-9e57-4939d8cfe775" providerId="ADAL" clId="{E343DB07-16F5-4836-816A-79D2268A35C8}" dt="2025-04-30T14:20:25.045" v="346" actId="1076"/>
          <ac:spMkLst>
            <pc:docMk/>
            <pc:sldMk cId="2738971850" sldId="262"/>
            <ac:spMk id="21" creationId="{EA74A3AC-A7E8-DB25-18E4-468B74418DF4}"/>
          </ac:spMkLst>
        </pc:spChg>
        <pc:spChg chg="mod">
          <ac:chgData name="Gador Indra Hidalgo López" userId="c7f1f70f-5bd8-44a9-9e57-4939d8cfe775" providerId="ADAL" clId="{E343DB07-16F5-4836-816A-79D2268A35C8}" dt="2025-04-30T14:20:25.045" v="346" actId="1076"/>
          <ac:spMkLst>
            <pc:docMk/>
            <pc:sldMk cId="2738971850" sldId="262"/>
            <ac:spMk id="22" creationId="{1AC489C0-72E8-A71D-BDF3-EDEC070ED99E}"/>
          </ac:spMkLst>
        </pc:spChg>
        <pc:spChg chg="mod">
          <ac:chgData name="Gador Indra Hidalgo López" userId="c7f1f70f-5bd8-44a9-9e57-4939d8cfe775" providerId="ADAL" clId="{E343DB07-16F5-4836-816A-79D2268A35C8}" dt="2025-04-30T14:20:25.045" v="346" actId="1076"/>
          <ac:spMkLst>
            <pc:docMk/>
            <pc:sldMk cId="2738971850" sldId="262"/>
            <ac:spMk id="24" creationId="{218FB588-A726-23DE-0470-27CAFDA5D52C}"/>
          </ac:spMkLst>
        </pc:spChg>
        <pc:spChg chg="mod">
          <ac:chgData name="Gador Indra Hidalgo López" userId="c7f1f70f-5bd8-44a9-9e57-4939d8cfe775" providerId="ADAL" clId="{E343DB07-16F5-4836-816A-79D2268A35C8}" dt="2025-04-30T14:20:25.045" v="346" actId="1076"/>
          <ac:spMkLst>
            <pc:docMk/>
            <pc:sldMk cId="2738971850" sldId="262"/>
            <ac:spMk id="25" creationId="{3E2E504D-FC42-F576-DAEF-F23D915D30D8}"/>
          </ac:spMkLst>
        </pc:spChg>
        <pc:spChg chg="mod">
          <ac:chgData name="Gador Indra Hidalgo López" userId="c7f1f70f-5bd8-44a9-9e57-4939d8cfe775" providerId="ADAL" clId="{E343DB07-16F5-4836-816A-79D2268A35C8}" dt="2025-04-30T14:20:25.045" v="346" actId="1076"/>
          <ac:spMkLst>
            <pc:docMk/>
            <pc:sldMk cId="2738971850" sldId="262"/>
            <ac:spMk id="26" creationId="{D1DBF6CD-2A78-AF66-4A86-40AC166E57C8}"/>
          </ac:spMkLst>
        </pc:spChg>
        <pc:spChg chg="mod">
          <ac:chgData name="Gador Indra Hidalgo López" userId="c7f1f70f-5bd8-44a9-9e57-4939d8cfe775" providerId="ADAL" clId="{E343DB07-16F5-4836-816A-79D2268A35C8}" dt="2025-04-30T14:20:25.045" v="346" actId="1076"/>
          <ac:spMkLst>
            <pc:docMk/>
            <pc:sldMk cId="2738971850" sldId="262"/>
            <ac:spMk id="27" creationId="{CF2015DF-5EB9-16B6-81F4-2F5017937540}"/>
          </ac:spMkLst>
        </pc:spChg>
        <pc:spChg chg="mod">
          <ac:chgData name="Gador Indra Hidalgo López" userId="c7f1f70f-5bd8-44a9-9e57-4939d8cfe775" providerId="ADAL" clId="{E343DB07-16F5-4836-816A-79D2268A35C8}" dt="2025-04-30T14:20:25.045" v="346" actId="1076"/>
          <ac:spMkLst>
            <pc:docMk/>
            <pc:sldMk cId="2738971850" sldId="262"/>
            <ac:spMk id="28" creationId="{F106DC0B-9F5C-2B69-4019-664ABD2A0E45}"/>
          </ac:spMkLst>
        </pc:spChg>
        <pc:spChg chg="mod">
          <ac:chgData name="Gador Indra Hidalgo López" userId="c7f1f70f-5bd8-44a9-9e57-4939d8cfe775" providerId="ADAL" clId="{E343DB07-16F5-4836-816A-79D2268A35C8}" dt="2025-04-30T14:20:25.045" v="346" actId="1076"/>
          <ac:spMkLst>
            <pc:docMk/>
            <pc:sldMk cId="2738971850" sldId="262"/>
            <ac:spMk id="29" creationId="{942B9223-24B3-F989-265D-1D11AD077E5F}"/>
          </ac:spMkLst>
        </pc:spChg>
        <pc:spChg chg="mod">
          <ac:chgData name="Gador Indra Hidalgo López" userId="c7f1f70f-5bd8-44a9-9e57-4939d8cfe775" providerId="ADAL" clId="{E343DB07-16F5-4836-816A-79D2268A35C8}" dt="2025-04-30T14:20:25.045" v="346" actId="1076"/>
          <ac:spMkLst>
            <pc:docMk/>
            <pc:sldMk cId="2738971850" sldId="262"/>
            <ac:spMk id="30" creationId="{AC1AEB93-8DD5-DF60-3B96-09A0B7C1F20A}"/>
          </ac:spMkLst>
        </pc:spChg>
        <pc:spChg chg="add mod">
          <ac:chgData name="Gador Indra Hidalgo López" userId="c7f1f70f-5bd8-44a9-9e57-4939d8cfe775" providerId="ADAL" clId="{E343DB07-16F5-4836-816A-79D2268A35C8}" dt="2025-04-30T14:21:28.674" v="348" actId="1076"/>
          <ac:spMkLst>
            <pc:docMk/>
            <pc:sldMk cId="2738971850" sldId="262"/>
            <ac:spMk id="31" creationId="{C030CACF-BE13-DC6F-9205-DC18F501BB9F}"/>
          </ac:spMkLst>
        </pc:spChg>
        <pc:spChg chg="add del mod">
          <ac:chgData name="Gador Indra Hidalgo López" userId="c7f1f70f-5bd8-44a9-9e57-4939d8cfe775" providerId="ADAL" clId="{E343DB07-16F5-4836-816A-79D2268A35C8}" dt="2025-04-30T14:25:24.356" v="358" actId="478"/>
          <ac:spMkLst>
            <pc:docMk/>
            <pc:sldMk cId="2738971850" sldId="262"/>
            <ac:spMk id="32" creationId="{BCD200DF-5F3F-05D2-1A29-A0CCD576127B}"/>
          </ac:spMkLst>
        </pc:spChg>
        <pc:spChg chg="add mod">
          <ac:chgData name="Gador Indra Hidalgo López" userId="c7f1f70f-5bd8-44a9-9e57-4939d8cfe775" providerId="ADAL" clId="{E343DB07-16F5-4836-816A-79D2268A35C8}" dt="2025-04-30T14:23:15.717" v="356" actId="207"/>
          <ac:spMkLst>
            <pc:docMk/>
            <pc:sldMk cId="2738971850" sldId="262"/>
            <ac:spMk id="33" creationId="{F563E5E1-EDA9-0F5D-29F3-0516C331376A}"/>
          </ac:spMkLst>
        </pc:spChg>
        <pc:spChg chg="add mod">
          <ac:chgData name="Gador Indra Hidalgo López" userId="c7f1f70f-5bd8-44a9-9e57-4939d8cfe775" providerId="ADAL" clId="{E343DB07-16F5-4836-816A-79D2268A35C8}" dt="2025-04-30T14:23:19.515" v="357" actId="207"/>
          <ac:spMkLst>
            <pc:docMk/>
            <pc:sldMk cId="2738971850" sldId="262"/>
            <ac:spMk id="34" creationId="{B332F230-0E68-B85F-2DB7-3F041F053173}"/>
          </ac:spMkLst>
        </pc:spChg>
        <pc:spChg chg="add mod">
          <ac:chgData name="Gador Indra Hidalgo López" userId="c7f1f70f-5bd8-44a9-9e57-4939d8cfe775" providerId="ADAL" clId="{E343DB07-16F5-4836-816A-79D2268A35C8}" dt="2025-04-30T14:25:34.771" v="361" actId="1076"/>
          <ac:spMkLst>
            <pc:docMk/>
            <pc:sldMk cId="2738971850" sldId="262"/>
            <ac:spMk id="35" creationId="{8A8BFB36-3B6C-39DA-9869-F7432083AC2E}"/>
          </ac:spMkLst>
        </pc:spChg>
        <pc:spChg chg="add mod">
          <ac:chgData name="Gador Indra Hidalgo López" userId="c7f1f70f-5bd8-44a9-9e57-4939d8cfe775" providerId="ADAL" clId="{E343DB07-16F5-4836-816A-79D2268A35C8}" dt="2025-04-30T14:26:10.454" v="370" actId="14100"/>
          <ac:spMkLst>
            <pc:docMk/>
            <pc:sldMk cId="2738971850" sldId="262"/>
            <ac:spMk id="37" creationId="{0C5A13F4-B9B7-519B-70B4-79B78906D00E}"/>
          </ac:spMkLst>
        </pc:spChg>
        <pc:spChg chg="add mod">
          <ac:chgData name="Gador Indra Hidalgo López" userId="c7f1f70f-5bd8-44a9-9e57-4939d8cfe775" providerId="ADAL" clId="{E343DB07-16F5-4836-816A-79D2268A35C8}" dt="2025-04-30T14:26:10.454" v="370" actId="14100"/>
          <ac:spMkLst>
            <pc:docMk/>
            <pc:sldMk cId="2738971850" sldId="262"/>
            <ac:spMk id="38" creationId="{6F0BEF3F-76FF-07AD-72F2-8E1EFA342478}"/>
          </ac:spMkLst>
        </pc:spChg>
        <pc:spChg chg="add mod">
          <ac:chgData name="Gador Indra Hidalgo López" userId="c7f1f70f-5bd8-44a9-9e57-4939d8cfe775" providerId="ADAL" clId="{E343DB07-16F5-4836-816A-79D2268A35C8}" dt="2025-04-30T14:26:10.454" v="370" actId="14100"/>
          <ac:spMkLst>
            <pc:docMk/>
            <pc:sldMk cId="2738971850" sldId="262"/>
            <ac:spMk id="39" creationId="{E7B881DB-8A93-930B-7E8B-C108D86EA08C}"/>
          </ac:spMkLst>
        </pc:spChg>
        <pc:spChg chg="add mod">
          <ac:chgData name="Gador Indra Hidalgo López" userId="c7f1f70f-5bd8-44a9-9e57-4939d8cfe775" providerId="ADAL" clId="{E343DB07-16F5-4836-816A-79D2268A35C8}" dt="2025-04-30T14:26:10.454" v="370" actId="14100"/>
          <ac:spMkLst>
            <pc:docMk/>
            <pc:sldMk cId="2738971850" sldId="262"/>
            <ac:spMk id="40" creationId="{619FED76-98E7-D8C9-29ED-5E2264FECAEF}"/>
          </ac:spMkLst>
        </pc:spChg>
        <pc:spChg chg="add mod">
          <ac:chgData name="Gador Indra Hidalgo López" userId="c7f1f70f-5bd8-44a9-9e57-4939d8cfe775" providerId="ADAL" clId="{E343DB07-16F5-4836-816A-79D2268A35C8}" dt="2025-04-30T14:26:10.454" v="370" actId="14100"/>
          <ac:spMkLst>
            <pc:docMk/>
            <pc:sldMk cId="2738971850" sldId="262"/>
            <ac:spMk id="41" creationId="{2B51DDA9-4D56-8AA7-237B-347F4C0AC678}"/>
          </ac:spMkLst>
        </pc:spChg>
        <pc:spChg chg="add mod">
          <ac:chgData name="Gador Indra Hidalgo López" userId="c7f1f70f-5bd8-44a9-9e57-4939d8cfe775" providerId="ADAL" clId="{E343DB07-16F5-4836-816A-79D2268A35C8}" dt="2025-04-30T14:26:10.454" v="370" actId="14100"/>
          <ac:spMkLst>
            <pc:docMk/>
            <pc:sldMk cId="2738971850" sldId="262"/>
            <ac:spMk id="42" creationId="{61409865-6A0D-DD50-41E3-64DC9F42420E}"/>
          </ac:spMkLst>
        </pc:spChg>
        <pc:spChg chg="add mod">
          <ac:chgData name="Gador Indra Hidalgo López" userId="c7f1f70f-5bd8-44a9-9e57-4939d8cfe775" providerId="ADAL" clId="{E343DB07-16F5-4836-816A-79D2268A35C8}" dt="2025-04-30T14:26:10.454" v="370" actId="14100"/>
          <ac:spMkLst>
            <pc:docMk/>
            <pc:sldMk cId="2738971850" sldId="262"/>
            <ac:spMk id="43" creationId="{16A9DDBB-C91D-71CE-9E37-324E3EC66AAB}"/>
          </ac:spMkLst>
        </pc:spChg>
        <pc:spChg chg="add mod">
          <ac:chgData name="Gador Indra Hidalgo López" userId="c7f1f70f-5bd8-44a9-9e57-4939d8cfe775" providerId="ADAL" clId="{E343DB07-16F5-4836-816A-79D2268A35C8}" dt="2025-04-30T14:26:10.454" v="370" actId="14100"/>
          <ac:spMkLst>
            <pc:docMk/>
            <pc:sldMk cId="2738971850" sldId="262"/>
            <ac:spMk id="44" creationId="{4B89BA53-0EDD-02A5-AB97-1623E7823EF6}"/>
          </ac:spMkLst>
        </pc:spChg>
        <pc:spChg chg="add mod">
          <ac:chgData name="Gador Indra Hidalgo López" userId="c7f1f70f-5bd8-44a9-9e57-4939d8cfe775" providerId="ADAL" clId="{E343DB07-16F5-4836-816A-79D2268A35C8}" dt="2025-04-30T14:26:10.454" v="370" actId="14100"/>
          <ac:spMkLst>
            <pc:docMk/>
            <pc:sldMk cId="2738971850" sldId="262"/>
            <ac:spMk id="45" creationId="{FFB64B77-52AE-6EA8-7ACC-AC41E637AF44}"/>
          </ac:spMkLst>
        </pc:spChg>
        <pc:spChg chg="add mod">
          <ac:chgData name="Gador Indra Hidalgo López" userId="c7f1f70f-5bd8-44a9-9e57-4939d8cfe775" providerId="ADAL" clId="{E343DB07-16F5-4836-816A-79D2268A35C8}" dt="2025-04-30T14:26:10.454" v="370" actId="14100"/>
          <ac:spMkLst>
            <pc:docMk/>
            <pc:sldMk cId="2738971850" sldId="262"/>
            <ac:spMk id="46" creationId="{C752ED56-D982-F4DA-81AC-38E23B3FC601}"/>
          </ac:spMkLst>
        </pc:spChg>
        <pc:spChg chg="add mod">
          <ac:chgData name="Gador Indra Hidalgo López" userId="c7f1f70f-5bd8-44a9-9e57-4939d8cfe775" providerId="ADAL" clId="{E343DB07-16F5-4836-816A-79D2268A35C8}" dt="2025-04-30T14:31:38.364" v="584" actId="14100"/>
          <ac:spMkLst>
            <pc:docMk/>
            <pc:sldMk cId="2738971850" sldId="262"/>
            <ac:spMk id="48" creationId="{A8477A6D-B80C-420B-4667-3EEB28C46DA6}"/>
          </ac:spMkLst>
        </pc:spChg>
        <pc:spChg chg="add mod">
          <ac:chgData name="Gador Indra Hidalgo López" userId="c7f1f70f-5bd8-44a9-9e57-4939d8cfe775" providerId="ADAL" clId="{E343DB07-16F5-4836-816A-79D2268A35C8}" dt="2025-04-30T14:33:18.351" v="638" actId="1076"/>
          <ac:spMkLst>
            <pc:docMk/>
            <pc:sldMk cId="2738971850" sldId="262"/>
            <ac:spMk id="49" creationId="{A65B3EB5-78B7-F0A0-4F77-DAAAA878DE87}"/>
          </ac:spMkLst>
        </pc:spChg>
        <pc:grpChg chg="add mod">
          <ac:chgData name="Gador Indra Hidalgo López" userId="c7f1f70f-5bd8-44a9-9e57-4939d8cfe775" providerId="ADAL" clId="{E343DB07-16F5-4836-816A-79D2268A35C8}" dt="2025-04-30T14:28:59.150" v="550" actId="1076"/>
          <ac:grpSpMkLst>
            <pc:docMk/>
            <pc:sldMk cId="2738971850" sldId="262"/>
            <ac:grpSpMk id="4" creationId="{5558F6EB-B6E2-BEE7-2C7F-2717B9256ED6}"/>
          </ac:grpSpMkLst>
        </pc:grpChg>
        <pc:grpChg chg="del">
          <ac:chgData name="Gador Indra Hidalgo López" userId="c7f1f70f-5bd8-44a9-9e57-4939d8cfe775" providerId="ADAL" clId="{E343DB07-16F5-4836-816A-79D2268A35C8}" dt="2025-04-30T14:25:46.945" v="362" actId="478"/>
          <ac:grpSpMkLst>
            <pc:docMk/>
            <pc:sldMk cId="2738971850" sldId="262"/>
            <ac:grpSpMk id="18" creationId="{0C6826A0-9191-E275-FA5C-ABC0D35E456D}"/>
          </ac:grpSpMkLst>
        </pc:grpChg>
        <pc:grpChg chg="mod">
          <ac:chgData name="Gador Indra Hidalgo López" userId="c7f1f70f-5bd8-44a9-9e57-4939d8cfe775" providerId="ADAL" clId="{E343DB07-16F5-4836-816A-79D2268A35C8}" dt="2025-04-30T14:26:02.104" v="367"/>
          <ac:grpSpMkLst>
            <pc:docMk/>
            <pc:sldMk cId="2738971850" sldId="262"/>
            <ac:grpSpMk id="47" creationId="{EB59F431-EC9B-42E3-C3FC-CB601DDDFD73}"/>
          </ac:grpSpMkLst>
        </pc:grpChg>
        <pc:picChg chg="mod">
          <ac:chgData name="Gador Indra Hidalgo López" userId="c7f1f70f-5bd8-44a9-9e57-4939d8cfe775" providerId="ADAL" clId="{E343DB07-16F5-4836-816A-79D2268A35C8}" dt="2025-04-30T14:28:59.150" v="550" actId="1076"/>
          <ac:picMkLst>
            <pc:docMk/>
            <pc:sldMk cId="2738971850" sldId="262"/>
            <ac:picMk id="7" creationId="{6179CC09-4625-75A5-BBE6-5061F64251D9}"/>
          </ac:picMkLst>
        </pc:picChg>
        <pc:picChg chg="mod">
          <ac:chgData name="Gador Indra Hidalgo López" userId="c7f1f70f-5bd8-44a9-9e57-4939d8cfe775" providerId="ADAL" clId="{E343DB07-16F5-4836-816A-79D2268A35C8}" dt="2025-04-30T14:53:11.053" v="1711" actId="1076"/>
          <ac:picMkLst>
            <pc:docMk/>
            <pc:sldMk cId="2738971850" sldId="262"/>
            <ac:picMk id="23" creationId="{01EDE2CC-6635-3648-47C8-BEEB920F7EE3}"/>
          </ac:picMkLst>
        </pc:picChg>
      </pc:sldChg>
      <pc:sldChg chg="addSp delSp modSp mod">
        <pc:chgData name="Gador Indra Hidalgo López" userId="c7f1f70f-5bd8-44a9-9e57-4939d8cfe775" providerId="ADAL" clId="{E343DB07-16F5-4836-816A-79D2268A35C8}" dt="2025-04-30T15:10:03.630" v="2322" actId="20577"/>
        <pc:sldMkLst>
          <pc:docMk/>
          <pc:sldMk cId="1539859807" sldId="264"/>
        </pc:sldMkLst>
        <pc:spChg chg="mod">
          <ac:chgData name="Gador Indra Hidalgo López" userId="c7f1f70f-5bd8-44a9-9e57-4939d8cfe775" providerId="ADAL" clId="{E343DB07-16F5-4836-816A-79D2268A35C8}" dt="2025-04-30T15:10:03.630" v="2322" actId="20577"/>
          <ac:spMkLst>
            <pc:docMk/>
            <pc:sldMk cId="1539859807" sldId="264"/>
            <ac:spMk id="2" creationId="{572A95C5-7F54-6431-A863-58F4F4B88F8B}"/>
          </ac:spMkLst>
        </pc:spChg>
        <pc:spChg chg="mod">
          <ac:chgData name="Gador Indra Hidalgo López" userId="c7f1f70f-5bd8-44a9-9e57-4939d8cfe775" providerId="ADAL" clId="{E343DB07-16F5-4836-816A-79D2268A35C8}" dt="2025-04-30T14:26:56.586" v="410" actId="20577"/>
          <ac:spMkLst>
            <pc:docMk/>
            <pc:sldMk cId="1539859807" sldId="264"/>
            <ac:spMk id="4" creationId="{09088EC6-C111-36F4-EC26-4D4449369DB5}"/>
          </ac:spMkLst>
        </pc:spChg>
        <pc:spChg chg="add mod">
          <ac:chgData name="Gador Indra Hidalgo López" userId="c7f1f70f-5bd8-44a9-9e57-4939d8cfe775" providerId="ADAL" clId="{E343DB07-16F5-4836-816A-79D2268A35C8}" dt="2025-04-30T14:19:10.985" v="297" actId="1076"/>
          <ac:spMkLst>
            <pc:docMk/>
            <pc:sldMk cId="1539859807" sldId="264"/>
            <ac:spMk id="5" creationId="{D46DAC37-5755-CDFB-1B4D-A5C45D4A795D}"/>
          </ac:spMkLst>
        </pc:spChg>
        <pc:spChg chg="add mod">
          <ac:chgData name="Gador Indra Hidalgo López" userId="c7f1f70f-5bd8-44a9-9e57-4939d8cfe775" providerId="ADAL" clId="{E343DB07-16F5-4836-816A-79D2268A35C8}" dt="2025-04-30T14:19:10.985" v="297" actId="1076"/>
          <ac:spMkLst>
            <pc:docMk/>
            <pc:sldMk cId="1539859807" sldId="264"/>
            <ac:spMk id="6" creationId="{E013BC81-A931-5B68-DEF2-049EFFD10B22}"/>
          </ac:spMkLst>
        </pc:spChg>
        <pc:spChg chg="add mod">
          <ac:chgData name="Gador Indra Hidalgo López" userId="c7f1f70f-5bd8-44a9-9e57-4939d8cfe775" providerId="ADAL" clId="{E343DB07-16F5-4836-816A-79D2268A35C8}" dt="2025-04-30T14:19:10.985" v="297" actId="1076"/>
          <ac:spMkLst>
            <pc:docMk/>
            <pc:sldMk cId="1539859807" sldId="264"/>
            <ac:spMk id="7" creationId="{882D4144-911A-CACD-D1CB-13A4741BA96D}"/>
          </ac:spMkLst>
        </pc:spChg>
        <pc:spChg chg="add mod">
          <ac:chgData name="Gador Indra Hidalgo López" userId="c7f1f70f-5bd8-44a9-9e57-4939d8cfe775" providerId="ADAL" clId="{E343DB07-16F5-4836-816A-79D2268A35C8}" dt="2025-04-30T14:19:10.985" v="297" actId="1076"/>
          <ac:spMkLst>
            <pc:docMk/>
            <pc:sldMk cId="1539859807" sldId="264"/>
            <ac:spMk id="9" creationId="{61AC768B-464B-5940-E39C-3B1E51D36862}"/>
          </ac:spMkLst>
        </pc:spChg>
        <pc:spChg chg="add mod">
          <ac:chgData name="Gador Indra Hidalgo López" userId="c7f1f70f-5bd8-44a9-9e57-4939d8cfe775" providerId="ADAL" clId="{E343DB07-16F5-4836-816A-79D2268A35C8}" dt="2025-04-30T14:19:10.985" v="297" actId="1076"/>
          <ac:spMkLst>
            <pc:docMk/>
            <pc:sldMk cId="1539859807" sldId="264"/>
            <ac:spMk id="10" creationId="{74066FFB-D06B-D4FC-C247-1C05CF64E5FE}"/>
          </ac:spMkLst>
        </pc:spChg>
        <pc:spChg chg="add mod">
          <ac:chgData name="Gador Indra Hidalgo López" userId="c7f1f70f-5bd8-44a9-9e57-4939d8cfe775" providerId="ADAL" clId="{E343DB07-16F5-4836-816A-79D2268A35C8}" dt="2025-04-30T14:19:10.985" v="297" actId="1076"/>
          <ac:spMkLst>
            <pc:docMk/>
            <pc:sldMk cId="1539859807" sldId="264"/>
            <ac:spMk id="11" creationId="{426D3D3F-3666-3D88-DF8C-1CE31DE7EE72}"/>
          </ac:spMkLst>
        </pc:spChg>
        <pc:spChg chg="add mod">
          <ac:chgData name="Gador Indra Hidalgo López" userId="c7f1f70f-5bd8-44a9-9e57-4939d8cfe775" providerId="ADAL" clId="{E343DB07-16F5-4836-816A-79D2268A35C8}" dt="2025-04-30T14:19:10.985" v="297" actId="1076"/>
          <ac:spMkLst>
            <pc:docMk/>
            <pc:sldMk cId="1539859807" sldId="264"/>
            <ac:spMk id="12" creationId="{58054143-A0FD-1122-6864-9CB937706EED}"/>
          </ac:spMkLst>
        </pc:spChg>
        <pc:spChg chg="add mod">
          <ac:chgData name="Gador Indra Hidalgo López" userId="c7f1f70f-5bd8-44a9-9e57-4939d8cfe775" providerId="ADAL" clId="{E343DB07-16F5-4836-816A-79D2268A35C8}" dt="2025-04-30T14:19:10.985" v="297" actId="1076"/>
          <ac:spMkLst>
            <pc:docMk/>
            <pc:sldMk cId="1539859807" sldId="264"/>
            <ac:spMk id="13" creationId="{DF3DBD0E-1765-944C-E3EA-3B59F2CFE5D6}"/>
          </ac:spMkLst>
        </pc:spChg>
        <pc:spChg chg="add mod">
          <ac:chgData name="Gador Indra Hidalgo López" userId="c7f1f70f-5bd8-44a9-9e57-4939d8cfe775" providerId="ADAL" clId="{E343DB07-16F5-4836-816A-79D2268A35C8}" dt="2025-04-30T14:19:10.985" v="297" actId="1076"/>
          <ac:spMkLst>
            <pc:docMk/>
            <pc:sldMk cId="1539859807" sldId="264"/>
            <ac:spMk id="14" creationId="{94E1796A-182B-45E5-B934-9C7473579E4F}"/>
          </ac:spMkLst>
        </pc:spChg>
        <pc:spChg chg="add mod">
          <ac:chgData name="Gador Indra Hidalgo López" userId="c7f1f70f-5bd8-44a9-9e57-4939d8cfe775" providerId="ADAL" clId="{E343DB07-16F5-4836-816A-79D2268A35C8}" dt="2025-04-30T14:19:10.985" v="297" actId="1076"/>
          <ac:spMkLst>
            <pc:docMk/>
            <pc:sldMk cId="1539859807" sldId="264"/>
            <ac:spMk id="15" creationId="{6E495D08-C5D2-FBF3-A1CD-FE48DD261CBA}"/>
          </ac:spMkLst>
        </pc:spChg>
        <pc:grpChg chg="del">
          <ac:chgData name="Gador Indra Hidalgo López" userId="c7f1f70f-5bd8-44a9-9e57-4939d8cfe775" providerId="ADAL" clId="{E343DB07-16F5-4836-816A-79D2268A35C8}" dt="2025-04-30T14:26:31.466" v="371" actId="478"/>
          <ac:grpSpMkLst>
            <pc:docMk/>
            <pc:sldMk cId="1539859807" sldId="264"/>
            <ac:grpSpMk id="16" creationId="{CBCA3DC7-6965-17CF-8BF7-CC78D00E349D}"/>
          </ac:grpSpMkLst>
        </pc:grpChg>
        <pc:picChg chg="mod">
          <ac:chgData name="Gador Indra Hidalgo López" userId="c7f1f70f-5bd8-44a9-9e57-4939d8cfe775" providerId="ADAL" clId="{E343DB07-16F5-4836-816A-79D2268A35C8}" dt="2025-04-30T14:38:17.695" v="978" actId="14826"/>
          <ac:picMkLst>
            <pc:docMk/>
            <pc:sldMk cId="1539859807" sldId="264"/>
            <ac:picMk id="8" creationId="{30FD70FA-8049-7732-8374-A157B74EC6B4}"/>
          </ac:picMkLst>
        </pc:picChg>
        <pc:picChg chg="add del mod">
          <ac:chgData name="Gador Indra Hidalgo López" userId="c7f1f70f-5bd8-44a9-9e57-4939d8cfe775" providerId="ADAL" clId="{E343DB07-16F5-4836-816A-79D2268A35C8}" dt="2025-04-30T14:38:19.630" v="979" actId="478"/>
          <ac:picMkLst>
            <pc:docMk/>
            <pc:sldMk cId="1539859807" sldId="264"/>
            <ac:picMk id="18" creationId="{B4E70971-452B-D989-5C25-12EB98669CD2}"/>
          </ac:picMkLst>
        </pc:picChg>
      </pc:sldChg>
      <pc:sldChg chg="modSp del mod">
        <pc:chgData name="Gador Indra Hidalgo López" userId="c7f1f70f-5bd8-44a9-9e57-4939d8cfe775" providerId="ADAL" clId="{E343DB07-16F5-4836-816A-79D2268A35C8}" dt="2025-04-30T15:03:24.954" v="2220" actId="47"/>
        <pc:sldMkLst>
          <pc:docMk/>
          <pc:sldMk cId="3151736671" sldId="266"/>
        </pc:sldMkLst>
        <pc:spChg chg="mod">
          <ac:chgData name="Gador Indra Hidalgo López" userId="c7f1f70f-5bd8-44a9-9e57-4939d8cfe775" providerId="ADAL" clId="{E343DB07-16F5-4836-816A-79D2268A35C8}" dt="2025-04-30T14:48:10.916" v="1557" actId="20577"/>
          <ac:spMkLst>
            <pc:docMk/>
            <pc:sldMk cId="3151736671" sldId="266"/>
            <ac:spMk id="6" creationId="{C91D690B-4511-0CCE-B021-5C793202844F}"/>
          </ac:spMkLst>
        </pc:spChg>
        <pc:spChg chg="mod">
          <ac:chgData name="Gador Indra Hidalgo López" userId="c7f1f70f-5bd8-44a9-9e57-4939d8cfe775" providerId="ADAL" clId="{E343DB07-16F5-4836-816A-79D2268A35C8}" dt="2025-04-30T14:49:02.059" v="1575" actId="403"/>
          <ac:spMkLst>
            <pc:docMk/>
            <pc:sldMk cId="3151736671" sldId="266"/>
            <ac:spMk id="8" creationId="{4769BAD8-9692-8FB9-87ED-2E7A756E4A68}"/>
          </ac:spMkLst>
        </pc:spChg>
      </pc:sldChg>
      <pc:sldChg chg="del">
        <pc:chgData name="Gador Indra Hidalgo López" userId="c7f1f70f-5bd8-44a9-9e57-4939d8cfe775" providerId="ADAL" clId="{E343DB07-16F5-4836-816A-79D2268A35C8}" dt="2025-04-30T15:03:25.554" v="2221" actId="47"/>
        <pc:sldMkLst>
          <pc:docMk/>
          <pc:sldMk cId="2841837168" sldId="268"/>
        </pc:sldMkLst>
      </pc:sldChg>
      <pc:sldChg chg="modSp del mod">
        <pc:chgData name="Gador Indra Hidalgo López" userId="c7f1f70f-5bd8-44a9-9e57-4939d8cfe775" providerId="ADAL" clId="{E343DB07-16F5-4836-816A-79D2268A35C8}" dt="2025-04-30T15:03:43.696" v="2224" actId="47"/>
        <pc:sldMkLst>
          <pc:docMk/>
          <pc:sldMk cId="1310393957" sldId="270"/>
        </pc:sldMkLst>
        <pc:spChg chg="mod">
          <ac:chgData name="Gador Indra Hidalgo López" userId="c7f1f70f-5bd8-44a9-9e57-4939d8cfe775" providerId="ADAL" clId="{E343DB07-16F5-4836-816A-79D2268A35C8}" dt="2025-04-30T15:01:27.082" v="2194"/>
          <ac:spMkLst>
            <pc:docMk/>
            <pc:sldMk cId="1310393957" sldId="270"/>
            <ac:spMk id="5" creationId="{D3024738-E970-190C-BE57-C2FB3CCE5EA7}"/>
          </ac:spMkLst>
        </pc:spChg>
        <pc:spChg chg="mod">
          <ac:chgData name="Gador Indra Hidalgo López" userId="c7f1f70f-5bd8-44a9-9e57-4939d8cfe775" providerId="ADAL" clId="{E343DB07-16F5-4836-816A-79D2268A35C8}" dt="2025-04-30T15:01:36.808" v="2195"/>
          <ac:spMkLst>
            <pc:docMk/>
            <pc:sldMk cId="1310393957" sldId="270"/>
            <ac:spMk id="7" creationId="{B0B48C89-2DD2-1C35-4FE5-7DA26953DA3C}"/>
          </ac:spMkLst>
        </pc:spChg>
      </pc:sldChg>
      <pc:sldChg chg="del">
        <pc:chgData name="Gador Indra Hidalgo López" userId="c7f1f70f-5bd8-44a9-9e57-4939d8cfe775" providerId="ADAL" clId="{E343DB07-16F5-4836-816A-79D2268A35C8}" dt="2025-04-30T15:03:26.649" v="2222" actId="47"/>
        <pc:sldMkLst>
          <pc:docMk/>
          <pc:sldMk cId="401275959" sldId="271"/>
        </pc:sldMkLst>
      </pc:sldChg>
      <pc:sldChg chg="del">
        <pc:chgData name="Gador Indra Hidalgo López" userId="c7f1f70f-5bd8-44a9-9e57-4939d8cfe775" providerId="ADAL" clId="{E343DB07-16F5-4836-816A-79D2268A35C8}" dt="2025-04-30T15:03:27.739" v="2223" actId="47"/>
        <pc:sldMkLst>
          <pc:docMk/>
          <pc:sldMk cId="2423651350" sldId="272"/>
        </pc:sldMkLst>
      </pc:sldChg>
      <pc:sldChg chg="modSp mod">
        <pc:chgData name="Gador Indra Hidalgo López" userId="c7f1f70f-5bd8-44a9-9e57-4939d8cfe775" providerId="ADAL" clId="{E343DB07-16F5-4836-816A-79D2268A35C8}" dt="2025-04-30T14:47:34.844" v="1543" actId="207"/>
        <pc:sldMkLst>
          <pc:docMk/>
          <pc:sldMk cId="772887777" sldId="273"/>
        </pc:sldMkLst>
        <pc:spChg chg="mod">
          <ac:chgData name="Gador Indra Hidalgo López" userId="c7f1f70f-5bd8-44a9-9e57-4939d8cfe775" providerId="ADAL" clId="{E343DB07-16F5-4836-816A-79D2268A35C8}" dt="2025-04-30T14:47:34.844" v="1543" actId="207"/>
          <ac:spMkLst>
            <pc:docMk/>
            <pc:sldMk cId="772887777" sldId="273"/>
            <ac:spMk id="2" creationId="{5A18AF24-590C-A98F-0730-1906E56AD034}"/>
          </ac:spMkLst>
        </pc:spChg>
        <pc:spChg chg="mod">
          <ac:chgData name="Gador Indra Hidalgo López" userId="c7f1f70f-5bd8-44a9-9e57-4939d8cfe775" providerId="ADAL" clId="{E343DB07-16F5-4836-816A-79D2268A35C8}" dt="2025-04-30T14:41:50.017" v="1101" actId="14100"/>
          <ac:spMkLst>
            <pc:docMk/>
            <pc:sldMk cId="772887777" sldId="273"/>
            <ac:spMk id="4" creationId="{100D134C-5354-FB64-A8EC-98C5F6B8B9D3}"/>
          </ac:spMkLst>
        </pc:spChg>
      </pc:sldChg>
      <pc:sldChg chg="addSp delSp modSp new mod">
        <pc:chgData name="Gador Indra Hidalgo López" userId="c7f1f70f-5bd8-44a9-9e57-4939d8cfe775" providerId="ADAL" clId="{E343DB07-16F5-4836-816A-79D2268A35C8}" dt="2025-04-30T15:08:49.402" v="2290" actId="20577"/>
        <pc:sldMkLst>
          <pc:docMk/>
          <pc:sldMk cId="1061079232" sldId="274"/>
        </pc:sldMkLst>
        <pc:spChg chg="mod">
          <ac:chgData name="Gador Indra Hidalgo López" userId="c7f1f70f-5bd8-44a9-9e57-4939d8cfe775" providerId="ADAL" clId="{E343DB07-16F5-4836-816A-79D2268A35C8}" dt="2025-04-30T14:35:16.435" v="676" actId="20577"/>
          <ac:spMkLst>
            <pc:docMk/>
            <pc:sldMk cId="1061079232" sldId="274"/>
            <ac:spMk id="3" creationId="{EEE062E2-B361-C412-EAC6-1947180E6B45}"/>
          </ac:spMkLst>
        </pc:spChg>
        <pc:spChg chg="mod">
          <ac:chgData name="Gador Indra Hidalgo López" userId="c7f1f70f-5bd8-44a9-9e57-4939d8cfe775" providerId="ADAL" clId="{E343DB07-16F5-4836-816A-79D2268A35C8}" dt="2025-04-30T14:35:39.396" v="753" actId="20577"/>
          <ac:spMkLst>
            <pc:docMk/>
            <pc:sldMk cId="1061079232" sldId="274"/>
            <ac:spMk id="4" creationId="{9C42F13E-5C73-B534-D88C-F86CF513F374}"/>
          </ac:spMkLst>
        </pc:spChg>
        <pc:spChg chg="mod">
          <ac:chgData name="Gador Indra Hidalgo López" userId="c7f1f70f-5bd8-44a9-9e57-4939d8cfe775" providerId="ADAL" clId="{E343DB07-16F5-4836-816A-79D2268A35C8}" dt="2025-04-30T14:41:31.032" v="1100" actId="20577"/>
          <ac:spMkLst>
            <pc:docMk/>
            <pc:sldMk cId="1061079232" sldId="274"/>
            <ac:spMk id="5" creationId="{1C42C2D0-8FD3-2770-56BC-9D8B55B7848D}"/>
          </ac:spMkLst>
        </pc:spChg>
        <pc:spChg chg="mod">
          <ac:chgData name="Gador Indra Hidalgo López" userId="c7f1f70f-5bd8-44a9-9e57-4939d8cfe775" providerId="ADAL" clId="{E343DB07-16F5-4836-816A-79D2268A35C8}" dt="2025-04-30T15:00:54.246" v="2152" actId="20577"/>
          <ac:spMkLst>
            <pc:docMk/>
            <pc:sldMk cId="1061079232" sldId="274"/>
            <ac:spMk id="6" creationId="{13F1DEA4-3310-B71A-79EF-BF96949469B4}"/>
          </ac:spMkLst>
        </pc:spChg>
        <pc:spChg chg="mod">
          <ac:chgData name="Gador Indra Hidalgo López" userId="c7f1f70f-5bd8-44a9-9e57-4939d8cfe775" providerId="ADAL" clId="{E343DB07-16F5-4836-816A-79D2268A35C8}" dt="2025-04-30T15:01:08.903" v="2193" actId="20577"/>
          <ac:spMkLst>
            <pc:docMk/>
            <pc:sldMk cId="1061079232" sldId="274"/>
            <ac:spMk id="7" creationId="{EC57D9ED-AE0B-7594-7C20-1476C9EA999C}"/>
          </ac:spMkLst>
        </pc:spChg>
        <pc:spChg chg="mod">
          <ac:chgData name="Gador Indra Hidalgo López" userId="c7f1f70f-5bd8-44a9-9e57-4939d8cfe775" providerId="ADAL" clId="{E343DB07-16F5-4836-816A-79D2268A35C8}" dt="2025-04-30T14:49:54.622" v="1621" actId="20577"/>
          <ac:spMkLst>
            <pc:docMk/>
            <pc:sldMk cId="1061079232" sldId="274"/>
            <ac:spMk id="9" creationId="{DD5A4282-B123-813C-E8A8-D9E0E511F4D1}"/>
          </ac:spMkLst>
        </pc:spChg>
        <pc:spChg chg="mod">
          <ac:chgData name="Gador Indra Hidalgo López" userId="c7f1f70f-5bd8-44a9-9e57-4939d8cfe775" providerId="ADAL" clId="{E343DB07-16F5-4836-816A-79D2268A35C8}" dt="2025-04-30T14:35:32.607" v="721" actId="20577"/>
          <ac:spMkLst>
            <pc:docMk/>
            <pc:sldMk cId="1061079232" sldId="274"/>
            <ac:spMk id="10" creationId="{43A550CF-8671-A187-4374-A303DFA93CBC}"/>
          </ac:spMkLst>
        </pc:spChg>
        <pc:spChg chg="mod">
          <ac:chgData name="Gador Indra Hidalgo López" userId="c7f1f70f-5bd8-44a9-9e57-4939d8cfe775" providerId="ADAL" clId="{E343DB07-16F5-4836-816A-79D2268A35C8}" dt="2025-04-30T14:49:55.818" v="1622" actId="20577"/>
          <ac:spMkLst>
            <pc:docMk/>
            <pc:sldMk cId="1061079232" sldId="274"/>
            <ac:spMk id="11" creationId="{5CB6B409-80E2-C78C-0F09-DB7A2694E87C}"/>
          </ac:spMkLst>
        </pc:spChg>
        <pc:spChg chg="mod">
          <ac:chgData name="Gador Indra Hidalgo López" userId="c7f1f70f-5bd8-44a9-9e57-4939d8cfe775" providerId="ADAL" clId="{E343DB07-16F5-4836-816A-79D2268A35C8}" dt="2025-04-30T14:50:24.779" v="1636" actId="20577"/>
          <ac:spMkLst>
            <pc:docMk/>
            <pc:sldMk cId="1061079232" sldId="274"/>
            <ac:spMk id="12" creationId="{7262E7B4-ADA9-0F41-79CF-17ED1DC980F0}"/>
          </ac:spMkLst>
        </pc:spChg>
        <pc:spChg chg="mod">
          <ac:chgData name="Gador Indra Hidalgo López" userId="c7f1f70f-5bd8-44a9-9e57-4939d8cfe775" providerId="ADAL" clId="{E343DB07-16F5-4836-816A-79D2268A35C8}" dt="2025-04-30T15:08:49.402" v="2290" actId="20577"/>
          <ac:spMkLst>
            <pc:docMk/>
            <pc:sldMk cId="1061079232" sldId="274"/>
            <ac:spMk id="13" creationId="{08959BEB-C862-CA6A-8824-BFDF7166B8A1}"/>
          </ac:spMkLst>
        </pc:spChg>
        <pc:spChg chg="del">
          <ac:chgData name="Gador Indra Hidalgo López" userId="c7f1f70f-5bd8-44a9-9e57-4939d8cfe775" providerId="ADAL" clId="{E343DB07-16F5-4836-816A-79D2268A35C8}" dt="2025-04-30T14:34:51.677" v="641" actId="931"/>
          <ac:spMkLst>
            <pc:docMk/>
            <pc:sldMk cId="1061079232" sldId="274"/>
            <ac:spMk id="15" creationId="{C4EB5D4F-E98B-49D1-1ACF-4935B0F32FE8}"/>
          </ac:spMkLst>
        </pc:spChg>
        <pc:spChg chg="mod">
          <ac:chgData name="Gador Indra Hidalgo López" userId="c7f1f70f-5bd8-44a9-9e57-4939d8cfe775" providerId="ADAL" clId="{E343DB07-16F5-4836-816A-79D2268A35C8}" dt="2025-04-30T15:00:37.812" v="2125" actId="20577"/>
          <ac:spMkLst>
            <pc:docMk/>
            <pc:sldMk cId="1061079232" sldId="274"/>
            <ac:spMk id="16" creationId="{0590E076-4F00-F360-2984-9A9894B8A046}"/>
          </ac:spMkLst>
        </pc:spChg>
        <pc:spChg chg="mod">
          <ac:chgData name="Gador Indra Hidalgo López" userId="c7f1f70f-5bd8-44a9-9e57-4939d8cfe775" providerId="ADAL" clId="{E343DB07-16F5-4836-816A-79D2268A35C8}" dt="2025-04-30T14:49:48.838" v="1620" actId="20577"/>
          <ac:spMkLst>
            <pc:docMk/>
            <pc:sldMk cId="1061079232" sldId="274"/>
            <ac:spMk id="18" creationId="{DC19F50B-9469-104A-8EB9-2C7BA3BD48BE}"/>
          </ac:spMkLst>
        </pc:spChg>
        <pc:spChg chg="mod">
          <ac:chgData name="Gador Indra Hidalgo López" userId="c7f1f70f-5bd8-44a9-9e57-4939d8cfe775" providerId="ADAL" clId="{E343DB07-16F5-4836-816A-79D2268A35C8}" dt="2025-04-30T15:01:05.511" v="2180" actId="20577"/>
          <ac:spMkLst>
            <pc:docMk/>
            <pc:sldMk cId="1061079232" sldId="274"/>
            <ac:spMk id="19" creationId="{D0947E60-7821-F44A-9FE5-5A113FB1735F}"/>
          </ac:spMkLst>
        </pc:spChg>
        <pc:spChg chg="mod">
          <ac:chgData name="Gador Indra Hidalgo López" userId="c7f1f70f-5bd8-44a9-9e57-4939d8cfe775" providerId="ADAL" clId="{E343DB07-16F5-4836-816A-79D2268A35C8}" dt="2025-04-30T15:00:59.853" v="2154"/>
          <ac:spMkLst>
            <pc:docMk/>
            <pc:sldMk cId="1061079232" sldId="274"/>
            <ac:spMk id="20" creationId="{1FF1A9FA-F2BB-3C44-8AB3-7C214801C876}"/>
          </ac:spMkLst>
        </pc:spChg>
        <pc:picChg chg="add del mod">
          <ac:chgData name="Gador Indra Hidalgo López" userId="c7f1f70f-5bd8-44a9-9e57-4939d8cfe775" providerId="ADAL" clId="{E343DB07-16F5-4836-816A-79D2268A35C8}" dt="2025-04-30T14:34:53.240" v="644" actId="478"/>
          <ac:picMkLst>
            <pc:docMk/>
            <pc:sldMk cId="1061079232" sldId="274"/>
            <ac:picMk id="22" creationId="{D1B85743-5DCD-AA7A-2511-E5C806A388BC}"/>
          </ac:picMkLst>
        </pc:picChg>
        <pc:picChg chg="add mod">
          <ac:chgData name="Gador Indra Hidalgo López" userId="c7f1f70f-5bd8-44a9-9e57-4939d8cfe775" providerId="ADAL" clId="{E343DB07-16F5-4836-816A-79D2268A35C8}" dt="2025-04-30T14:34:52.883" v="642" actId="27614"/>
          <ac:picMkLst>
            <pc:docMk/>
            <pc:sldMk cId="1061079232" sldId="274"/>
            <ac:picMk id="24" creationId="{E4CE9D6B-7D1A-68EF-7EAA-AE5CD79516C1}"/>
          </ac:picMkLst>
        </pc:picChg>
      </pc:sldChg>
      <pc:sldChg chg="addSp delSp modSp new mod">
        <pc:chgData name="Gador Indra Hidalgo López" userId="c7f1f70f-5bd8-44a9-9e57-4939d8cfe775" providerId="ADAL" clId="{E343DB07-16F5-4836-816A-79D2268A35C8}" dt="2025-04-30T15:08:37.185" v="2289" actId="20577"/>
        <pc:sldMkLst>
          <pc:docMk/>
          <pc:sldMk cId="1522534131" sldId="275"/>
        </pc:sldMkLst>
        <pc:spChg chg="del">
          <ac:chgData name="Gador Indra Hidalgo López" userId="c7f1f70f-5bd8-44a9-9e57-4939d8cfe775" providerId="ADAL" clId="{E343DB07-16F5-4836-816A-79D2268A35C8}" dt="2025-04-30T14:52:36.197" v="1702"/>
          <ac:spMkLst>
            <pc:docMk/>
            <pc:sldMk cId="1522534131" sldId="275"/>
            <ac:spMk id="2" creationId="{C27AB461-C111-61E2-801E-C2CDBF2F26C4}"/>
          </ac:spMkLst>
        </pc:spChg>
        <pc:spChg chg="del">
          <ac:chgData name="Gador Indra Hidalgo López" userId="c7f1f70f-5bd8-44a9-9e57-4939d8cfe775" providerId="ADAL" clId="{E343DB07-16F5-4836-816A-79D2268A35C8}" dt="2025-04-30T14:53:27.334" v="1714" actId="478"/>
          <ac:spMkLst>
            <pc:docMk/>
            <pc:sldMk cId="1522534131" sldId="275"/>
            <ac:spMk id="3" creationId="{4A249F17-D5B3-2A13-296D-AD5B27BEFFDC}"/>
          </ac:spMkLst>
        </pc:spChg>
        <pc:spChg chg="mod">
          <ac:chgData name="Gador Indra Hidalgo López" userId="c7f1f70f-5bd8-44a9-9e57-4939d8cfe775" providerId="ADAL" clId="{E343DB07-16F5-4836-816A-79D2268A35C8}" dt="2025-04-30T14:53:23.980" v="1713" actId="1076"/>
          <ac:spMkLst>
            <pc:docMk/>
            <pc:sldMk cId="1522534131" sldId="275"/>
            <ac:spMk id="5" creationId="{EDEAE9E0-F2EA-FCDB-2A93-7184CA9A4117}"/>
          </ac:spMkLst>
        </pc:spChg>
        <pc:spChg chg="mod">
          <ac:chgData name="Gador Indra Hidalgo López" userId="c7f1f70f-5bd8-44a9-9e57-4939d8cfe775" providerId="ADAL" clId="{E343DB07-16F5-4836-816A-79D2268A35C8}" dt="2025-04-30T14:53:04.302" v="1709" actId="1076"/>
          <ac:spMkLst>
            <pc:docMk/>
            <pc:sldMk cId="1522534131" sldId="275"/>
            <ac:spMk id="8" creationId="{64AF5887-4176-6FAD-A6BE-40DBB6810F86}"/>
          </ac:spMkLst>
        </pc:spChg>
        <pc:spChg chg="mod">
          <ac:chgData name="Gador Indra Hidalgo López" userId="c7f1f70f-5bd8-44a9-9e57-4939d8cfe775" providerId="ADAL" clId="{E343DB07-16F5-4836-816A-79D2268A35C8}" dt="2025-04-30T14:53:04.302" v="1709" actId="1076"/>
          <ac:spMkLst>
            <pc:docMk/>
            <pc:sldMk cId="1522534131" sldId="275"/>
            <ac:spMk id="9" creationId="{370C8872-31F6-538B-CEDD-DFB3E962EA97}"/>
          </ac:spMkLst>
        </pc:spChg>
        <pc:spChg chg="mod">
          <ac:chgData name="Gador Indra Hidalgo López" userId="c7f1f70f-5bd8-44a9-9e57-4939d8cfe775" providerId="ADAL" clId="{E343DB07-16F5-4836-816A-79D2268A35C8}" dt="2025-04-30T14:53:04.302" v="1709" actId="1076"/>
          <ac:spMkLst>
            <pc:docMk/>
            <pc:sldMk cId="1522534131" sldId="275"/>
            <ac:spMk id="10" creationId="{A55B94AE-E4E1-5C11-19D2-C521535E8AF1}"/>
          </ac:spMkLst>
        </pc:spChg>
        <pc:spChg chg="mod">
          <ac:chgData name="Gador Indra Hidalgo López" userId="c7f1f70f-5bd8-44a9-9e57-4939d8cfe775" providerId="ADAL" clId="{E343DB07-16F5-4836-816A-79D2268A35C8}" dt="2025-04-30T14:53:04.302" v="1709" actId="1076"/>
          <ac:spMkLst>
            <pc:docMk/>
            <pc:sldMk cId="1522534131" sldId="275"/>
            <ac:spMk id="11" creationId="{41846090-5F25-4AA0-3D08-719DF89F66EF}"/>
          </ac:spMkLst>
        </pc:spChg>
        <pc:spChg chg="mod">
          <ac:chgData name="Gador Indra Hidalgo López" userId="c7f1f70f-5bd8-44a9-9e57-4939d8cfe775" providerId="ADAL" clId="{E343DB07-16F5-4836-816A-79D2268A35C8}" dt="2025-04-30T14:53:04.302" v="1709" actId="1076"/>
          <ac:spMkLst>
            <pc:docMk/>
            <pc:sldMk cId="1522534131" sldId="275"/>
            <ac:spMk id="12" creationId="{5C350256-B815-B1B3-BE65-C543D49922F4}"/>
          </ac:spMkLst>
        </pc:spChg>
        <pc:spChg chg="mod">
          <ac:chgData name="Gador Indra Hidalgo López" userId="c7f1f70f-5bd8-44a9-9e57-4939d8cfe775" providerId="ADAL" clId="{E343DB07-16F5-4836-816A-79D2268A35C8}" dt="2025-04-30T14:53:04.302" v="1709" actId="1076"/>
          <ac:spMkLst>
            <pc:docMk/>
            <pc:sldMk cId="1522534131" sldId="275"/>
            <ac:spMk id="13" creationId="{BF67A0B9-77D3-8FEC-C436-8B0779753200}"/>
          </ac:spMkLst>
        </pc:spChg>
        <pc:spChg chg="mod">
          <ac:chgData name="Gador Indra Hidalgo López" userId="c7f1f70f-5bd8-44a9-9e57-4939d8cfe775" providerId="ADAL" clId="{E343DB07-16F5-4836-816A-79D2268A35C8}" dt="2025-04-30T14:53:04.302" v="1709" actId="1076"/>
          <ac:spMkLst>
            <pc:docMk/>
            <pc:sldMk cId="1522534131" sldId="275"/>
            <ac:spMk id="14" creationId="{BD2D8A82-C7A6-5214-2BB5-CBAEFFD32879}"/>
          </ac:spMkLst>
        </pc:spChg>
        <pc:spChg chg="mod">
          <ac:chgData name="Gador Indra Hidalgo López" userId="c7f1f70f-5bd8-44a9-9e57-4939d8cfe775" providerId="ADAL" clId="{E343DB07-16F5-4836-816A-79D2268A35C8}" dt="2025-04-30T14:53:04.302" v="1709" actId="1076"/>
          <ac:spMkLst>
            <pc:docMk/>
            <pc:sldMk cId="1522534131" sldId="275"/>
            <ac:spMk id="15" creationId="{68780C50-0ACC-56C7-998F-63E4CE739F32}"/>
          </ac:spMkLst>
        </pc:spChg>
        <pc:spChg chg="mod">
          <ac:chgData name="Gador Indra Hidalgo López" userId="c7f1f70f-5bd8-44a9-9e57-4939d8cfe775" providerId="ADAL" clId="{E343DB07-16F5-4836-816A-79D2268A35C8}" dt="2025-04-30T14:53:04.302" v="1709" actId="1076"/>
          <ac:spMkLst>
            <pc:docMk/>
            <pc:sldMk cId="1522534131" sldId="275"/>
            <ac:spMk id="16" creationId="{4171DEE7-3702-CB0B-1A3D-1995FDBE83BE}"/>
          </ac:spMkLst>
        </pc:spChg>
        <pc:spChg chg="mod">
          <ac:chgData name="Gador Indra Hidalgo López" userId="c7f1f70f-5bd8-44a9-9e57-4939d8cfe775" providerId="ADAL" clId="{E343DB07-16F5-4836-816A-79D2268A35C8}" dt="2025-04-30T14:53:04.302" v="1709" actId="1076"/>
          <ac:spMkLst>
            <pc:docMk/>
            <pc:sldMk cId="1522534131" sldId="275"/>
            <ac:spMk id="17" creationId="{AA611259-0075-A9E0-23F7-4FD7A98B0E33}"/>
          </ac:spMkLst>
        </pc:spChg>
        <pc:spChg chg="add del mod">
          <ac:chgData name="Gador Indra Hidalgo López" userId="c7f1f70f-5bd8-44a9-9e57-4939d8cfe775" providerId="ADAL" clId="{E343DB07-16F5-4836-816A-79D2268A35C8}" dt="2025-04-30T14:52:47.563" v="1704" actId="931"/>
          <ac:spMkLst>
            <pc:docMk/>
            <pc:sldMk cId="1522534131" sldId="275"/>
            <ac:spMk id="20" creationId="{15C97CBB-640B-1A66-D0EE-40C466174C21}"/>
          </ac:spMkLst>
        </pc:spChg>
        <pc:spChg chg="add mod">
          <ac:chgData name="Gador Indra Hidalgo López" userId="c7f1f70f-5bd8-44a9-9e57-4939d8cfe775" providerId="ADAL" clId="{E343DB07-16F5-4836-816A-79D2268A35C8}" dt="2025-04-30T14:53:35.418" v="1715" actId="1076"/>
          <ac:spMkLst>
            <pc:docMk/>
            <pc:sldMk cId="1522534131" sldId="275"/>
            <ac:spMk id="23" creationId="{AB0410B9-C99D-FE9A-7C97-A183DB508C9E}"/>
          </ac:spMkLst>
        </pc:spChg>
        <pc:spChg chg="add mod">
          <ac:chgData name="Gador Indra Hidalgo López" userId="c7f1f70f-5bd8-44a9-9e57-4939d8cfe775" providerId="ADAL" clId="{E343DB07-16F5-4836-816A-79D2268A35C8}" dt="2025-04-30T14:53:54.641" v="1718" actId="207"/>
          <ac:spMkLst>
            <pc:docMk/>
            <pc:sldMk cId="1522534131" sldId="275"/>
            <ac:spMk id="24" creationId="{7D6C058E-F2C3-2D3D-6189-F3C575143A48}"/>
          </ac:spMkLst>
        </pc:spChg>
        <pc:spChg chg="add mod">
          <ac:chgData name="Gador Indra Hidalgo López" userId="c7f1f70f-5bd8-44a9-9e57-4939d8cfe775" providerId="ADAL" clId="{E343DB07-16F5-4836-816A-79D2268A35C8}" dt="2025-04-30T14:53:57.403" v="1719" actId="207"/>
          <ac:spMkLst>
            <pc:docMk/>
            <pc:sldMk cId="1522534131" sldId="275"/>
            <ac:spMk id="25" creationId="{DA3537E9-D318-04DD-BE15-F9E3E5D78481}"/>
          </ac:spMkLst>
        </pc:spChg>
        <pc:spChg chg="add mod">
          <ac:chgData name="Gador Indra Hidalgo López" userId="c7f1f70f-5bd8-44a9-9e57-4939d8cfe775" providerId="ADAL" clId="{E343DB07-16F5-4836-816A-79D2268A35C8}" dt="2025-04-30T14:53:35.418" v="1715" actId="1076"/>
          <ac:spMkLst>
            <pc:docMk/>
            <pc:sldMk cId="1522534131" sldId="275"/>
            <ac:spMk id="26" creationId="{320A5F4E-9D04-4B32-6E19-4C448D6EAF33}"/>
          </ac:spMkLst>
        </pc:spChg>
        <pc:spChg chg="add mod">
          <ac:chgData name="Gador Indra Hidalgo López" userId="c7f1f70f-5bd8-44a9-9e57-4939d8cfe775" providerId="ADAL" clId="{E343DB07-16F5-4836-816A-79D2268A35C8}" dt="2025-04-30T14:59:55.318" v="2087" actId="1076"/>
          <ac:spMkLst>
            <pc:docMk/>
            <pc:sldMk cId="1522534131" sldId="275"/>
            <ac:spMk id="27" creationId="{565E1641-9983-7B43-144E-437B22D2CED8}"/>
          </ac:spMkLst>
        </pc:spChg>
        <pc:spChg chg="add mod">
          <ac:chgData name="Gador Indra Hidalgo López" userId="c7f1f70f-5bd8-44a9-9e57-4939d8cfe775" providerId="ADAL" clId="{E343DB07-16F5-4836-816A-79D2268A35C8}" dt="2025-04-30T15:08:37.185" v="2289" actId="20577"/>
          <ac:spMkLst>
            <pc:docMk/>
            <pc:sldMk cId="1522534131" sldId="275"/>
            <ac:spMk id="28" creationId="{CD76F061-AB0F-F235-DC45-476C07539D9B}"/>
          </ac:spMkLst>
        </pc:spChg>
        <pc:grpChg chg="mod">
          <ac:chgData name="Gador Indra Hidalgo López" userId="c7f1f70f-5bd8-44a9-9e57-4939d8cfe775" providerId="ADAL" clId="{E343DB07-16F5-4836-816A-79D2268A35C8}" dt="2025-04-30T14:52:53.514" v="1708" actId="170"/>
          <ac:grpSpMkLst>
            <pc:docMk/>
            <pc:sldMk cId="1522534131" sldId="275"/>
            <ac:grpSpMk id="6" creationId="{930D8CED-72E0-4D58-51AB-BB7223B6CDBA}"/>
          </ac:grpSpMkLst>
        </pc:grpChg>
        <pc:picChg chg="add del mod">
          <ac:chgData name="Gador Indra Hidalgo López" userId="c7f1f70f-5bd8-44a9-9e57-4939d8cfe775" providerId="ADAL" clId="{E343DB07-16F5-4836-816A-79D2268A35C8}" dt="2025-04-30T14:52:43.576" v="1703" actId="478"/>
          <ac:picMkLst>
            <pc:docMk/>
            <pc:sldMk cId="1522534131" sldId="275"/>
            <ac:picMk id="18" creationId="{541CD602-00B6-F6AD-FAA2-CA455EFC2203}"/>
          </ac:picMkLst>
        </pc:picChg>
        <pc:picChg chg="add mod">
          <ac:chgData name="Gador Indra Hidalgo López" userId="c7f1f70f-5bd8-44a9-9e57-4939d8cfe775" providerId="ADAL" clId="{E343DB07-16F5-4836-816A-79D2268A35C8}" dt="2025-04-30T14:52:52.507" v="1706" actId="27614"/>
          <ac:picMkLst>
            <pc:docMk/>
            <pc:sldMk cId="1522534131" sldId="275"/>
            <ac:picMk id="22" creationId="{33E7383C-E3C4-7A1D-8A5B-BE86754B297C}"/>
          </ac:picMkLst>
        </pc:picChg>
      </pc:sldChg>
      <pc:sldChg chg="delSp modSp add mod">
        <pc:chgData name="Gador Indra Hidalgo López" userId="c7f1f70f-5bd8-44a9-9e57-4939d8cfe775" providerId="ADAL" clId="{E343DB07-16F5-4836-816A-79D2268A35C8}" dt="2025-04-30T15:09:46.187" v="2319" actId="14100"/>
        <pc:sldMkLst>
          <pc:docMk/>
          <pc:sldMk cId="3280136447" sldId="276"/>
        </pc:sldMkLst>
        <pc:spChg chg="mod">
          <ac:chgData name="Gador Indra Hidalgo López" userId="c7f1f70f-5bd8-44a9-9e57-4939d8cfe775" providerId="ADAL" clId="{E343DB07-16F5-4836-816A-79D2268A35C8}" dt="2025-04-30T14:55:53.320" v="1853" actId="1076"/>
          <ac:spMkLst>
            <pc:docMk/>
            <pc:sldMk cId="3280136447" sldId="276"/>
            <ac:spMk id="10" creationId="{801477A1-0090-78EC-E052-90419D6102CF}"/>
          </ac:spMkLst>
        </pc:spChg>
        <pc:spChg chg="del">
          <ac:chgData name="Gador Indra Hidalgo López" userId="c7f1f70f-5bd8-44a9-9e57-4939d8cfe775" providerId="ADAL" clId="{E343DB07-16F5-4836-816A-79D2268A35C8}" dt="2025-04-30T14:54:37.134" v="1765" actId="478"/>
          <ac:spMkLst>
            <pc:docMk/>
            <pc:sldMk cId="3280136447" sldId="276"/>
            <ac:spMk id="31" creationId="{203D26B3-F2A5-2745-A38B-C64AA9F14E1F}"/>
          </ac:spMkLst>
        </pc:spChg>
        <pc:spChg chg="del">
          <ac:chgData name="Gador Indra Hidalgo López" userId="c7f1f70f-5bd8-44a9-9e57-4939d8cfe775" providerId="ADAL" clId="{E343DB07-16F5-4836-816A-79D2268A35C8}" dt="2025-04-30T14:54:38.730" v="1766" actId="478"/>
          <ac:spMkLst>
            <pc:docMk/>
            <pc:sldMk cId="3280136447" sldId="276"/>
            <ac:spMk id="33" creationId="{4C37377B-A9BF-02E3-D3D5-7446568459F3}"/>
          </ac:spMkLst>
        </pc:spChg>
        <pc:spChg chg="del mod">
          <ac:chgData name="Gador Indra Hidalgo López" userId="c7f1f70f-5bd8-44a9-9e57-4939d8cfe775" providerId="ADAL" clId="{E343DB07-16F5-4836-816A-79D2268A35C8}" dt="2025-04-30T14:54:35.621" v="1763" actId="478"/>
          <ac:spMkLst>
            <pc:docMk/>
            <pc:sldMk cId="3280136447" sldId="276"/>
            <ac:spMk id="34" creationId="{0C78DED7-8596-414C-92D5-99FEBF22156D}"/>
          </ac:spMkLst>
        </pc:spChg>
        <pc:spChg chg="del">
          <ac:chgData name="Gador Indra Hidalgo López" userId="c7f1f70f-5bd8-44a9-9e57-4939d8cfe775" providerId="ADAL" clId="{E343DB07-16F5-4836-816A-79D2268A35C8}" dt="2025-04-30T14:54:36.211" v="1764" actId="478"/>
          <ac:spMkLst>
            <pc:docMk/>
            <pc:sldMk cId="3280136447" sldId="276"/>
            <ac:spMk id="35" creationId="{1E644561-2E60-D4C5-9489-456B658EDFDE}"/>
          </ac:spMkLst>
        </pc:spChg>
        <pc:spChg chg="mod">
          <ac:chgData name="Gador Indra Hidalgo López" userId="c7f1f70f-5bd8-44a9-9e57-4939d8cfe775" providerId="ADAL" clId="{E343DB07-16F5-4836-816A-79D2268A35C8}" dt="2025-04-30T15:09:46.187" v="2319" actId="14100"/>
          <ac:spMkLst>
            <pc:docMk/>
            <pc:sldMk cId="3280136447" sldId="276"/>
            <ac:spMk id="48" creationId="{78F6EB40-DF4B-938D-ADF7-57FA397E6DB7}"/>
          </ac:spMkLst>
        </pc:spChg>
        <pc:spChg chg="del">
          <ac:chgData name="Gador Indra Hidalgo López" userId="c7f1f70f-5bd8-44a9-9e57-4939d8cfe775" providerId="ADAL" clId="{E343DB07-16F5-4836-816A-79D2268A35C8}" dt="2025-04-30T14:55:29.182" v="1820" actId="478"/>
          <ac:spMkLst>
            <pc:docMk/>
            <pc:sldMk cId="3280136447" sldId="276"/>
            <ac:spMk id="49" creationId="{EBF2493E-6AE2-766C-DAC1-9592061FD951}"/>
          </ac:spMkLst>
        </pc:spChg>
        <pc:grpChg chg="del">
          <ac:chgData name="Gador Indra Hidalgo López" userId="c7f1f70f-5bd8-44a9-9e57-4939d8cfe775" providerId="ADAL" clId="{E343DB07-16F5-4836-816A-79D2268A35C8}" dt="2025-04-30T14:54:19.313" v="1721" actId="478"/>
          <ac:grpSpMkLst>
            <pc:docMk/>
            <pc:sldMk cId="3280136447" sldId="276"/>
            <ac:grpSpMk id="47" creationId="{196F1B95-C459-34FA-562F-22CC3C358467}"/>
          </ac:grpSpMkLst>
        </pc:grpChg>
      </pc:sldChg>
      <pc:sldChg chg="delSp modSp add mod">
        <pc:chgData name="Gador Indra Hidalgo López" userId="c7f1f70f-5bd8-44a9-9e57-4939d8cfe775" providerId="ADAL" clId="{E343DB07-16F5-4836-816A-79D2268A35C8}" dt="2025-04-30T15:07:10.344" v="2279" actId="14100"/>
        <pc:sldMkLst>
          <pc:docMk/>
          <pc:sldMk cId="1440793443" sldId="277"/>
        </pc:sldMkLst>
        <pc:spChg chg="mod">
          <ac:chgData name="Gador Indra Hidalgo López" userId="c7f1f70f-5bd8-44a9-9e57-4939d8cfe775" providerId="ADAL" clId="{E343DB07-16F5-4836-816A-79D2268A35C8}" dt="2025-04-30T15:07:10.344" v="2279" actId="14100"/>
          <ac:spMkLst>
            <pc:docMk/>
            <pc:sldMk cId="1440793443" sldId="277"/>
            <ac:spMk id="4" creationId="{77E7E7E8-F5C1-1125-D837-3FA3866F3669}"/>
          </ac:spMkLst>
        </pc:spChg>
        <pc:spChg chg="mod">
          <ac:chgData name="Gador Indra Hidalgo López" userId="c7f1f70f-5bd8-44a9-9e57-4939d8cfe775" providerId="ADAL" clId="{E343DB07-16F5-4836-816A-79D2268A35C8}" dt="2025-04-30T15:02:32.017" v="2199"/>
          <ac:spMkLst>
            <pc:docMk/>
            <pc:sldMk cId="1440793443" sldId="277"/>
            <ac:spMk id="5" creationId="{F1D5C12E-A947-B047-C47C-D3C9F63C1F8B}"/>
          </ac:spMkLst>
        </pc:spChg>
        <pc:spChg chg="del">
          <ac:chgData name="Gador Indra Hidalgo López" userId="c7f1f70f-5bd8-44a9-9e57-4939d8cfe775" providerId="ADAL" clId="{E343DB07-16F5-4836-816A-79D2268A35C8}" dt="2025-04-30T15:02:35.426" v="2203" actId="478"/>
          <ac:spMkLst>
            <pc:docMk/>
            <pc:sldMk cId="1440793443" sldId="277"/>
            <ac:spMk id="23" creationId="{FC937A1E-C849-13E3-D079-57C18E2DAF1C}"/>
          </ac:spMkLst>
        </pc:spChg>
        <pc:spChg chg="del mod">
          <ac:chgData name="Gador Indra Hidalgo López" userId="c7f1f70f-5bd8-44a9-9e57-4939d8cfe775" providerId="ADAL" clId="{E343DB07-16F5-4836-816A-79D2268A35C8}" dt="2025-04-30T15:02:37.417" v="2205" actId="478"/>
          <ac:spMkLst>
            <pc:docMk/>
            <pc:sldMk cId="1440793443" sldId="277"/>
            <ac:spMk id="24" creationId="{64EBFF3B-3EC5-0374-A79A-E23195E5A7AF}"/>
          </ac:spMkLst>
        </pc:spChg>
        <pc:spChg chg="del mod">
          <ac:chgData name="Gador Indra Hidalgo López" userId="c7f1f70f-5bd8-44a9-9e57-4939d8cfe775" providerId="ADAL" clId="{E343DB07-16F5-4836-816A-79D2268A35C8}" dt="2025-04-30T15:02:34.126" v="2201" actId="478"/>
          <ac:spMkLst>
            <pc:docMk/>
            <pc:sldMk cId="1440793443" sldId="277"/>
            <ac:spMk id="25" creationId="{E20DFE74-0B8B-28B7-A7B8-BBF4857BBED6}"/>
          </ac:spMkLst>
        </pc:spChg>
        <pc:spChg chg="del">
          <ac:chgData name="Gador Indra Hidalgo López" userId="c7f1f70f-5bd8-44a9-9e57-4939d8cfe775" providerId="ADAL" clId="{E343DB07-16F5-4836-816A-79D2268A35C8}" dt="2025-04-30T15:02:35.988" v="2204" actId="478"/>
          <ac:spMkLst>
            <pc:docMk/>
            <pc:sldMk cId="1440793443" sldId="277"/>
            <ac:spMk id="26" creationId="{9E8462F5-0F1E-6F00-91AA-2746B56515D2}"/>
          </ac:spMkLst>
        </pc:spChg>
        <pc:spChg chg="del">
          <ac:chgData name="Gador Indra Hidalgo López" userId="c7f1f70f-5bd8-44a9-9e57-4939d8cfe775" providerId="ADAL" clId="{E343DB07-16F5-4836-816A-79D2268A35C8}" dt="2025-04-30T15:02:39.378" v="2206" actId="478"/>
          <ac:spMkLst>
            <pc:docMk/>
            <pc:sldMk cId="1440793443" sldId="277"/>
            <ac:spMk id="27" creationId="{FB2FD34B-ADC1-8975-EFA7-EE5BC63E4A2C}"/>
          </ac:spMkLst>
        </pc:spChg>
        <pc:spChg chg="del">
          <ac:chgData name="Gador Indra Hidalgo López" userId="c7f1f70f-5bd8-44a9-9e57-4939d8cfe775" providerId="ADAL" clId="{E343DB07-16F5-4836-816A-79D2268A35C8}" dt="2025-04-30T15:02:40.781" v="2207" actId="478"/>
          <ac:spMkLst>
            <pc:docMk/>
            <pc:sldMk cId="1440793443" sldId="277"/>
            <ac:spMk id="28" creationId="{EA8846BF-4384-6A02-BFEC-188D729344E1}"/>
          </ac:spMkLst>
        </pc:spChg>
        <pc:grpChg chg="del">
          <ac:chgData name="Gador Indra Hidalgo López" userId="c7f1f70f-5bd8-44a9-9e57-4939d8cfe775" providerId="ADAL" clId="{E343DB07-16F5-4836-816A-79D2268A35C8}" dt="2025-04-30T15:02:27.016" v="2197" actId="478"/>
          <ac:grpSpMkLst>
            <pc:docMk/>
            <pc:sldMk cId="1440793443" sldId="277"/>
            <ac:grpSpMk id="6" creationId="{FA20B89A-6B40-B39C-3C1D-47B4CBB9D45B}"/>
          </ac:grpSpMkLst>
        </pc:grpChg>
        <pc:picChg chg="mod">
          <ac:chgData name="Gador Indra Hidalgo López" userId="c7f1f70f-5bd8-44a9-9e57-4939d8cfe775" providerId="ADAL" clId="{E343DB07-16F5-4836-816A-79D2268A35C8}" dt="2025-04-30T15:02:50.462" v="2211" actId="1076"/>
          <ac:picMkLst>
            <pc:docMk/>
            <pc:sldMk cId="1440793443" sldId="277"/>
            <ac:picMk id="22" creationId="{38B2BF6D-52E6-009D-072E-53CF7DFB15D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68D7F-737A-B245-ADA1-8B22FD1AC26A}" type="datetimeFigureOut">
              <a:rPr lang="es-ES" smtClean="0"/>
              <a:t>05/05/2025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75C4D5-63D1-5342-9B5D-2061E5FCF5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013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4CCB0-3DE2-010F-1A73-2AD0902E8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1C2C2D0-5AB7-1515-9CC6-4283330E13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DAA9E55-E2C5-89BE-C253-FC25ECD1BB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A30D643-3279-B46E-26FB-092578B5F4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5C4D5-63D1-5342-9B5D-2061E5FCF5E0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1273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ángulo 41">
            <a:extLst>
              <a:ext uri="{FF2B5EF4-FFF2-40B4-BE49-F238E27FC236}">
                <a16:creationId xmlns:a16="http://schemas.microsoft.com/office/drawing/2014/main" id="{1B0D6646-4122-57A1-F358-3D379ABCB3C5}"/>
              </a:ext>
            </a:extLst>
          </p:cNvPr>
          <p:cNvSpPr/>
          <p:nvPr userDrawn="1"/>
        </p:nvSpPr>
        <p:spPr>
          <a:xfrm rot="10800000">
            <a:off x="12046226" y="0"/>
            <a:ext cx="291548" cy="1055430"/>
          </a:xfrm>
          <a:prstGeom prst="rect">
            <a:avLst/>
          </a:prstGeom>
          <a:solidFill>
            <a:srgbClr val="5990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4780A046-52BF-025E-A788-6D00D34E2A4D}"/>
              </a:ext>
            </a:extLst>
          </p:cNvPr>
          <p:cNvSpPr/>
          <p:nvPr userDrawn="1"/>
        </p:nvSpPr>
        <p:spPr>
          <a:xfrm>
            <a:off x="0" y="0"/>
            <a:ext cx="3233530" cy="6858000"/>
          </a:xfrm>
          <a:prstGeom prst="rect">
            <a:avLst/>
          </a:prstGeom>
          <a:gradFill>
            <a:gsLst>
              <a:gs pos="0">
                <a:srgbClr val="5990B4"/>
              </a:gs>
              <a:gs pos="100000">
                <a:srgbClr val="006999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128" name="Grupo 127">
            <a:extLst>
              <a:ext uri="{FF2B5EF4-FFF2-40B4-BE49-F238E27FC236}">
                <a16:creationId xmlns:a16="http://schemas.microsoft.com/office/drawing/2014/main" id="{8D2DD699-9F69-0B64-6D8D-491AEF54B17A}"/>
              </a:ext>
            </a:extLst>
          </p:cNvPr>
          <p:cNvGrpSpPr/>
          <p:nvPr userDrawn="1"/>
        </p:nvGrpSpPr>
        <p:grpSpPr>
          <a:xfrm>
            <a:off x="-5316584" y="173748"/>
            <a:ext cx="2494860" cy="1600814"/>
            <a:chOff x="9087468" y="1273601"/>
            <a:chExt cx="1839412" cy="1180249"/>
          </a:xfrm>
          <a:solidFill>
            <a:schemeClr val="bg1"/>
          </a:solidFill>
        </p:grpSpPr>
        <p:sp>
          <p:nvSpPr>
            <p:cNvPr id="70" name="Forma libre 69">
              <a:extLst>
                <a:ext uri="{FF2B5EF4-FFF2-40B4-BE49-F238E27FC236}">
                  <a16:creationId xmlns:a16="http://schemas.microsoft.com/office/drawing/2014/main" id="{ACC6806B-8393-DD8A-F9F8-6BF93DAA789F}"/>
                </a:ext>
              </a:extLst>
            </p:cNvPr>
            <p:cNvSpPr/>
            <p:nvPr/>
          </p:nvSpPr>
          <p:spPr>
            <a:xfrm>
              <a:off x="9093259" y="1278892"/>
              <a:ext cx="216138" cy="292912"/>
            </a:xfrm>
            <a:custGeom>
              <a:avLst/>
              <a:gdLst>
                <a:gd name="connsiteX0" fmla="*/ 0 w 216138"/>
                <a:gd name="connsiteY0" fmla="*/ 0 h 292912"/>
                <a:gd name="connsiteX1" fmla="*/ 71667 w 216138"/>
                <a:gd name="connsiteY1" fmla="*/ 0 h 292912"/>
                <a:gd name="connsiteX2" fmla="*/ 71667 w 216138"/>
                <a:gd name="connsiteY2" fmla="*/ 110079 h 292912"/>
                <a:gd name="connsiteX3" fmla="*/ 144093 w 216138"/>
                <a:gd name="connsiteY3" fmla="*/ 110079 h 292912"/>
                <a:gd name="connsiteX4" fmla="*/ 144093 w 216138"/>
                <a:gd name="connsiteY4" fmla="*/ 0 h 292912"/>
                <a:gd name="connsiteX5" fmla="*/ 216139 w 216138"/>
                <a:gd name="connsiteY5" fmla="*/ 0 h 292912"/>
                <a:gd name="connsiteX6" fmla="*/ 216139 w 216138"/>
                <a:gd name="connsiteY6" fmla="*/ 292913 h 292912"/>
                <a:gd name="connsiteX7" fmla="*/ 144093 w 216138"/>
                <a:gd name="connsiteY7" fmla="*/ 292913 h 292912"/>
                <a:gd name="connsiteX8" fmla="*/ 144093 w 216138"/>
                <a:gd name="connsiteY8" fmla="*/ 178582 h 292912"/>
                <a:gd name="connsiteX9" fmla="*/ 71667 w 216138"/>
                <a:gd name="connsiteY9" fmla="*/ 178582 h 292912"/>
                <a:gd name="connsiteX10" fmla="*/ 71667 w 216138"/>
                <a:gd name="connsiteY10" fmla="*/ 292913 h 292912"/>
                <a:gd name="connsiteX11" fmla="*/ 0 w 216138"/>
                <a:gd name="connsiteY11" fmla="*/ 292913 h 292912"/>
                <a:gd name="connsiteX12" fmla="*/ 0 w 216138"/>
                <a:gd name="connsiteY12" fmla="*/ 0 h 29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138" h="292912">
                  <a:moveTo>
                    <a:pt x="0" y="0"/>
                  </a:moveTo>
                  <a:lnTo>
                    <a:pt x="71667" y="0"/>
                  </a:lnTo>
                  <a:lnTo>
                    <a:pt x="71667" y="110079"/>
                  </a:lnTo>
                  <a:lnTo>
                    <a:pt x="144093" y="110079"/>
                  </a:lnTo>
                  <a:lnTo>
                    <a:pt x="144093" y="0"/>
                  </a:lnTo>
                  <a:lnTo>
                    <a:pt x="216139" y="0"/>
                  </a:lnTo>
                  <a:lnTo>
                    <a:pt x="216139" y="292913"/>
                  </a:lnTo>
                  <a:lnTo>
                    <a:pt x="144093" y="292913"/>
                  </a:lnTo>
                  <a:lnTo>
                    <a:pt x="144093" y="178582"/>
                  </a:lnTo>
                  <a:lnTo>
                    <a:pt x="71667" y="178582"/>
                  </a:lnTo>
                  <a:lnTo>
                    <a:pt x="71667" y="292913"/>
                  </a:lnTo>
                  <a:lnTo>
                    <a:pt x="0" y="29291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1" name="Forma libre 70">
              <a:extLst>
                <a:ext uri="{FF2B5EF4-FFF2-40B4-BE49-F238E27FC236}">
                  <a16:creationId xmlns:a16="http://schemas.microsoft.com/office/drawing/2014/main" id="{5C3813C9-FCA6-1066-25F6-D17E7C6A463F}"/>
                </a:ext>
              </a:extLst>
            </p:cNvPr>
            <p:cNvSpPr/>
            <p:nvPr/>
          </p:nvSpPr>
          <p:spPr>
            <a:xfrm>
              <a:off x="9329331" y="1279648"/>
              <a:ext cx="286381" cy="292156"/>
            </a:xfrm>
            <a:custGeom>
              <a:avLst/>
              <a:gdLst>
                <a:gd name="connsiteX0" fmla="*/ 200856 w 286381"/>
                <a:gd name="connsiteY0" fmla="*/ 255968 h 292156"/>
                <a:gd name="connsiteX1" fmla="*/ 87424 w 286381"/>
                <a:gd name="connsiteY1" fmla="*/ 255968 h 292156"/>
                <a:gd name="connsiteX2" fmla="*/ 75274 w 286381"/>
                <a:gd name="connsiteY2" fmla="*/ 292157 h 292156"/>
                <a:gd name="connsiteX3" fmla="*/ 0 w 286381"/>
                <a:gd name="connsiteY3" fmla="*/ 292157 h 292156"/>
                <a:gd name="connsiteX4" fmla="*/ 107073 w 286381"/>
                <a:gd name="connsiteY4" fmla="*/ 0 h 292156"/>
                <a:gd name="connsiteX5" fmla="*/ 181207 w 286381"/>
                <a:gd name="connsiteY5" fmla="*/ 0 h 292156"/>
                <a:gd name="connsiteX6" fmla="*/ 286382 w 286381"/>
                <a:gd name="connsiteY6" fmla="*/ 292157 h 292156"/>
                <a:gd name="connsiteX7" fmla="*/ 212912 w 286381"/>
                <a:gd name="connsiteY7" fmla="*/ 292157 h 292156"/>
                <a:gd name="connsiteX8" fmla="*/ 200761 w 286381"/>
                <a:gd name="connsiteY8" fmla="*/ 255968 h 292156"/>
                <a:gd name="connsiteX9" fmla="*/ 182252 w 286381"/>
                <a:gd name="connsiteY9" fmla="*/ 200220 h 292156"/>
                <a:gd name="connsiteX10" fmla="*/ 144093 w 286381"/>
                <a:gd name="connsiteY10" fmla="*/ 84850 h 292156"/>
                <a:gd name="connsiteX11" fmla="*/ 105934 w 286381"/>
                <a:gd name="connsiteY11" fmla="*/ 200220 h 292156"/>
                <a:gd name="connsiteX12" fmla="*/ 182252 w 286381"/>
                <a:gd name="connsiteY12" fmla="*/ 200220 h 292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6381" h="292156">
                  <a:moveTo>
                    <a:pt x="200856" y="255968"/>
                  </a:moveTo>
                  <a:lnTo>
                    <a:pt x="87424" y="255968"/>
                  </a:lnTo>
                  <a:lnTo>
                    <a:pt x="75274" y="292157"/>
                  </a:lnTo>
                  <a:lnTo>
                    <a:pt x="0" y="292157"/>
                  </a:lnTo>
                  <a:lnTo>
                    <a:pt x="107073" y="0"/>
                  </a:lnTo>
                  <a:lnTo>
                    <a:pt x="181207" y="0"/>
                  </a:lnTo>
                  <a:lnTo>
                    <a:pt x="286382" y="292157"/>
                  </a:lnTo>
                  <a:lnTo>
                    <a:pt x="212912" y="292157"/>
                  </a:lnTo>
                  <a:lnTo>
                    <a:pt x="200761" y="255968"/>
                  </a:lnTo>
                  <a:close/>
                  <a:moveTo>
                    <a:pt x="182252" y="200220"/>
                  </a:moveTo>
                  <a:lnTo>
                    <a:pt x="144093" y="84850"/>
                  </a:lnTo>
                  <a:lnTo>
                    <a:pt x="105934" y="200220"/>
                  </a:lnTo>
                  <a:lnTo>
                    <a:pt x="182252" y="200220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2" name="Forma libre 71">
              <a:extLst>
                <a:ext uri="{FF2B5EF4-FFF2-40B4-BE49-F238E27FC236}">
                  <a16:creationId xmlns:a16="http://schemas.microsoft.com/office/drawing/2014/main" id="{D44157EF-F507-4729-B08C-91069EB94D40}"/>
                </a:ext>
              </a:extLst>
            </p:cNvPr>
            <p:cNvSpPr/>
            <p:nvPr/>
          </p:nvSpPr>
          <p:spPr>
            <a:xfrm>
              <a:off x="9606506" y="1276435"/>
              <a:ext cx="152635" cy="297826"/>
            </a:xfrm>
            <a:custGeom>
              <a:avLst/>
              <a:gdLst>
                <a:gd name="connsiteX0" fmla="*/ 0 w 152635"/>
                <a:gd name="connsiteY0" fmla="*/ 149102 h 297826"/>
                <a:gd name="connsiteX1" fmla="*/ 152636 w 152635"/>
                <a:gd name="connsiteY1" fmla="*/ 0 h 297826"/>
                <a:gd name="connsiteX2" fmla="*/ 152636 w 152635"/>
                <a:gd name="connsiteY2" fmla="*/ 71716 h 297826"/>
                <a:gd name="connsiteX3" fmla="*/ 72046 w 152635"/>
                <a:gd name="connsiteY3" fmla="*/ 149102 h 297826"/>
                <a:gd name="connsiteX4" fmla="*/ 152636 w 152635"/>
                <a:gd name="connsiteY4" fmla="*/ 226488 h 297826"/>
                <a:gd name="connsiteX5" fmla="*/ 152636 w 152635"/>
                <a:gd name="connsiteY5" fmla="*/ 297826 h 297826"/>
                <a:gd name="connsiteX6" fmla="*/ 0 w 152635"/>
                <a:gd name="connsiteY6" fmla="*/ 149102 h 29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635" h="297826">
                  <a:moveTo>
                    <a:pt x="0" y="149102"/>
                  </a:moveTo>
                  <a:cubicBezTo>
                    <a:pt x="0" y="67842"/>
                    <a:pt x="67015" y="0"/>
                    <a:pt x="152636" y="0"/>
                  </a:cubicBezTo>
                  <a:lnTo>
                    <a:pt x="152636" y="71716"/>
                  </a:lnTo>
                  <a:cubicBezTo>
                    <a:pt x="105934" y="71716"/>
                    <a:pt x="72046" y="106488"/>
                    <a:pt x="72046" y="149102"/>
                  </a:cubicBezTo>
                  <a:cubicBezTo>
                    <a:pt x="72046" y="191716"/>
                    <a:pt x="105934" y="226488"/>
                    <a:pt x="152636" y="226488"/>
                  </a:cubicBezTo>
                  <a:lnTo>
                    <a:pt x="152636" y="297826"/>
                  </a:lnTo>
                  <a:cubicBezTo>
                    <a:pt x="67015" y="297826"/>
                    <a:pt x="0" y="230362"/>
                    <a:pt x="0" y="149102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3" name="Forma libre 72">
              <a:extLst>
                <a:ext uri="{FF2B5EF4-FFF2-40B4-BE49-F238E27FC236}">
                  <a16:creationId xmlns:a16="http://schemas.microsoft.com/office/drawing/2014/main" id="{673BA06F-C5EA-3B4E-7287-092B53A7BD04}"/>
                </a:ext>
              </a:extLst>
            </p:cNvPr>
            <p:cNvSpPr/>
            <p:nvPr/>
          </p:nvSpPr>
          <p:spPr>
            <a:xfrm>
              <a:off x="9771196" y="1273601"/>
              <a:ext cx="304845" cy="303495"/>
            </a:xfrm>
            <a:custGeom>
              <a:avLst/>
              <a:gdLst>
                <a:gd name="connsiteX0" fmla="*/ 95 w 304845"/>
                <a:gd name="connsiteY0" fmla="*/ 151559 h 303495"/>
                <a:gd name="connsiteX1" fmla="*/ 152731 w 304845"/>
                <a:gd name="connsiteY1" fmla="*/ 0 h 303495"/>
                <a:gd name="connsiteX2" fmla="*/ 303183 w 304845"/>
                <a:gd name="connsiteY2" fmla="*/ 172535 h 303495"/>
                <a:gd name="connsiteX3" fmla="*/ 70623 w 304845"/>
                <a:gd name="connsiteY3" fmla="*/ 172535 h 303495"/>
                <a:gd name="connsiteX4" fmla="*/ 152256 w 304845"/>
                <a:gd name="connsiteY4" fmla="*/ 238204 h 303495"/>
                <a:gd name="connsiteX5" fmla="*/ 220410 w 304845"/>
                <a:gd name="connsiteY5" fmla="*/ 199464 h 303495"/>
                <a:gd name="connsiteX6" fmla="*/ 297772 w 304845"/>
                <a:gd name="connsiteY6" fmla="*/ 199464 h 303495"/>
                <a:gd name="connsiteX7" fmla="*/ 152636 w 304845"/>
                <a:gd name="connsiteY7" fmla="*/ 303495 h 303495"/>
                <a:gd name="connsiteX8" fmla="*/ 0 w 304845"/>
                <a:gd name="connsiteY8" fmla="*/ 151559 h 303495"/>
                <a:gd name="connsiteX9" fmla="*/ 228669 w 304845"/>
                <a:gd name="connsiteY9" fmla="*/ 119244 h 303495"/>
                <a:gd name="connsiteX10" fmla="*/ 151971 w 304845"/>
                <a:gd name="connsiteY10" fmla="*/ 66331 h 303495"/>
                <a:gd name="connsiteX11" fmla="*/ 74894 w 304845"/>
                <a:gd name="connsiteY11" fmla="*/ 119244 h 303495"/>
                <a:gd name="connsiteX12" fmla="*/ 228574 w 304845"/>
                <a:gd name="connsiteY12" fmla="*/ 119244 h 30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4845" h="303495">
                  <a:moveTo>
                    <a:pt x="95" y="151559"/>
                  </a:moveTo>
                  <a:cubicBezTo>
                    <a:pt x="95" y="70583"/>
                    <a:pt x="64263" y="0"/>
                    <a:pt x="152731" y="0"/>
                  </a:cubicBezTo>
                  <a:cubicBezTo>
                    <a:pt x="241199" y="0"/>
                    <a:pt x="317137" y="82016"/>
                    <a:pt x="303183" y="172535"/>
                  </a:cubicBezTo>
                  <a:lnTo>
                    <a:pt x="70623" y="172535"/>
                  </a:lnTo>
                  <a:cubicBezTo>
                    <a:pt x="75938" y="209480"/>
                    <a:pt x="109161" y="238204"/>
                    <a:pt x="152256" y="238204"/>
                  </a:cubicBezTo>
                  <a:cubicBezTo>
                    <a:pt x="181872" y="238204"/>
                    <a:pt x="207501" y="222614"/>
                    <a:pt x="220410" y="199464"/>
                  </a:cubicBezTo>
                  <a:lnTo>
                    <a:pt x="297772" y="199464"/>
                  </a:lnTo>
                  <a:cubicBezTo>
                    <a:pt x="279263" y="259464"/>
                    <a:pt x="222878" y="303495"/>
                    <a:pt x="152636" y="303495"/>
                  </a:cubicBezTo>
                  <a:cubicBezTo>
                    <a:pt x="64168" y="303495"/>
                    <a:pt x="0" y="232818"/>
                    <a:pt x="0" y="151559"/>
                  </a:cubicBezTo>
                  <a:close/>
                  <a:moveTo>
                    <a:pt x="228669" y="119244"/>
                  </a:moveTo>
                  <a:cubicBezTo>
                    <a:pt x="219366" y="88346"/>
                    <a:pt x="189086" y="66331"/>
                    <a:pt x="151971" y="66331"/>
                  </a:cubicBezTo>
                  <a:cubicBezTo>
                    <a:pt x="114856" y="66331"/>
                    <a:pt x="84956" y="88724"/>
                    <a:pt x="74894" y="119244"/>
                  </a:cubicBezTo>
                  <a:lnTo>
                    <a:pt x="228574" y="119244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4" name="Forma libre 73">
              <a:extLst>
                <a:ext uri="{FF2B5EF4-FFF2-40B4-BE49-F238E27FC236}">
                  <a16:creationId xmlns:a16="http://schemas.microsoft.com/office/drawing/2014/main" id="{DF79019C-13D4-09B5-E541-35E03367A2BB}"/>
                </a:ext>
              </a:extLst>
            </p:cNvPr>
            <p:cNvSpPr/>
            <p:nvPr/>
          </p:nvSpPr>
          <p:spPr>
            <a:xfrm>
              <a:off x="10110165" y="1279648"/>
              <a:ext cx="338494" cy="292156"/>
            </a:xfrm>
            <a:custGeom>
              <a:avLst/>
              <a:gdLst>
                <a:gd name="connsiteX0" fmla="*/ 0 w 338494"/>
                <a:gd name="connsiteY0" fmla="*/ 0 h 292156"/>
                <a:gd name="connsiteX1" fmla="*/ 95207 w 338494"/>
                <a:gd name="connsiteY1" fmla="*/ 0 h 292156"/>
                <a:gd name="connsiteX2" fmla="*/ 170101 w 338494"/>
                <a:gd name="connsiteY2" fmla="*/ 198425 h 292156"/>
                <a:gd name="connsiteX3" fmla="*/ 243951 w 338494"/>
                <a:gd name="connsiteY3" fmla="*/ 0 h 292156"/>
                <a:gd name="connsiteX4" fmla="*/ 338494 w 338494"/>
                <a:gd name="connsiteY4" fmla="*/ 0 h 292156"/>
                <a:gd name="connsiteX5" fmla="*/ 338494 w 338494"/>
                <a:gd name="connsiteY5" fmla="*/ 292157 h 292156"/>
                <a:gd name="connsiteX6" fmla="*/ 266828 w 338494"/>
                <a:gd name="connsiteY6" fmla="*/ 292157 h 292156"/>
                <a:gd name="connsiteX7" fmla="*/ 266828 w 338494"/>
                <a:gd name="connsiteY7" fmla="*/ 121039 h 292156"/>
                <a:gd name="connsiteX8" fmla="*/ 201521 w 338494"/>
                <a:gd name="connsiteY8" fmla="*/ 292157 h 292156"/>
                <a:gd name="connsiteX9" fmla="*/ 137638 w 338494"/>
                <a:gd name="connsiteY9" fmla="*/ 292157 h 292156"/>
                <a:gd name="connsiteX10" fmla="*/ 71667 w 338494"/>
                <a:gd name="connsiteY10" fmla="*/ 118960 h 292156"/>
                <a:gd name="connsiteX11" fmla="*/ 71667 w 338494"/>
                <a:gd name="connsiteY11" fmla="*/ 292157 h 292156"/>
                <a:gd name="connsiteX12" fmla="*/ 0 w 338494"/>
                <a:gd name="connsiteY12" fmla="*/ 292157 h 292156"/>
                <a:gd name="connsiteX13" fmla="*/ 0 w 338494"/>
                <a:gd name="connsiteY13" fmla="*/ 0 h 292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8494" h="292156">
                  <a:moveTo>
                    <a:pt x="0" y="0"/>
                  </a:moveTo>
                  <a:lnTo>
                    <a:pt x="95207" y="0"/>
                  </a:lnTo>
                  <a:lnTo>
                    <a:pt x="170101" y="198425"/>
                  </a:lnTo>
                  <a:lnTo>
                    <a:pt x="243951" y="0"/>
                  </a:lnTo>
                  <a:lnTo>
                    <a:pt x="338494" y="0"/>
                  </a:lnTo>
                  <a:lnTo>
                    <a:pt x="338494" y="292157"/>
                  </a:lnTo>
                  <a:lnTo>
                    <a:pt x="266828" y="292157"/>
                  </a:lnTo>
                  <a:lnTo>
                    <a:pt x="266828" y="121039"/>
                  </a:lnTo>
                  <a:lnTo>
                    <a:pt x="201521" y="292157"/>
                  </a:lnTo>
                  <a:lnTo>
                    <a:pt x="137638" y="292157"/>
                  </a:lnTo>
                  <a:lnTo>
                    <a:pt x="71667" y="118960"/>
                  </a:lnTo>
                  <a:lnTo>
                    <a:pt x="71667" y="292157"/>
                  </a:lnTo>
                  <a:lnTo>
                    <a:pt x="0" y="29215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5" name="Forma libre 74">
              <a:extLst>
                <a:ext uri="{FF2B5EF4-FFF2-40B4-BE49-F238E27FC236}">
                  <a16:creationId xmlns:a16="http://schemas.microsoft.com/office/drawing/2014/main" id="{276A150C-4F14-1B38-727C-9406B26B008B}"/>
                </a:ext>
              </a:extLst>
            </p:cNvPr>
            <p:cNvSpPr/>
            <p:nvPr/>
          </p:nvSpPr>
          <p:spPr>
            <a:xfrm>
              <a:off x="10482167" y="1273601"/>
              <a:ext cx="304891" cy="303495"/>
            </a:xfrm>
            <a:custGeom>
              <a:avLst/>
              <a:gdLst>
                <a:gd name="connsiteX0" fmla="*/ 152636 w 304891"/>
                <a:gd name="connsiteY0" fmla="*/ 303495 h 303495"/>
                <a:gd name="connsiteX1" fmla="*/ 0 w 304891"/>
                <a:gd name="connsiteY1" fmla="*/ 151559 h 303495"/>
                <a:gd name="connsiteX2" fmla="*/ 152636 w 304891"/>
                <a:gd name="connsiteY2" fmla="*/ 0 h 303495"/>
                <a:gd name="connsiteX3" fmla="*/ 304892 w 304891"/>
                <a:gd name="connsiteY3" fmla="*/ 151559 h 303495"/>
                <a:gd name="connsiteX4" fmla="*/ 152636 w 304891"/>
                <a:gd name="connsiteY4" fmla="*/ 303495 h 303495"/>
                <a:gd name="connsiteX5" fmla="*/ 152636 w 304891"/>
                <a:gd name="connsiteY5" fmla="*/ 71716 h 303495"/>
                <a:gd name="connsiteX6" fmla="*/ 72046 w 304891"/>
                <a:gd name="connsiteY6" fmla="*/ 151559 h 303495"/>
                <a:gd name="connsiteX7" fmla="*/ 152636 w 304891"/>
                <a:gd name="connsiteY7" fmla="*/ 231779 h 303495"/>
                <a:gd name="connsiteX8" fmla="*/ 232845 w 304891"/>
                <a:gd name="connsiteY8" fmla="*/ 151559 h 303495"/>
                <a:gd name="connsiteX9" fmla="*/ 152636 w 304891"/>
                <a:gd name="connsiteY9" fmla="*/ 71716 h 30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4891" h="303495">
                  <a:moveTo>
                    <a:pt x="152636" y="303495"/>
                  </a:moveTo>
                  <a:cubicBezTo>
                    <a:pt x="63788" y="303495"/>
                    <a:pt x="0" y="232818"/>
                    <a:pt x="0" y="151559"/>
                  </a:cubicBezTo>
                  <a:cubicBezTo>
                    <a:pt x="0" y="70299"/>
                    <a:pt x="63788" y="0"/>
                    <a:pt x="152636" y="0"/>
                  </a:cubicBezTo>
                  <a:cubicBezTo>
                    <a:pt x="241483" y="0"/>
                    <a:pt x="304892" y="70677"/>
                    <a:pt x="304892" y="151559"/>
                  </a:cubicBezTo>
                  <a:cubicBezTo>
                    <a:pt x="304892" y="232440"/>
                    <a:pt x="241009" y="303495"/>
                    <a:pt x="152636" y="303495"/>
                  </a:cubicBezTo>
                  <a:close/>
                  <a:moveTo>
                    <a:pt x="152636" y="71716"/>
                  </a:moveTo>
                  <a:cubicBezTo>
                    <a:pt x="105934" y="71716"/>
                    <a:pt x="72046" y="107905"/>
                    <a:pt x="72046" y="151559"/>
                  </a:cubicBezTo>
                  <a:cubicBezTo>
                    <a:pt x="72046" y="195212"/>
                    <a:pt x="105934" y="231779"/>
                    <a:pt x="152636" y="231779"/>
                  </a:cubicBezTo>
                  <a:cubicBezTo>
                    <a:pt x="199338" y="231779"/>
                    <a:pt x="232845" y="195212"/>
                    <a:pt x="232845" y="151559"/>
                  </a:cubicBezTo>
                  <a:cubicBezTo>
                    <a:pt x="232845" y="107905"/>
                    <a:pt x="198958" y="71716"/>
                    <a:pt x="152636" y="71716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6" name="Forma libre 75">
              <a:extLst>
                <a:ext uri="{FF2B5EF4-FFF2-40B4-BE49-F238E27FC236}">
                  <a16:creationId xmlns:a16="http://schemas.microsoft.com/office/drawing/2014/main" id="{C1725CFB-CF5F-AF9E-ADF4-48DA53F29EA3}"/>
                </a:ext>
              </a:extLst>
            </p:cNvPr>
            <p:cNvSpPr/>
            <p:nvPr/>
          </p:nvSpPr>
          <p:spPr>
            <a:xfrm>
              <a:off x="10792470" y="1275774"/>
              <a:ext cx="134410" cy="299999"/>
            </a:xfrm>
            <a:custGeom>
              <a:avLst/>
              <a:gdLst>
                <a:gd name="connsiteX0" fmla="*/ 0 w 134410"/>
                <a:gd name="connsiteY0" fmla="*/ 228189 h 299999"/>
                <a:gd name="connsiteX1" fmla="*/ 31040 w 134410"/>
                <a:gd name="connsiteY1" fmla="*/ 194834 h 299999"/>
                <a:gd name="connsiteX2" fmla="*/ 31040 w 134410"/>
                <a:gd name="connsiteY2" fmla="*/ 103275 h 299999"/>
                <a:gd name="connsiteX3" fmla="*/ 134410 w 134410"/>
                <a:gd name="connsiteY3" fmla="*/ 0 h 299999"/>
                <a:gd name="connsiteX4" fmla="*/ 134410 w 134410"/>
                <a:gd name="connsiteY4" fmla="*/ 71716 h 299999"/>
                <a:gd name="connsiteX5" fmla="*/ 102706 w 134410"/>
                <a:gd name="connsiteY5" fmla="*/ 104409 h 299999"/>
                <a:gd name="connsiteX6" fmla="*/ 102706 w 134410"/>
                <a:gd name="connsiteY6" fmla="*/ 194929 h 299999"/>
                <a:gd name="connsiteX7" fmla="*/ 0 w 134410"/>
                <a:gd name="connsiteY7" fmla="*/ 299999 h 299999"/>
                <a:gd name="connsiteX8" fmla="*/ 0 w 134410"/>
                <a:gd name="connsiteY8" fmla="*/ 228283 h 29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410" h="299999">
                  <a:moveTo>
                    <a:pt x="0" y="228189"/>
                  </a:moveTo>
                  <a:cubicBezTo>
                    <a:pt x="20313" y="228189"/>
                    <a:pt x="31040" y="217889"/>
                    <a:pt x="31040" y="194834"/>
                  </a:cubicBezTo>
                  <a:lnTo>
                    <a:pt x="31040" y="103275"/>
                  </a:lnTo>
                  <a:cubicBezTo>
                    <a:pt x="31040" y="37984"/>
                    <a:pt x="74135" y="661"/>
                    <a:pt x="134410" y="0"/>
                  </a:cubicBezTo>
                  <a:lnTo>
                    <a:pt x="134410" y="71716"/>
                  </a:lnTo>
                  <a:cubicBezTo>
                    <a:pt x="113717" y="71716"/>
                    <a:pt x="102706" y="82394"/>
                    <a:pt x="102706" y="104409"/>
                  </a:cubicBezTo>
                  <a:lnTo>
                    <a:pt x="102706" y="194929"/>
                  </a:lnTo>
                  <a:cubicBezTo>
                    <a:pt x="102706" y="259936"/>
                    <a:pt x="59896" y="299999"/>
                    <a:pt x="0" y="299999"/>
                  </a:cubicBezTo>
                  <a:lnTo>
                    <a:pt x="0" y="228283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7" name="Forma libre 76">
              <a:extLst>
                <a:ext uri="{FF2B5EF4-FFF2-40B4-BE49-F238E27FC236}">
                  <a16:creationId xmlns:a16="http://schemas.microsoft.com/office/drawing/2014/main" id="{953247CB-258A-9D76-3BCB-89E5E75AC894}"/>
                </a:ext>
              </a:extLst>
            </p:cNvPr>
            <p:cNvSpPr/>
            <p:nvPr/>
          </p:nvSpPr>
          <p:spPr>
            <a:xfrm>
              <a:off x="9093259" y="1646072"/>
              <a:ext cx="205412" cy="373322"/>
            </a:xfrm>
            <a:custGeom>
              <a:avLst/>
              <a:gdLst>
                <a:gd name="connsiteX0" fmla="*/ 0 w 205412"/>
                <a:gd name="connsiteY0" fmla="*/ 0 h 373322"/>
                <a:gd name="connsiteX1" fmla="*/ 205413 w 205412"/>
                <a:gd name="connsiteY1" fmla="*/ 0 h 373322"/>
                <a:gd name="connsiteX2" fmla="*/ 205413 w 205412"/>
                <a:gd name="connsiteY2" fmla="*/ 86457 h 373322"/>
                <a:gd name="connsiteX3" fmla="*/ 91316 w 205412"/>
                <a:gd name="connsiteY3" fmla="*/ 86457 h 373322"/>
                <a:gd name="connsiteX4" fmla="*/ 91316 w 205412"/>
                <a:gd name="connsiteY4" fmla="*/ 152976 h 373322"/>
                <a:gd name="connsiteX5" fmla="*/ 194971 w 205412"/>
                <a:gd name="connsiteY5" fmla="*/ 152976 h 373322"/>
                <a:gd name="connsiteX6" fmla="*/ 194971 w 205412"/>
                <a:gd name="connsiteY6" fmla="*/ 230362 h 373322"/>
                <a:gd name="connsiteX7" fmla="*/ 91316 w 205412"/>
                <a:gd name="connsiteY7" fmla="*/ 230362 h 373322"/>
                <a:gd name="connsiteX8" fmla="*/ 91316 w 205412"/>
                <a:gd name="connsiteY8" fmla="*/ 373322 h 373322"/>
                <a:gd name="connsiteX9" fmla="*/ 0 w 205412"/>
                <a:gd name="connsiteY9" fmla="*/ 373322 h 373322"/>
                <a:gd name="connsiteX10" fmla="*/ 0 w 205412"/>
                <a:gd name="connsiteY10" fmla="*/ 95 h 37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5412" h="373322">
                  <a:moveTo>
                    <a:pt x="0" y="0"/>
                  </a:moveTo>
                  <a:lnTo>
                    <a:pt x="205413" y="0"/>
                  </a:lnTo>
                  <a:lnTo>
                    <a:pt x="205413" y="86457"/>
                  </a:lnTo>
                  <a:lnTo>
                    <a:pt x="91316" y="86457"/>
                  </a:lnTo>
                  <a:lnTo>
                    <a:pt x="91316" y="152976"/>
                  </a:lnTo>
                  <a:lnTo>
                    <a:pt x="194971" y="152976"/>
                  </a:lnTo>
                  <a:lnTo>
                    <a:pt x="194971" y="230362"/>
                  </a:lnTo>
                  <a:lnTo>
                    <a:pt x="91316" y="230362"/>
                  </a:lnTo>
                  <a:lnTo>
                    <a:pt x="91316" y="373322"/>
                  </a:lnTo>
                  <a:lnTo>
                    <a:pt x="0" y="373322"/>
                  </a:lnTo>
                  <a:lnTo>
                    <a:pt x="0" y="95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8" name="Forma libre 77">
              <a:extLst>
                <a:ext uri="{FF2B5EF4-FFF2-40B4-BE49-F238E27FC236}">
                  <a16:creationId xmlns:a16="http://schemas.microsoft.com/office/drawing/2014/main" id="{8D659891-A305-24B2-0FFE-C5C6F46CBAB7}"/>
                </a:ext>
              </a:extLst>
            </p:cNvPr>
            <p:cNvSpPr/>
            <p:nvPr/>
          </p:nvSpPr>
          <p:spPr>
            <a:xfrm>
              <a:off x="9339014" y="1646545"/>
              <a:ext cx="276414" cy="378707"/>
            </a:xfrm>
            <a:custGeom>
              <a:avLst/>
              <a:gdLst>
                <a:gd name="connsiteX0" fmla="*/ 190 w 276414"/>
                <a:gd name="connsiteY0" fmla="*/ 230740 h 378707"/>
                <a:gd name="connsiteX1" fmla="*/ 190 w 276414"/>
                <a:gd name="connsiteY1" fmla="*/ 0 h 378707"/>
                <a:gd name="connsiteX2" fmla="*/ 91980 w 276414"/>
                <a:gd name="connsiteY2" fmla="*/ 0 h 378707"/>
                <a:gd name="connsiteX3" fmla="*/ 91980 w 276414"/>
                <a:gd name="connsiteY3" fmla="*/ 233858 h 378707"/>
                <a:gd name="connsiteX4" fmla="*/ 138302 w 276414"/>
                <a:gd name="connsiteY4" fmla="*/ 290362 h 378707"/>
                <a:gd name="connsiteX5" fmla="*/ 184625 w 276414"/>
                <a:gd name="connsiteY5" fmla="*/ 233858 h 378707"/>
                <a:gd name="connsiteX6" fmla="*/ 184625 w 276414"/>
                <a:gd name="connsiteY6" fmla="*/ 0 h 378707"/>
                <a:gd name="connsiteX7" fmla="*/ 276415 w 276414"/>
                <a:gd name="connsiteY7" fmla="*/ 0 h 378707"/>
                <a:gd name="connsiteX8" fmla="*/ 276415 w 276414"/>
                <a:gd name="connsiteY8" fmla="*/ 230740 h 378707"/>
                <a:gd name="connsiteX9" fmla="*/ 138207 w 276414"/>
                <a:gd name="connsiteY9" fmla="*/ 378708 h 378707"/>
                <a:gd name="connsiteX10" fmla="*/ 0 w 276414"/>
                <a:gd name="connsiteY10" fmla="*/ 230740 h 378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6414" h="378707">
                  <a:moveTo>
                    <a:pt x="190" y="230740"/>
                  </a:moveTo>
                  <a:lnTo>
                    <a:pt x="190" y="0"/>
                  </a:lnTo>
                  <a:lnTo>
                    <a:pt x="91980" y="0"/>
                  </a:lnTo>
                  <a:lnTo>
                    <a:pt x="91980" y="233858"/>
                  </a:lnTo>
                  <a:cubicBezTo>
                    <a:pt x="91980" y="265039"/>
                    <a:pt x="102896" y="290362"/>
                    <a:pt x="138302" y="290362"/>
                  </a:cubicBezTo>
                  <a:cubicBezTo>
                    <a:pt x="173709" y="290362"/>
                    <a:pt x="184625" y="265039"/>
                    <a:pt x="184625" y="233858"/>
                  </a:cubicBezTo>
                  <a:lnTo>
                    <a:pt x="184625" y="0"/>
                  </a:lnTo>
                  <a:lnTo>
                    <a:pt x="276415" y="0"/>
                  </a:lnTo>
                  <a:lnTo>
                    <a:pt x="276415" y="230740"/>
                  </a:lnTo>
                  <a:cubicBezTo>
                    <a:pt x="276415" y="320787"/>
                    <a:pt x="223733" y="378708"/>
                    <a:pt x="138207" y="378708"/>
                  </a:cubicBezTo>
                  <a:cubicBezTo>
                    <a:pt x="52682" y="378708"/>
                    <a:pt x="0" y="320314"/>
                    <a:pt x="0" y="230740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9" name="Forma libre 78">
              <a:extLst>
                <a:ext uri="{FF2B5EF4-FFF2-40B4-BE49-F238E27FC236}">
                  <a16:creationId xmlns:a16="http://schemas.microsoft.com/office/drawing/2014/main" id="{7643F8F1-1057-45A4-C113-13F1D08541B8}"/>
                </a:ext>
              </a:extLst>
            </p:cNvPr>
            <p:cNvSpPr/>
            <p:nvPr/>
          </p:nvSpPr>
          <p:spPr>
            <a:xfrm>
              <a:off x="9644570" y="1645978"/>
              <a:ext cx="241768" cy="373227"/>
            </a:xfrm>
            <a:custGeom>
              <a:avLst/>
              <a:gdLst>
                <a:gd name="connsiteX0" fmla="*/ 74989 w 241768"/>
                <a:gd name="connsiteY0" fmla="*/ 86457 h 373227"/>
                <a:gd name="connsiteX1" fmla="*/ 0 w 241768"/>
                <a:gd name="connsiteY1" fmla="*/ 86457 h 373227"/>
                <a:gd name="connsiteX2" fmla="*/ 0 w 241768"/>
                <a:gd name="connsiteY2" fmla="*/ 0 h 373227"/>
                <a:gd name="connsiteX3" fmla="*/ 241768 w 241768"/>
                <a:gd name="connsiteY3" fmla="*/ 0 h 373227"/>
                <a:gd name="connsiteX4" fmla="*/ 241768 w 241768"/>
                <a:gd name="connsiteY4" fmla="*/ 86457 h 373227"/>
                <a:gd name="connsiteX5" fmla="*/ 166305 w 241768"/>
                <a:gd name="connsiteY5" fmla="*/ 86457 h 373227"/>
                <a:gd name="connsiteX6" fmla="*/ 166305 w 241768"/>
                <a:gd name="connsiteY6" fmla="*/ 373228 h 373227"/>
                <a:gd name="connsiteX7" fmla="*/ 74989 w 241768"/>
                <a:gd name="connsiteY7" fmla="*/ 373228 h 373227"/>
                <a:gd name="connsiteX8" fmla="*/ 74989 w 241768"/>
                <a:gd name="connsiteY8" fmla="*/ 86457 h 373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768" h="373227">
                  <a:moveTo>
                    <a:pt x="74989" y="86457"/>
                  </a:moveTo>
                  <a:lnTo>
                    <a:pt x="0" y="86457"/>
                  </a:lnTo>
                  <a:lnTo>
                    <a:pt x="0" y="0"/>
                  </a:lnTo>
                  <a:lnTo>
                    <a:pt x="241768" y="0"/>
                  </a:lnTo>
                  <a:lnTo>
                    <a:pt x="241768" y="86457"/>
                  </a:lnTo>
                  <a:lnTo>
                    <a:pt x="166305" y="86457"/>
                  </a:lnTo>
                  <a:lnTo>
                    <a:pt x="166305" y="373228"/>
                  </a:lnTo>
                  <a:lnTo>
                    <a:pt x="74989" y="373228"/>
                  </a:lnTo>
                  <a:lnTo>
                    <a:pt x="74989" y="86457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0" name="Forma libre 79">
              <a:extLst>
                <a:ext uri="{FF2B5EF4-FFF2-40B4-BE49-F238E27FC236}">
                  <a16:creationId xmlns:a16="http://schemas.microsoft.com/office/drawing/2014/main" id="{A69481DB-035A-E24D-478C-718D004AB6B4}"/>
                </a:ext>
              </a:extLst>
            </p:cNvPr>
            <p:cNvSpPr/>
            <p:nvPr/>
          </p:nvSpPr>
          <p:spPr>
            <a:xfrm>
              <a:off x="9915289" y="1646545"/>
              <a:ext cx="276414" cy="378707"/>
            </a:xfrm>
            <a:custGeom>
              <a:avLst/>
              <a:gdLst>
                <a:gd name="connsiteX0" fmla="*/ 190 w 276414"/>
                <a:gd name="connsiteY0" fmla="*/ 230740 h 378707"/>
                <a:gd name="connsiteX1" fmla="*/ 190 w 276414"/>
                <a:gd name="connsiteY1" fmla="*/ 0 h 378707"/>
                <a:gd name="connsiteX2" fmla="*/ 91980 w 276414"/>
                <a:gd name="connsiteY2" fmla="*/ 0 h 378707"/>
                <a:gd name="connsiteX3" fmla="*/ 91980 w 276414"/>
                <a:gd name="connsiteY3" fmla="*/ 233858 h 378707"/>
                <a:gd name="connsiteX4" fmla="*/ 138302 w 276414"/>
                <a:gd name="connsiteY4" fmla="*/ 290362 h 378707"/>
                <a:gd name="connsiteX5" fmla="*/ 184625 w 276414"/>
                <a:gd name="connsiteY5" fmla="*/ 233858 h 378707"/>
                <a:gd name="connsiteX6" fmla="*/ 184625 w 276414"/>
                <a:gd name="connsiteY6" fmla="*/ 0 h 378707"/>
                <a:gd name="connsiteX7" fmla="*/ 276415 w 276414"/>
                <a:gd name="connsiteY7" fmla="*/ 0 h 378707"/>
                <a:gd name="connsiteX8" fmla="*/ 276415 w 276414"/>
                <a:gd name="connsiteY8" fmla="*/ 230740 h 378707"/>
                <a:gd name="connsiteX9" fmla="*/ 138207 w 276414"/>
                <a:gd name="connsiteY9" fmla="*/ 378708 h 378707"/>
                <a:gd name="connsiteX10" fmla="*/ 0 w 276414"/>
                <a:gd name="connsiteY10" fmla="*/ 230740 h 378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6414" h="378707">
                  <a:moveTo>
                    <a:pt x="190" y="230740"/>
                  </a:moveTo>
                  <a:lnTo>
                    <a:pt x="190" y="0"/>
                  </a:lnTo>
                  <a:lnTo>
                    <a:pt x="91980" y="0"/>
                  </a:lnTo>
                  <a:lnTo>
                    <a:pt x="91980" y="233858"/>
                  </a:lnTo>
                  <a:cubicBezTo>
                    <a:pt x="91980" y="265039"/>
                    <a:pt x="102896" y="290362"/>
                    <a:pt x="138302" y="290362"/>
                  </a:cubicBezTo>
                  <a:cubicBezTo>
                    <a:pt x="173708" y="290362"/>
                    <a:pt x="184625" y="265039"/>
                    <a:pt x="184625" y="233858"/>
                  </a:cubicBezTo>
                  <a:lnTo>
                    <a:pt x="184625" y="0"/>
                  </a:lnTo>
                  <a:lnTo>
                    <a:pt x="276415" y="0"/>
                  </a:lnTo>
                  <a:lnTo>
                    <a:pt x="276415" y="230740"/>
                  </a:lnTo>
                  <a:cubicBezTo>
                    <a:pt x="276415" y="320787"/>
                    <a:pt x="223733" y="378708"/>
                    <a:pt x="138207" y="378708"/>
                  </a:cubicBezTo>
                  <a:cubicBezTo>
                    <a:pt x="52682" y="378708"/>
                    <a:pt x="0" y="320314"/>
                    <a:pt x="0" y="230740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1" name="Forma libre 80">
              <a:extLst>
                <a:ext uri="{FF2B5EF4-FFF2-40B4-BE49-F238E27FC236}">
                  <a16:creationId xmlns:a16="http://schemas.microsoft.com/office/drawing/2014/main" id="{19C14099-8DED-9779-2060-C64621F9825B}"/>
                </a:ext>
              </a:extLst>
            </p:cNvPr>
            <p:cNvSpPr/>
            <p:nvPr/>
          </p:nvSpPr>
          <p:spPr>
            <a:xfrm>
              <a:off x="10245525" y="1646450"/>
              <a:ext cx="272143" cy="373227"/>
            </a:xfrm>
            <a:custGeom>
              <a:avLst/>
              <a:gdLst>
                <a:gd name="connsiteX0" fmla="*/ 166305 w 272143"/>
                <a:gd name="connsiteY0" fmla="*/ 372850 h 373227"/>
                <a:gd name="connsiteX1" fmla="*/ 134980 w 272143"/>
                <a:gd name="connsiteY1" fmla="*/ 297259 h 373227"/>
                <a:gd name="connsiteX2" fmla="*/ 106788 w 272143"/>
                <a:gd name="connsiteY2" fmla="*/ 299055 h 373227"/>
                <a:gd name="connsiteX3" fmla="*/ 91316 w 272143"/>
                <a:gd name="connsiteY3" fmla="*/ 299055 h 373227"/>
                <a:gd name="connsiteX4" fmla="*/ 91316 w 272143"/>
                <a:gd name="connsiteY4" fmla="*/ 373228 h 373227"/>
                <a:gd name="connsiteX5" fmla="*/ 0 w 272143"/>
                <a:gd name="connsiteY5" fmla="*/ 373228 h 373227"/>
                <a:gd name="connsiteX6" fmla="*/ 0 w 272143"/>
                <a:gd name="connsiteY6" fmla="*/ 0 h 373227"/>
                <a:gd name="connsiteX7" fmla="*/ 93594 w 272143"/>
                <a:gd name="connsiteY7" fmla="*/ 0 h 373227"/>
                <a:gd name="connsiteX8" fmla="*/ 263126 w 272143"/>
                <a:gd name="connsiteY8" fmla="*/ 149291 h 373227"/>
                <a:gd name="connsiteX9" fmla="*/ 215380 w 272143"/>
                <a:gd name="connsiteY9" fmla="*/ 263244 h 373227"/>
                <a:gd name="connsiteX10" fmla="*/ 272143 w 272143"/>
                <a:gd name="connsiteY10" fmla="*/ 372755 h 373227"/>
                <a:gd name="connsiteX11" fmla="*/ 166210 w 272143"/>
                <a:gd name="connsiteY11" fmla="*/ 372755 h 373227"/>
                <a:gd name="connsiteX12" fmla="*/ 109446 w 272143"/>
                <a:gd name="connsiteY12" fmla="*/ 210425 h 373227"/>
                <a:gd name="connsiteX13" fmla="*/ 173519 w 272143"/>
                <a:gd name="connsiteY13" fmla="*/ 149386 h 373227"/>
                <a:gd name="connsiteX14" fmla="*/ 109446 w 272143"/>
                <a:gd name="connsiteY14" fmla="*/ 88724 h 373227"/>
                <a:gd name="connsiteX15" fmla="*/ 91316 w 272143"/>
                <a:gd name="connsiteY15" fmla="*/ 88724 h 373227"/>
                <a:gd name="connsiteX16" fmla="*/ 91316 w 272143"/>
                <a:gd name="connsiteY16" fmla="*/ 210425 h 373227"/>
                <a:gd name="connsiteX17" fmla="*/ 109446 w 272143"/>
                <a:gd name="connsiteY17" fmla="*/ 210425 h 373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2143" h="373227">
                  <a:moveTo>
                    <a:pt x="166305" y="372850"/>
                  </a:moveTo>
                  <a:lnTo>
                    <a:pt x="134980" y="297259"/>
                  </a:lnTo>
                  <a:cubicBezTo>
                    <a:pt x="126342" y="298582"/>
                    <a:pt x="116755" y="299055"/>
                    <a:pt x="106788" y="299055"/>
                  </a:cubicBezTo>
                  <a:lnTo>
                    <a:pt x="91316" y="299055"/>
                  </a:lnTo>
                  <a:lnTo>
                    <a:pt x="91316" y="373228"/>
                  </a:lnTo>
                  <a:lnTo>
                    <a:pt x="0" y="373228"/>
                  </a:lnTo>
                  <a:lnTo>
                    <a:pt x="0" y="0"/>
                  </a:lnTo>
                  <a:lnTo>
                    <a:pt x="93594" y="0"/>
                  </a:lnTo>
                  <a:cubicBezTo>
                    <a:pt x="217183" y="0"/>
                    <a:pt x="263126" y="71905"/>
                    <a:pt x="263126" y="149291"/>
                  </a:cubicBezTo>
                  <a:cubicBezTo>
                    <a:pt x="263126" y="193134"/>
                    <a:pt x="248128" y="235275"/>
                    <a:pt x="215380" y="263244"/>
                  </a:cubicBezTo>
                  <a:lnTo>
                    <a:pt x="272143" y="372755"/>
                  </a:lnTo>
                  <a:lnTo>
                    <a:pt x="166210" y="372755"/>
                  </a:lnTo>
                  <a:close/>
                  <a:moveTo>
                    <a:pt x="109446" y="210425"/>
                  </a:moveTo>
                  <a:cubicBezTo>
                    <a:pt x="151686" y="210425"/>
                    <a:pt x="173519" y="184157"/>
                    <a:pt x="173519" y="149386"/>
                  </a:cubicBezTo>
                  <a:cubicBezTo>
                    <a:pt x="173519" y="114614"/>
                    <a:pt x="151212" y="88724"/>
                    <a:pt x="109446" y="88724"/>
                  </a:cubicBezTo>
                  <a:lnTo>
                    <a:pt x="91316" y="88724"/>
                  </a:lnTo>
                  <a:lnTo>
                    <a:pt x="91316" y="210425"/>
                  </a:lnTo>
                  <a:lnTo>
                    <a:pt x="109446" y="210425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2" name="Forma libre 81">
              <a:extLst>
                <a:ext uri="{FF2B5EF4-FFF2-40B4-BE49-F238E27FC236}">
                  <a16:creationId xmlns:a16="http://schemas.microsoft.com/office/drawing/2014/main" id="{3983B025-5011-3662-AA2F-0CC15FFC9080}"/>
                </a:ext>
              </a:extLst>
            </p:cNvPr>
            <p:cNvSpPr/>
            <p:nvPr/>
          </p:nvSpPr>
          <p:spPr>
            <a:xfrm>
              <a:off x="10537317" y="1639269"/>
              <a:ext cx="388613" cy="386833"/>
            </a:xfrm>
            <a:custGeom>
              <a:avLst/>
              <a:gdLst>
                <a:gd name="connsiteX0" fmla="*/ 194497 w 388613"/>
                <a:gd name="connsiteY0" fmla="*/ 386834 h 386833"/>
                <a:gd name="connsiteX1" fmla="*/ 0 w 388613"/>
                <a:gd name="connsiteY1" fmla="*/ 193228 h 386833"/>
                <a:gd name="connsiteX2" fmla="*/ 194497 w 388613"/>
                <a:gd name="connsiteY2" fmla="*/ 0 h 386833"/>
                <a:gd name="connsiteX3" fmla="*/ 388613 w 388613"/>
                <a:gd name="connsiteY3" fmla="*/ 193228 h 386833"/>
                <a:gd name="connsiteX4" fmla="*/ 194497 w 388613"/>
                <a:gd name="connsiteY4" fmla="*/ 386834 h 386833"/>
                <a:gd name="connsiteX5" fmla="*/ 194497 w 388613"/>
                <a:gd name="connsiteY5" fmla="*/ 91370 h 386833"/>
                <a:gd name="connsiteX6" fmla="*/ 91790 w 388613"/>
                <a:gd name="connsiteY6" fmla="*/ 193133 h 386833"/>
                <a:gd name="connsiteX7" fmla="*/ 194497 w 388613"/>
                <a:gd name="connsiteY7" fmla="*/ 295369 h 386833"/>
                <a:gd name="connsiteX8" fmla="*/ 296728 w 388613"/>
                <a:gd name="connsiteY8" fmla="*/ 193133 h 386833"/>
                <a:gd name="connsiteX9" fmla="*/ 194497 w 388613"/>
                <a:gd name="connsiteY9" fmla="*/ 91370 h 386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8613" h="386833">
                  <a:moveTo>
                    <a:pt x="194497" y="386834"/>
                  </a:moveTo>
                  <a:cubicBezTo>
                    <a:pt x="81349" y="386834"/>
                    <a:pt x="0" y="296787"/>
                    <a:pt x="0" y="193228"/>
                  </a:cubicBezTo>
                  <a:cubicBezTo>
                    <a:pt x="0" y="89669"/>
                    <a:pt x="81349" y="0"/>
                    <a:pt x="194497" y="0"/>
                  </a:cubicBezTo>
                  <a:cubicBezTo>
                    <a:pt x="307644" y="0"/>
                    <a:pt x="388613" y="90047"/>
                    <a:pt x="388613" y="193228"/>
                  </a:cubicBezTo>
                  <a:cubicBezTo>
                    <a:pt x="388613" y="296409"/>
                    <a:pt x="307265" y="386834"/>
                    <a:pt x="194497" y="386834"/>
                  </a:cubicBezTo>
                  <a:close/>
                  <a:moveTo>
                    <a:pt x="194497" y="91370"/>
                  </a:moveTo>
                  <a:cubicBezTo>
                    <a:pt x="134980" y="91370"/>
                    <a:pt x="91790" y="137480"/>
                    <a:pt x="91790" y="193133"/>
                  </a:cubicBezTo>
                  <a:cubicBezTo>
                    <a:pt x="91790" y="248787"/>
                    <a:pt x="134980" y="295369"/>
                    <a:pt x="194497" y="295369"/>
                  </a:cubicBezTo>
                  <a:cubicBezTo>
                    <a:pt x="254013" y="295369"/>
                    <a:pt x="296728" y="248787"/>
                    <a:pt x="296728" y="193133"/>
                  </a:cubicBezTo>
                  <a:cubicBezTo>
                    <a:pt x="296728" y="137480"/>
                    <a:pt x="253539" y="91370"/>
                    <a:pt x="194497" y="91370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3" name="Forma libre 82">
              <a:extLst>
                <a:ext uri="{FF2B5EF4-FFF2-40B4-BE49-F238E27FC236}">
                  <a16:creationId xmlns:a16="http://schemas.microsoft.com/office/drawing/2014/main" id="{48032945-DBE7-3A31-6882-F942D314FF8A}"/>
                </a:ext>
              </a:extLst>
            </p:cNvPr>
            <p:cNvSpPr/>
            <p:nvPr/>
          </p:nvSpPr>
          <p:spPr>
            <a:xfrm>
              <a:off x="9098005" y="2165095"/>
              <a:ext cx="93024" cy="97228"/>
            </a:xfrm>
            <a:custGeom>
              <a:avLst/>
              <a:gdLst>
                <a:gd name="connsiteX0" fmla="*/ 40912 w 93024"/>
                <a:gd name="connsiteY0" fmla="*/ 0 h 97228"/>
                <a:gd name="connsiteX1" fmla="*/ 68060 w 93024"/>
                <a:gd name="connsiteY1" fmla="*/ 6142 h 97228"/>
                <a:gd name="connsiteX2" fmla="*/ 86475 w 93024"/>
                <a:gd name="connsiteY2" fmla="*/ 23527 h 97228"/>
                <a:gd name="connsiteX3" fmla="*/ 93024 w 93024"/>
                <a:gd name="connsiteY3" fmla="*/ 48756 h 97228"/>
                <a:gd name="connsiteX4" fmla="*/ 86380 w 93024"/>
                <a:gd name="connsiteY4" fmla="*/ 74079 h 97228"/>
                <a:gd name="connsiteX5" fmla="*/ 67585 w 93024"/>
                <a:gd name="connsiteY5" fmla="*/ 91181 h 97228"/>
                <a:gd name="connsiteX6" fmla="*/ 39678 w 93024"/>
                <a:gd name="connsiteY6" fmla="*/ 97228 h 97228"/>
                <a:gd name="connsiteX7" fmla="*/ 0 w 93024"/>
                <a:gd name="connsiteY7" fmla="*/ 97228 h 97228"/>
                <a:gd name="connsiteX8" fmla="*/ 0 w 93024"/>
                <a:gd name="connsiteY8" fmla="*/ 95 h 97228"/>
                <a:gd name="connsiteX9" fmla="*/ 40912 w 93024"/>
                <a:gd name="connsiteY9" fmla="*/ 95 h 97228"/>
                <a:gd name="connsiteX10" fmla="*/ 38918 w 93024"/>
                <a:gd name="connsiteY10" fmla="*/ 82488 h 97228"/>
                <a:gd name="connsiteX11" fmla="*/ 64073 w 93024"/>
                <a:gd name="connsiteY11" fmla="*/ 73134 h 97228"/>
                <a:gd name="connsiteX12" fmla="*/ 73565 w 93024"/>
                <a:gd name="connsiteY12" fmla="*/ 48567 h 97228"/>
                <a:gd name="connsiteX13" fmla="*/ 63978 w 93024"/>
                <a:gd name="connsiteY13" fmla="*/ 23717 h 97228"/>
                <a:gd name="connsiteX14" fmla="*/ 38254 w 93024"/>
                <a:gd name="connsiteY14" fmla="*/ 14551 h 97228"/>
                <a:gd name="connsiteX15" fmla="*/ 18795 w 93024"/>
                <a:gd name="connsiteY15" fmla="*/ 14551 h 97228"/>
                <a:gd name="connsiteX16" fmla="*/ 18795 w 93024"/>
                <a:gd name="connsiteY16" fmla="*/ 82394 h 97228"/>
                <a:gd name="connsiteX17" fmla="*/ 38823 w 93024"/>
                <a:gd name="connsiteY17" fmla="*/ 82394 h 97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3024" h="97228">
                  <a:moveTo>
                    <a:pt x="40912" y="0"/>
                  </a:moveTo>
                  <a:cubicBezTo>
                    <a:pt x="51068" y="0"/>
                    <a:pt x="60086" y="2079"/>
                    <a:pt x="68060" y="6142"/>
                  </a:cubicBezTo>
                  <a:cubicBezTo>
                    <a:pt x="76033" y="10205"/>
                    <a:pt x="82108" y="16063"/>
                    <a:pt x="86475" y="23527"/>
                  </a:cubicBezTo>
                  <a:cubicBezTo>
                    <a:pt x="90841" y="30992"/>
                    <a:pt x="93024" y="39401"/>
                    <a:pt x="93024" y="48756"/>
                  </a:cubicBezTo>
                  <a:cubicBezTo>
                    <a:pt x="93024" y="58110"/>
                    <a:pt x="90841" y="66709"/>
                    <a:pt x="86380" y="74079"/>
                  </a:cubicBezTo>
                  <a:cubicBezTo>
                    <a:pt x="82013" y="81449"/>
                    <a:pt x="75748" y="87118"/>
                    <a:pt x="67585" y="91181"/>
                  </a:cubicBezTo>
                  <a:cubicBezTo>
                    <a:pt x="59517" y="95244"/>
                    <a:pt x="50214" y="97228"/>
                    <a:pt x="39678" y="97228"/>
                  </a:cubicBezTo>
                  <a:lnTo>
                    <a:pt x="0" y="97228"/>
                  </a:lnTo>
                  <a:lnTo>
                    <a:pt x="0" y="95"/>
                  </a:lnTo>
                  <a:lnTo>
                    <a:pt x="40912" y="95"/>
                  </a:lnTo>
                  <a:close/>
                  <a:moveTo>
                    <a:pt x="38918" y="82488"/>
                  </a:moveTo>
                  <a:cubicBezTo>
                    <a:pt x="49360" y="82488"/>
                    <a:pt x="57713" y="79370"/>
                    <a:pt x="64073" y="73134"/>
                  </a:cubicBezTo>
                  <a:cubicBezTo>
                    <a:pt x="70433" y="66898"/>
                    <a:pt x="73565" y="58772"/>
                    <a:pt x="73565" y="48567"/>
                  </a:cubicBezTo>
                  <a:cubicBezTo>
                    <a:pt x="73565" y="38362"/>
                    <a:pt x="70338" y="29764"/>
                    <a:pt x="63978" y="23717"/>
                  </a:cubicBezTo>
                  <a:cubicBezTo>
                    <a:pt x="57618" y="17669"/>
                    <a:pt x="49075" y="14551"/>
                    <a:pt x="38254" y="14551"/>
                  </a:cubicBezTo>
                  <a:lnTo>
                    <a:pt x="18795" y="14551"/>
                  </a:lnTo>
                  <a:lnTo>
                    <a:pt x="18795" y="82394"/>
                  </a:lnTo>
                  <a:lnTo>
                    <a:pt x="38823" y="82394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4" name="Forma libre 83">
              <a:extLst>
                <a:ext uri="{FF2B5EF4-FFF2-40B4-BE49-F238E27FC236}">
                  <a16:creationId xmlns:a16="http://schemas.microsoft.com/office/drawing/2014/main" id="{66B6E9F9-291F-C95E-AD9B-1498856979BF}"/>
                </a:ext>
              </a:extLst>
            </p:cNvPr>
            <p:cNvSpPr/>
            <p:nvPr/>
          </p:nvSpPr>
          <p:spPr>
            <a:xfrm>
              <a:off x="9205837" y="2167268"/>
              <a:ext cx="19459" cy="95054"/>
            </a:xfrm>
            <a:custGeom>
              <a:avLst/>
              <a:gdLst>
                <a:gd name="connsiteX0" fmla="*/ 9777 w 19459"/>
                <a:gd name="connsiteY0" fmla="*/ 0 h 95054"/>
                <a:gd name="connsiteX1" fmla="*/ 16611 w 19459"/>
                <a:gd name="connsiteY1" fmla="*/ 2835 h 95054"/>
                <a:gd name="connsiteX2" fmla="*/ 19459 w 19459"/>
                <a:gd name="connsiteY2" fmla="*/ 9638 h 95054"/>
                <a:gd name="connsiteX3" fmla="*/ 16611 w 19459"/>
                <a:gd name="connsiteY3" fmla="*/ 16441 h 95054"/>
                <a:gd name="connsiteX4" fmla="*/ 9777 w 19459"/>
                <a:gd name="connsiteY4" fmla="*/ 19370 h 95054"/>
                <a:gd name="connsiteX5" fmla="*/ 2943 w 19459"/>
                <a:gd name="connsiteY5" fmla="*/ 16441 h 95054"/>
                <a:gd name="connsiteX6" fmla="*/ 0 w 19459"/>
                <a:gd name="connsiteY6" fmla="*/ 9638 h 95054"/>
                <a:gd name="connsiteX7" fmla="*/ 2943 w 19459"/>
                <a:gd name="connsiteY7" fmla="*/ 2835 h 95054"/>
                <a:gd name="connsiteX8" fmla="*/ 9682 w 19459"/>
                <a:gd name="connsiteY8" fmla="*/ 0 h 95054"/>
                <a:gd name="connsiteX9" fmla="*/ 18415 w 19459"/>
                <a:gd name="connsiteY9" fmla="*/ 30047 h 95054"/>
                <a:gd name="connsiteX10" fmla="*/ 18415 w 19459"/>
                <a:gd name="connsiteY10" fmla="*/ 95055 h 95054"/>
                <a:gd name="connsiteX11" fmla="*/ 1234 w 19459"/>
                <a:gd name="connsiteY11" fmla="*/ 95055 h 95054"/>
                <a:gd name="connsiteX12" fmla="*/ 1234 w 19459"/>
                <a:gd name="connsiteY12" fmla="*/ 30047 h 95054"/>
                <a:gd name="connsiteX13" fmla="*/ 18415 w 19459"/>
                <a:gd name="connsiteY13" fmla="*/ 30047 h 95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459" h="95054">
                  <a:moveTo>
                    <a:pt x="9777" y="0"/>
                  </a:moveTo>
                  <a:cubicBezTo>
                    <a:pt x="12435" y="0"/>
                    <a:pt x="14713" y="945"/>
                    <a:pt x="16611" y="2835"/>
                  </a:cubicBezTo>
                  <a:cubicBezTo>
                    <a:pt x="18510" y="4724"/>
                    <a:pt x="19459" y="6992"/>
                    <a:pt x="19459" y="9638"/>
                  </a:cubicBezTo>
                  <a:cubicBezTo>
                    <a:pt x="19459" y="12283"/>
                    <a:pt x="18510" y="14457"/>
                    <a:pt x="16611" y="16441"/>
                  </a:cubicBezTo>
                  <a:cubicBezTo>
                    <a:pt x="14713" y="18425"/>
                    <a:pt x="12435" y="19370"/>
                    <a:pt x="9777" y="19370"/>
                  </a:cubicBezTo>
                  <a:cubicBezTo>
                    <a:pt x="7119" y="19370"/>
                    <a:pt x="4936" y="18425"/>
                    <a:pt x="2943" y="16441"/>
                  </a:cubicBezTo>
                  <a:cubicBezTo>
                    <a:pt x="1044" y="14457"/>
                    <a:pt x="0" y="12189"/>
                    <a:pt x="0" y="9638"/>
                  </a:cubicBezTo>
                  <a:cubicBezTo>
                    <a:pt x="0" y="6992"/>
                    <a:pt x="949" y="4630"/>
                    <a:pt x="2943" y="2835"/>
                  </a:cubicBezTo>
                  <a:cubicBezTo>
                    <a:pt x="4936" y="945"/>
                    <a:pt x="7119" y="0"/>
                    <a:pt x="9682" y="0"/>
                  </a:cubicBezTo>
                  <a:close/>
                  <a:moveTo>
                    <a:pt x="18415" y="30047"/>
                  </a:moveTo>
                  <a:lnTo>
                    <a:pt x="18415" y="95055"/>
                  </a:lnTo>
                  <a:lnTo>
                    <a:pt x="1234" y="95055"/>
                  </a:lnTo>
                  <a:lnTo>
                    <a:pt x="1234" y="30047"/>
                  </a:lnTo>
                  <a:lnTo>
                    <a:pt x="18415" y="30047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5" name="Forma libre 84">
              <a:extLst>
                <a:ext uri="{FF2B5EF4-FFF2-40B4-BE49-F238E27FC236}">
                  <a16:creationId xmlns:a16="http://schemas.microsoft.com/office/drawing/2014/main" id="{68C6B701-31EE-A1FE-A2DE-DB2D25A6B3F0}"/>
                </a:ext>
              </a:extLst>
            </p:cNvPr>
            <p:cNvSpPr/>
            <p:nvPr/>
          </p:nvSpPr>
          <p:spPr>
            <a:xfrm>
              <a:off x="9241813" y="2195898"/>
              <a:ext cx="51922" cy="66330"/>
            </a:xfrm>
            <a:custGeom>
              <a:avLst/>
              <a:gdLst>
                <a:gd name="connsiteX0" fmla="*/ 37494 w 51922"/>
                <a:gd name="connsiteY0" fmla="*/ 189 h 66330"/>
                <a:gd name="connsiteX1" fmla="*/ 44234 w 51922"/>
                <a:gd name="connsiteY1" fmla="*/ 1701 h 66330"/>
                <a:gd name="connsiteX2" fmla="*/ 51923 w 51922"/>
                <a:gd name="connsiteY2" fmla="*/ 6803 h 66330"/>
                <a:gd name="connsiteX3" fmla="*/ 45753 w 51922"/>
                <a:gd name="connsiteY3" fmla="*/ 21732 h 66330"/>
                <a:gd name="connsiteX4" fmla="*/ 33698 w 51922"/>
                <a:gd name="connsiteY4" fmla="*/ 16157 h 66330"/>
                <a:gd name="connsiteX5" fmla="*/ 25819 w 51922"/>
                <a:gd name="connsiteY5" fmla="*/ 19087 h 66330"/>
                <a:gd name="connsiteX6" fmla="*/ 19554 w 51922"/>
                <a:gd name="connsiteY6" fmla="*/ 26929 h 66330"/>
                <a:gd name="connsiteX7" fmla="*/ 17181 w 51922"/>
                <a:gd name="connsiteY7" fmla="*/ 36661 h 66330"/>
                <a:gd name="connsiteX8" fmla="*/ 17181 w 51922"/>
                <a:gd name="connsiteY8" fmla="*/ 66331 h 66330"/>
                <a:gd name="connsiteX9" fmla="*/ 0 w 51922"/>
                <a:gd name="connsiteY9" fmla="*/ 66331 h 66330"/>
                <a:gd name="connsiteX10" fmla="*/ 0 w 51922"/>
                <a:gd name="connsiteY10" fmla="*/ 1323 h 66330"/>
                <a:gd name="connsiteX11" fmla="*/ 17181 w 51922"/>
                <a:gd name="connsiteY11" fmla="*/ 1323 h 66330"/>
                <a:gd name="connsiteX12" fmla="*/ 17181 w 51922"/>
                <a:gd name="connsiteY12" fmla="*/ 17858 h 66330"/>
                <a:gd name="connsiteX13" fmla="*/ 17466 w 51922"/>
                <a:gd name="connsiteY13" fmla="*/ 17858 h 66330"/>
                <a:gd name="connsiteX14" fmla="*/ 26863 w 51922"/>
                <a:gd name="connsiteY14" fmla="*/ 4252 h 66330"/>
                <a:gd name="connsiteX15" fmla="*/ 37305 w 51922"/>
                <a:gd name="connsiteY15" fmla="*/ 0 h 66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1922" h="66330">
                  <a:moveTo>
                    <a:pt x="37494" y="189"/>
                  </a:moveTo>
                  <a:cubicBezTo>
                    <a:pt x="39773" y="189"/>
                    <a:pt x="42051" y="661"/>
                    <a:pt x="44234" y="1701"/>
                  </a:cubicBezTo>
                  <a:cubicBezTo>
                    <a:pt x="46417" y="2740"/>
                    <a:pt x="48980" y="4441"/>
                    <a:pt x="51923" y="6803"/>
                  </a:cubicBezTo>
                  <a:lnTo>
                    <a:pt x="45753" y="21732"/>
                  </a:lnTo>
                  <a:cubicBezTo>
                    <a:pt x="40817" y="18047"/>
                    <a:pt x="36735" y="16157"/>
                    <a:pt x="33698" y="16157"/>
                  </a:cubicBezTo>
                  <a:cubicBezTo>
                    <a:pt x="31040" y="16157"/>
                    <a:pt x="28382" y="17102"/>
                    <a:pt x="25819" y="19087"/>
                  </a:cubicBezTo>
                  <a:cubicBezTo>
                    <a:pt x="23256" y="21071"/>
                    <a:pt x="21168" y="23622"/>
                    <a:pt x="19554" y="26929"/>
                  </a:cubicBezTo>
                  <a:cubicBezTo>
                    <a:pt x="18035" y="30142"/>
                    <a:pt x="17181" y="33449"/>
                    <a:pt x="17181" y="36661"/>
                  </a:cubicBezTo>
                  <a:lnTo>
                    <a:pt x="17181" y="66331"/>
                  </a:lnTo>
                  <a:lnTo>
                    <a:pt x="0" y="66331"/>
                  </a:lnTo>
                  <a:lnTo>
                    <a:pt x="0" y="1323"/>
                  </a:lnTo>
                  <a:lnTo>
                    <a:pt x="17181" y="1323"/>
                  </a:lnTo>
                  <a:lnTo>
                    <a:pt x="17181" y="17858"/>
                  </a:lnTo>
                  <a:lnTo>
                    <a:pt x="17466" y="17858"/>
                  </a:lnTo>
                  <a:cubicBezTo>
                    <a:pt x="20598" y="11622"/>
                    <a:pt x="23731" y="7087"/>
                    <a:pt x="26863" y="4252"/>
                  </a:cubicBezTo>
                  <a:cubicBezTo>
                    <a:pt x="29996" y="1417"/>
                    <a:pt x="33508" y="0"/>
                    <a:pt x="37305" y="0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6" name="Forma libre 85">
              <a:extLst>
                <a:ext uri="{FF2B5EF4-FFF2-40B4-BE49-F238E27FC236}">
                  <a16:creationId xmlns:a16="http://schemas.microsoft.com/office/drawing/2014/main" id="{01E79E5D-B1F7-D1E4-6D77-6186178CC480}"/>
                </a:ext>
              </a:extLst>
            </p:cNvPr>
            <p:cNvSpPr/>
            <p:nvPr/>
          </p:nvSpPr>
          <p:spPr>
            <a:xfrm>
              <a:off x="9295444" y="2196087"/>
              <a:ext cx="63788" cy="67558"/>
            </a:xfrm>
            <a:custGeom>
              <a:avLst/>
              <a:gdLst>
                <a:gd name="connsiteX0" fmla="*/ 32653 w 63788"/>
                <a:gd name="connsiteY0" fmla="*/ 0 h 67558"/>
                <a:gd name="connsiteX1" fmla="*/ 55435 w 63788"/>
                <a:gd name="connsiteY1" fmla="*/ 9165 h 67558"/>
                <a:gd name="connsiteX2" fmla="*/ 63788 w 63788"/>
                <a:gd name="connsiteY2" fmla="*/ 34583 h 67558"/>
                <a:gd name="connsiteX3" fmla="*/ 63788 w 63788"/>
                <a:gd name="connsiteY3" fmla="*/ 37134 h 67558"/>
                <a:gd name="connsiteX4" fmla="*/ 17561 w 63788"/>
                <a:gd name="connsiteY4" fmla="*/ 37134 h 67558"/>
                <a:gd name="connsiteX5" fmla="*/ 24110 w 63788"/>
                <a:gd name="connsiteY5" fmla="*/ 50551 h 67558"/>
                <a:gd name="connsiteX6" fmla="*/ 39203 w 63788"/>
                <a:gd name="connsiteY6" fmla="*/ 55276 h 67558"/>
                <a:gd name="connsiteX7" fmla="*/ 51068 w 63788"/>
                <a:gd name="connsiteY7" fmla="*/ 53197 h 67558"/>
                <a:gd name="connsiteX8" fmla="*/ 62839 w 63788"/>
                <a:gd name="connsiteY8" fmla="*/ 46772 h 67558"/>
                <a:gd name="connsiteX9" fmla="*/ 62839 w 63788"/>
                <a:gd name="connsiteY9" fmla="*/ 59527 h 67558"/>
                <a:gd name="connsiteX10" fmla="*/ 35026 w 63788"/>
                <a:gd name="connsiteY10" fmla="*/ 67559 h 67558"/>
                <a:gd name="connsiteX11" fmla="*/ 9777 w 63788"/>
                <a:gd name="connsiteY11" fmla="*/ 58299 h 67558"/>
                <a:gd name="connsiteX12" fmla="*/ 0 w 63788"/>
                <a:gd name="connsiteY12" fmla="*/ 33638 h 67558"/>
                <a:gd name="connsiteX13" fmla="*/ 9018 w 63788"/>
                <a:gd name="connsiteY13" fmla="*/ 9449 h 67558"/>
                <a:gd name="connsiteX14" fmla="*/ 32558 w 63788"/>
                <a:gd name="connsiteY14" fmla="*/ 95 h 67558"/>
                <a:gd name="connsiteX15" fmla="*/ 47746 w 63788"/>
                <a:gd name="connsiteY15" fmla="*/ 26740 h 67558"/>
                <a:gd name="connsiteX16" fmla="*/ 43380 w 63788"/>
                <a:gd name="connsiteY16" fmla="*/ 15685 h 67558"/>
                <a:gd name="connsiteX17" fmla="*/ 33413 w 63788"/>
                <a:gd name="connsiteY17" fmla="*/ 11717 h 67558"/>
                <a:gd name="connsiteX18" fmla="*/ 22971 w 63788"/>
                <a:gd name="connsiteY18" fmla="*/ 15591 h 67558"/>
                <a:gd name="connsiteX19" fmla="*/ 17940 w 63788"/>
                <a:gd name="connsiteY19" fmla="*/ 26835 h 67558"/>
                <a:gd name="connsiteX20" fmla="*/ 47746 w 63788"/>
                <a:gd name="connsiteY20" fmla="*/ 26835 h 6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3788" h="67558">
                  <a:moveTo>
                    <a:pt x="32653" y="0"/>
                  </a:moveTo>
                  <a:cubicBezTo>
                    <a:pt x="42241" y="0"/>
                    <a:pt x="49834" y="3024"/>
                    <a:pt x="55435" y="9165"/>
                  </a:cubicBezTo>
                  <a:cubicBezTo>
                    <a:pt x="61035" y="15307"/>
                    <a:pt x="63788" y="23717"/>
                    <a:pt x="63788" y="34583"/>
                  </a:cubicBezTo>
                  <a:lnTo>
                    <a:pt x="63788" y="37134"/>
                  </a:lnTo>
                  <a:lnTo>
                    <a:pt x="17561" y="37134"/>
                  </a:lnTo>
                  <a:cubicBezTo>
                    <a:pt x="18225" y="42898"/>
                    <a:pt x="20408" y="47433"/>
                    <a:pt x="24110" y="50551"/>
                  </a:cubicBezTo>
                  <a:cubicBezTo>
                    <a:pt x="27812" y="53669"/>
                    <a:pt x="32748" y="55276"/>
                    <a:pt x="39203" y="55276"/>
                  </a:cubicBezTo>
                  <a:cubicBezTo>
                    <a:pt x="43285" y="55276"/>
                    <a:pt x="47271" y="54520"/>
                    <a:pt x="51068" y="53197"/>
                  </a:cubicBezTo>
                  <a:cubicBezTo>
                    <a:pt x="54865" y="51779"/>
                    <a:pt x="58757" y="49606"/>
                    <a:pt x="62839" y="46772"/>
                  </a:cubicBezTo>
                  <a:lnTo>
                    <a:pt x="62839" y="59527"/>
                  </a:lnTo>
                  <a:cubicBezTo>
                    <a:pt x="55150" y="64913"/>
                    <a:pt x="45943" y="67559"/>
                    <a:pt x="35026" y="67559"/>
                  </a:cubicBezTo>
                  <a:cubicBezTo>
                    <a:pt x="24775" y="67559"/>
                    <a:pt x="16327" y="64441"/>
                    <a:pt x="9777" y="58299"/>
                  </a:cubicBezTo>
                  <a:cubicBezTo>
                    <a:pt x="3227" y="52157"/>
                    <a:pt x="0" y="43937"/>
                    <a:pt x="0" y="33638"/>
                  </a:cubicBezTo>
                  <a:cubicBezTo>
                    <a:pt x="0" y="23339"/>
                    <a:pt x="3038" y="15685"/>
                    <a:pt x="9018" y="9449"/>
                  </a:cubicBezTo>
                  <a:cubicBezTo>
                    <a:pt x="15093" y="3213"/>
                    <a:pt x="22876" y="95"/>
                    <a:pt x="32558" y="95"/>
                  </a:cubicBezTo>
                  <a:close/>
                  <a:moveTo>
                    <a:pt x="47746" y="26740"/>
                  </a:moveTo>
                  <a:cubicBezTo>
                    <a:pt x="47271" y="22016"/>
                    <a:pt x="45848" y="18331"/>
                    <a:pt x="43380" y="15685"/>
                  </a:cubicBezTo>
                  <a:cubicBezTo>
                    <a:pt x="40912" y="13039"/>
                    <a:pt x="37589" y="11717"/>
                    <a:pt x="33413" y="11717"/>
                  </a:cubicBezTo>
                  <a:cubicBezTo>
                    <a:pt x="29236" y="11717"/>
                    <a:pt x="25629" y="13039"/>
                    <a:pt x="22971" y="15591"/>
                  </a:cubicBezTo>
                  <a:cubicBezTo>
                    <a:pt x="20313" y="18142"/>
                    <a:pt x="18700" y="21921"/>
                    <a:pt x="17940" y="26835"/>
                  </a:cubicBezTo>
                  <a:lnTo>
                    <a:pt x="47746" y="26835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7" name="Forma libre 86">
              <a:extLst>
                <a:ext uri="{FF2B5EF4-FFF2-40B4-BE49-F238E27FC236}">
                  <a16:creationId xmlns:a16="http://schemas.microsoft.com/office/drawing/2014/main" id="{29918715-EF21-9EF3-D658-72809CA5EF87}"/>
                </a:ext>
              </a:extLst>
            </p:cNvPr>
            <p:cNvSpPr/>
            <p:nvPr/>
          </p:nvSpPr>
          <p:spPr>
            <a:xfrm>
              <a:off x="9369294" y="2195992"/>
              <a:ext cx="56479" cy="67464"/>
            </a:xfrm>
            <a:custGeom>
              <a:avLst/>
              <a:gdLst>
                <a:gd name="connsiteX0" fmla="*/ 34837 w 56479"/>
                <a:gd name="connsiteY0" fmla="*/ 94 h 67464"/>
                <a:gd name="connsiteX1" fmla="*/ 55435 w 56479"/>
                <a:gd name="connsiteY1" fmla="*/ 4441 h 67464"/>
                <a:gd name="connsiteX2" fmla="*/ 55435 w 56479"/>
                <a:gd name="connsiteY2" fmla="*/ 18992 h 67464"/>
                <a:gd name="connsiteX3" fmla="*/ 38064 w 56479"/>
                <a:gd name="connsiteY3" fmla="*/ 13701 h 67464"/>
                <a:gd name="connsiteX4" fmla="*/ 23636 w 56479"/>
                <a:gd name="connsiteY4" fmla="*/ 19181 h 67464"/>
                <a:gd name="connsiteX5" fmla="*/ 18035 w 56479"/>
                <a:gd name="connsiteY5" fmla="*/ 33921 h 67464"/>
                <a:gd name="connsiteX6" fmla="*/ 23636 w 56479"/>
                <a:gd name="connsiteY6" fmla="*/ 48567 h 67464"/>
                <a:gd name="connsiteX7" fmla="*/ 38634 w 56479"/>
                <a:gd name="connsiteY7" fmla="*/ 54142 h 67464"/>
                <a:gd name="connsiteX8" fmla="*/ 56479 w 56479"/>
                <a:gd name="connsiteY8" fmla="*/ 49512 h 67464"/>
                <a:gd name="connsiteX9" fmla="*/ 56479 w 56479"/>
                <a:gd name="connsiteY9" fmla="*/ 63401 h 67464"/>
                <a:gd name="connsiteX10" fmla="*/ 35596 w 56479"/>
                <a:gd name="connsiteY10" fmla="*/ 67464 h 67464"/>
                <a:gd name="connsiteX11" fmla="*/ 9872 w 56479"/>
                <a:gd name="connsiteY11" fmla="*/ 58394 h 67464"/>
                <a:gd name="connsiteX12" fmla="*/ 0 w 56479"/>
                <a:gd name="connsiteY12" fmla="*/ 34394 h 67464"/>
                <a:gd name="connsiteX13" fmla="*/ 9682 w 56479"/>
                <a:gd name="connsiteY13" fmla="*/ 9449 h 67464"/>
                <a:gd name="connsiteX14" fmla="*/ 34742 w 56479"/>
                <a:gd name="connsiteY14" fmla="*/ 0 h 67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479" h="67464">
                  <a:moveTo>
                    <a:pt x="34837" y="94"/>
                  </a:moveTo>
                  <a:cubicBezTo>
                    <a:pt x="42430" y="94"/>
                    <a:pt x="49265" y="1512"/>
                    <a:pt x="55435" y="4441"/>
                  </a:cubicBezTo>
                  <a:lnTo>
                    <a:pt x="55435" y="18992"/>
                  </a:lnTo>
                  <a:cubicBezTo>
                    <a:pt x="49360" y="15496"/>
                    <a:pt x="43570" y="13701"/>
                    <a:pt x="38064" y="13701"/>
                  </a:cubicBezTo>
                  <a:cubicBezTo>
                    <a:pt x="32179" y="13701"/>
                    <a:pt x="27433" y="15496"/>
                    <a:pt x="23636" y="19181"/>
                  </a:cubicBezTo>
                  <a:cubicBezTo>
                    <a:pt x="19934" y="22866"/>
                    <a:pt x="18035" y="27779"/>
                    <a:pt x="18035" y="33921"/>
                  </a:cubicBezTo>
                  <a:cubicBezTo>
                    <a:pt x="18035" y="40063"/>
                    <a:pt x="19934" y="44882"/>
                    <a:pt x="23636" y="48567"/>
                  </a:cubicBezTo>
                  <a:cubicBezTo>
                    <a:pt x="27433" y="52252"/>
                    <a:pt x="32369" y="54142"/>
                    <a:pt x="38634" y="54142"/>
                  </a:cubicBezTo>
                  <a:cubicBezTo>
                    <a:pt x="43285" y="54142"/>
                    <a:pt x="49265" y="52630"/>
                    <a:pt x="56479" y="49512"/>
                  </a:cubicBezTo>
                  <a:lnTo>
                    <a:pt x="56479" y="63401"/>
                  </a:lnTo>
                  <a:cubicBezTo>
                    <a:pt x="49739" y="66142"/>
                    <a:pt x="42715" y="67464"/>
                    <a:pt x="35596" y="67464"/>
                  </a:cubicBezTo>
                  <a:cubicBezTo>
                    <a:pt x="25060" y="67464"/>
                    <a:pt x="16422" y="64441"/>
                    <a:pt x="9872" y="58394"/>
                  </a:cubicBezTo>
                  <a:cubicBezTo>
                    <a:pt x="3322" y="52346"/>
                    <a:pt x="0" y="44409"/>
                    <a:pt x="0" y="34394"/>
                  </a:cubicBezTo>
                  <a:cubicBezTo>
                    <a:pt x="0" y="24378"/>
                    <a:pt x="3227" y="15685"/>
                    <a:pt x="9682" y="9449"/>
                  </a:cubicBezTo>
                  <a:cubicBezTo>
                    <a:pt x="16137" y="3213"/>
                    <a:pt x="24490" y="0"/>
                    <a:pt x="34742" y="0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8" name="Forma libre 87">
              <a:extLst>
                <a:ext uri="{FF2B5EF4-FFF2-40B4-BE49-F238E27FC236}">
                  <a16:creationId xmlns:a16="http://schemas.microsoft.com/office/drawing/2014/main" id="{CF45499A-DC49-8848-BE61-0367E52F7EE0}"/>
                </a:ext>
              </a:extLst>
            </p:cNvPr>
            <p:cNvSpPr/>
            <p:nvPr/>
          </p:nvSpPr>
          <p:spPr>
            <a:xfrm>
              <a:off x="9435265" y="2195992"/>
              <a:ext cx="56478" cy="67464"/>
            </a:xfrm>
            <a:custGeom>
              <a:avLst/>
              <a:gdLst>
                <a:gd name="connsiteX0" fmla="*/ 34837 w 56478"/>
                <a:gd name="connsiteY0" fmla="*/ 94 h 67464"/>
                <a:gd name="connsiteX1" fmla="*/ 55435 w 56478"/>
                <a:gd name="connsiteY1" fmla="*/ 4441 h 67464"/>
                <a:gd name="connsiteX2" fmla="*/ 55435 w 56478"/>
                <a:gd name="connsiteY2" fmla="*/ 18992 h 67464"/>
                <a:gd name="connsiteX3" fmla="*/ 38064 w 56478"/>
                <a:gd name="connsiteY3" fmla="*/ 13701 h 67464"/>
                <a:gd name="connsiteX4" fmla="*/ 23636 w 56478"/>
                <a:gd name="connsiteY4" fmla="*/ 19181 h 67464"/>
                <a:gd name="connsiteX5" fmla="*/ 18035 w 56478"/>
                <a:gd name="connsiteY5" fmla="*/ 33921 h 67464"/>
                <a:gd name="connsiteX6" fmla="*/ 23636 w 56478"/>
                <a:gd name="connsiteY6" fmla="*/ 48567 h 67464"/>
                <a:gd name="connsiteX7" fmla="*/ 38634 w 56478"/>
                <a:gd name="connsiteY7" fmla="*/ 54142 h 67464"/>
                <a:gd name="connsiteX8" fmla="*/ 56479 w 56478"/>
                <a:gd name="connsiteY8" fmla="*/ 49512 h 67464"/>
                <a:gd name="connsiteX9" fmla="*/ 56479 w 56478"/>
                <a:gd name="connsiteY9" fmla="*/ 63401 h 67464"/>
                <a:gd name="connsiteX10" fmla="*/ 35596 w 56478"/>
                <a:gd name="connsiteY10" fmla="*/ 67464 h 67464"/>
                <a:gd name="connsiteX11" fmla="*/ 9872 w 56478"/>
                <a:gd name="connsiteY11" fmla="*/ 58394 h 67464"/>
                <a:gd name="connsiteX12" fmla="*/ 0 w 56478"/>
                <a:gd name="connsiteY12" fmla="*/ 34394 h 67464"/>
                <a:gd name="connsiteX13" fmla="*/ 9682 w 56478"/>
                <a:gd name="connsiteY13" fmla="*/ 9449 h 67464"/>
                <a:gd name="connsiteX14" fmla="*/ 34742 w 56478"/>
                <a:gd name="connsiteY14" fmla="*/ 0 h 67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478" h="67464">
                  <a:moveTo>
                    <a:pt x="34837" y="94"/>
                  </a:moveTo>
                  <a:cubicBezTo>
                    <a:pt x="42430" y="94"/>
                    <a:pt x="49265" y="1512"/>
                    <a:pt x="55435" y="4441"/>
                  </a:cubicBezTo>
                  <a:lnTo>
                    <a:pt x="55435" y="18992"/>
                  </a:lnTo>
                  <a:cubicBezTo>
                    <a:pt x="49360" y="15496"/>
                    <a:pt x="43570" y="13701"/>
                    <a:pt x="38064" y="13701"/>
                  </a:cubicBezTo>
                  <a:cubicBezTo>
                    <a:pt x="32179" y="13701"/>
                    <a:pt x="27433" y="15496"/>
                    <a:pt x="23636" y="19181"/>
                  </a:cubicBezTo>
                  <a:cubicBezTo>
                    <a:pt x="19934" y="22866"/>
                    <a:pt x="18035" y="27779"/>
                    <a:pt x="18035" y="33921"/>
                  </a:cubicBezTo>
                  <a:cubicBezTo>
                    <a:pt x="18035" y="40063"/>
                    <a:pt x="19934" y="44882"/>
                    <a:pt x="23636" y="48567"/>
                  </a:cubicBezTo>
                  <a:cubicBezTo>
                    <a:pt x="27433" y="52252"/>
                    <a:pt x="32369" y="54142"/>
                    <a:pt x="38634" y="54142"/>
                  </a:cubicBezTo>
                  <a:cubicBezTo>
                    <a:pt x="43285" y="54142"/>
                    <a:pt x="49265" y="52630"/>
                    <a:pt x="56479" y="49512"/>
                  </a:cubicBezTo>
                  <a:lnTo>
                    <a:pt x="56479" y="63401"/>
                  </a:lnTo>
                  <a:cubicBezTo>
                    <a:pt x="49739" y="66142"/>
                    <a:pt x="42715" y="67464"/>
                    <a:pt x="35596" y="67464"/>
                  </a:cubicBezTo>
                  <a:cubicBezTo>
                    <a:pt x="25060" y="67464"/>
                    <a:pt x="16422" y="64441"/>
                    <a:pt x="9872" y="58394"/>
                  </a:cubicBezTo>
                  <a:cubicBezTo>
                    <a:pt x="3322" y="52346"/>
                    <a:pt x="0" y="44409"/>
                    <a:pt x="0" y="34394"/>
                  </a:cubicBezTo>
                  <a:cubicBezTo>
                    <a:pt x="0" y="24378"/>
                    <a:pt x="3227" y="15685"/>
                    <a:pt x="9682" y="9449"/>
                  </a:cubicBezTo>
                  <a:cubicBezTo>
                    <a:pt x="16137" y="3213"/>
                    <a:pt x="24490" y="0"/>
                    <a:pt x="34742" y="0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9" name="Forma libre 88">
              <a:extLst>
                <a:ext uri="{FF2B5EF4-FFF2-40B4-BE49-F238E27FC236}">
                  <a16:creationId xmlns:a16="http://schemas.microsoft.com/office/drawing/2014/main" id="{31763023-4C2C-32B6-187B-7C22FE561199}"/>
                </a:ext>
              </a:extLst>
            </p:cNvPr>
            <p:cNvSpPr/>
            <p:nvPr/>
          </p:nvSpPr>
          <p:spPr>
            <a:xfrm>
              <a:off x="9504084" y="2167268"/>
              <a:ext cx="19459" cy="95054"/>
            </a:xfrm>
            <a:custGeom>
              <a:avLst/>
              <a:gdLst>
                <a:gd name="connsiteX0" fmla="*/ 9777 w 19459"/>
                <a:gd name="connsiteY0" fmla="*/ 0 h 95054"/>
                <a:gd name="connsiteX1" fmla="*/ 16611 w 19459"/>
                <a:gd name="connsiteY1" fmla="*/ 2835 h 95054"/>
                <a:gd name="connsiteX2" fmla="*/ 19459 w 19459"/>
                <a:gd name="connsiteY2" fmla="*/ 9638 h 95054"/>
                <a:gd name="connsiteX3" fmla="*/ 16611 w 19459"/>
                <a:gd name="connsiteY3" fmla="*/ 16441 h 95054"/>
                <a:gd name="connsiteX4" fmla="*/ 9777 w 19459"/>
                <a:gd name="connsiteY4" fmla="*/ 19370 h 95054"/>
                <a:gd name="connsiteX5" fmla="*/ 2943 w 19459"/>
                <a:gd name="connsiteY5" fmla="*/ 16441 h 95054"/>
                <a:gd name="connsiteX6" fmla="*/ 0 w 19459"/>
                <a:gd name="connsiteY6" fmla="*/ 9638 h 95054"/>
                <a:gd name="connsiteX7" fmla="*/ 2943 w 19459"/>
                <a:gd name="connsiteY7" fmla="*/ 2835 h 95054"/>
                <a:gd name="connsiteX8" fmla="*/ 9682 w 19459"/>
                <a:gd name="connsiteY8" fmla="*/ 0 h 95054"/>
                <a:gd name="connsiteX9" fmla="*/ 18415 w 19459"/>
                <a:gd name="connsiteY9" fmla="*/ 30047 h 95054"/>
                <a:gd name="connsiteX10" fmla="*/ 18415 w 19459"/>
                <a:gd name="connsiteY10" fmla="*/ 95055 h 95054"/>
                <a:gd name="connsiteX11" fmla="*/ 1234 w 19459"/>
                <a:gd name="connsiteY11" fmla="*/ 95055 h 95054"/>
                <a:gd name="connsiteX12" fmla="*/ 1234 w 19459"/>
                <a:gd name="connsiteY12" fmla="*/ 30047 h 95054"/>
                <a:gd name="connsiteX13" fmla="*/ 18415 w 19459"/>
                <a:gd name="connsiteY13" fmla="*/ 30047 h 95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459" h="95054">
                  <a:moveTo>
                    <a:pt x="9777" y="0"/>
                  </a:moveTo>
                  <a:cubicBezTo>
                    <a:pt x="12435" y="0"/>
                    <a:pt x="14713" y="945"/>
                    <a:pt x="16611" y="2835"/>
                  </a:cubicBezTo>
                  <a:cubicBezTo>
                    <a:pt x="18510" y="4724"/>
                    <a:pt x="19459" y="6992"/>
                    <a:pt x="19459" y="9638"/>
                  </a:cubicBezTo>
                  <a:cubicBezTo>
                    <a:pt x="19459" y="12283"/>
                    <a:pt x="18510" y="14457"/>
                    <a:pt x="16611" y="16441"/>
                  </a:cubicBezTo>
                  <a:cubicBezTo>
                    <a:pt x="14713" y="18425"/>
                    <a:pt x="12435" y="19370"/>
                    <a:pt x="9777" y="19370"/>
                  </a:cubicBezTo>
                  <a:cubicBezTo>
                    <a:pt x="7119" y="19370"/>
                    <a:pt x="4936" y="18425"/>
                    <a:pt x="2943" y="16441"/>
                  </a:cubicBezTo>
                  <a:cubicBezTo>
                    <a:pt x="1044" y="14457"/>
                    <a:pt x="0" y="12189"/>
                    <a:pt x="0" y="9638"/>
                  </a:cubicBezTo>
                  <a:cubicBezTo>
                    <a:pt x="0" y="6992"/>
                    <a:pt x="949" y="4630"/>
                    <a:pt x="2943" y="2835"/>
                  </a:cubicBezTo>
                  <a:cubicBezTo>
                    <a:pt x="4936" y="945"/>
                    <a:pt x="7119" y="0"/>
                    <a:pt x="9682" y="0"/>
                  </a:cubicBezTo>
                  <a:close/>
                  <a:moveTo>
                    <a:pt x="18415" y="30047"/>
                  </a:moveTo>
                  <a:lnTo>
                    <a:pt x="18415" y="95055"/>
                  </a:lnTo>
                  <a:lnTo>
                    <a:pt x="1234" y="95055"/>
                  </a:lnTo>
                  <a:lnTo>
                    <a:pt x="1234" y="30047"/>
                  </a:lnTo>
                  <a:lnTo>
                    <a:pt x="18415" y="30047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0" name="Forma libre 89">
              <a:extLst>
                <a:ext uri="{FF2B5EF4-FFF2-40B4-BE49-F238E27FC236}">
                  <a16:creationId xmlns:a16="http://schemas.microsoft.com/office/drawing/2014/main" id="{4AAC88B1-CC5D-7850-8691-2A746EE8E17A}"/>
                </a:ext>
              </a:extLst>
            </p:cNvPr>
            <p:cNvSpPr/>
            <p:nvPr/>
          </p:nvSpPr>
          <p:spPr>
            <a:xfrm>
              <a:off x="9536832" y="2167362"/>
              <a:ext cx="71666" cy="96188"/>
            </a:xfrm>
            <a:custGeom>
              <a:avLst/>
              <a:gdLst>
                <a:gd name="connsiteX0" fmla="*/ 35786 w 71666"/>
                <a:gd name="connsiteY0" fmla="*/ 28724 h 96188"/>
                <a:gd name="connsiteX1" fmla="*/ 54296 w 71666"/>
                <a:gd name="connsiteY1" fmla="*/ 32976 h 96188"/>
                <a:gd name="connsiteX2" fmla="*/ 67110 w 71666"/>
                <a:gd name="connsiteY2" fmla="*/ 44882 h 96188"/>
                <a:gd name="connsiteX3" fmla="*/ 71667 w 71666"/>
                <a:gd name="connsiteY3" fmla="*/ 62173 h 96188"/>
                <a:gd name="connsiteX4" fmla="*/ 67300 w 71666"/>
                <a:gd name="connsiteY4" fmla="*/ 79842 h 96188"/>
                <a:gd name="connsiteX5" fmla="*/ 54486 w 71666"/>
                <a:gd name="connsiteY5" fmla="*/ 91842 h 96188"/>
                <a:gd name="connsiteX6" fmla="*/ 35786 w 71666"/>
                <a:gd name="connsiteY6" fmla="*/ 96189 h 96188"/>
                <a:gd name="connsiteX7" fmla="*/ 17086 w 71666"/>
                <a:gd name="connsiteY7" fmla="*/ 91842 h 96188"/>
                <a:gd name="connsiteX8" fmla="*/ 4366 w 71666"/>
                <a:gd name="connsiteY8" fmla="*/ 79842 h 96188"/>
                <a:gd name="connsiteX9" fmla="*/ 0 w 71666"/>
                <a:gd name="connsiteY9" fmla="*/ 62173 h 96188"/>
                <a:gd name="connsiteX10" fmla="*/ 4651 w 71666"/>
                <a:gd name="connsiteY10" fmla="*/ 44787 h 96188"/>
                <a:gd name="connsiteX11" fmla="*/ 17466 w 71666"/>
                <a:gd name="connsiteY11" fmla="*/ 32976 h 96188"/>
                <a:gd name="connsiteX12" fmla="*/ 35786 w 71666"/>
                <a:gd name="connsiteY12" fmla="*/ 28724 h 96188"/>
                <a:gd name="connsiteX13" fmla="*/ 18035 w 71666"/>
                <a:gd name="connsiteY13" fmla="*/ 62173 h 96188"/>
                <a:gd name="connsiteX14" fmla="*/ 22781 w 71666"/>
                <a:gd name="connsiteY14" fmla="*/ 77764 h 96188"/>
                <a:gd name="connsiteX15" fmla="*/ 35596 w 71666"/>
                <a:gd name="connsiteY15" fmla="*/ 83527 h 96188"/>
                <a:gd name="connsiteX16" fmla="*/ 48790 w 71666"/>
                <a:gd name="connsiteY16" fmla="*/ 77953 h 96188"/>
                <a:gd name="connsiteX17" fmla="*/ 53631 w 71666"/>
                <a:gd name="connsiteY17" fmla="*/ 61984 h 96188"/>
                <a:gd name="connsiteX18" fmla="*/ 48790 w 71666"/>
                <a:gd name="connsiteY18" fmla="*/ 46677 h 96188"/>
                <a:gd name="connsiteX19" fmla="*/ 35596 w 71666"/>
                <a:gd name="connsiteY19" fmla="*/ 41291 h 96188"/>
                <a:gd name="connsiteX20" fmla="*/ 22876 w 71666"/>
                <a:gd name="connsiteY20" fmla="*/ 46961 h 96188"/>
                <a:gd name="connsiteX21" fmla="*/ 17940 w 71666"/>
                <a:gd name="connsiteY21" fmla="*/ 62079 h 96188"/>
                <a:gd name="connsiteX22" fmla="*/ 55625 w 71666"/>
                <a:gd name="connsiteY22" fmla="*/ 0 h 96188"/>
                <a:gd name="connsiteX23" fmla="*/ 35406 w 71666"/>
                <a:gd name="connsiteY23" fmla="*/ 20787 h 96188"/>
                <a:gd name="connsiteX24" fmla="*/ 26104 w 71666"/>
                <a:gd name="connsiteY24" fmla="*/ 20787 h 96188"/>
                <a:gd name="connsiteX25" fmla="*/ 36260 w 71666"/>
                <a:gd name="connsiteY25" fmla="*/ 0 h 96188"/>
                <a:gd name="connsiteX26" fmla="*/ 55625 w 71666"/>
                <a:gd name="connsiteY26" fmla="*/ 0 h 96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1666" h="96188">
                  <a:moveTo>
                    <a:pt x="35786" y="28724"/>
                  </a:moveTo>
                  <a:cubicBezTo>
                    <a:pt x="42620" y="28724"/>
                    <a:pt x="48790" y="30142"/>
                    <a:pt x="54296" y="32976"/>
                  </a:cubicBezTo>
                  <a:cubicBezTo>
                    <a:pt x="59801" y="35811"/>
                    <a:pt x="64168" y="39780"/>
                    <a:pt x="67110" y="44882"/>
                  </a:cubicBezTo>
                  <a:cubicBezTo>
                    <a:pt x="70148" y="49984"/>
                    <a:pt x="71667" y="55748"/>
                    <a:pt x="71667" y="62173"/>
                  </a:cubicBezTo>
                  <a:cubicBezTo>
                    <a:pt x="71667" y="68598"/>
                    <a:pt x="70243" y="74740"/>
                    <a:pt x="67300" y="79842"/>
                  </a:cubicBezTo>
                  <a:cubicBezTo>
                    <a:pt x="64358" y="84945"/>
                    <a:pt x="60086" y="88913"/>
                    <a:pt x="54486" y="91842"/>
                  </a:cubicBezTo>
                  <a:cubicBezTo>
                    <a:pt x="48790" y="94772"/>
                    <a:pt x="42620" y="96189"/>
                    <a:pt x="35786" y="96189"/>
                  </a:cubicBezTo>
                  <a:cubicBezTo>
                    <a:pt x="28951" y="96189"/>
                    <a:pt x="22687" y="94772"/>
                    <a:pt x="17086" y="91842"/>
                  </a:cubicBezTo>
                  <a:cubicBezTo>
                    <a:pt x="11486" y="88913"/>
                    <a:pt x="7214" y="84945"/>
                    <a:pt x="4366" y="79842"/>
                  </a:cubicBezTo>
                  <a:cubicBezTo>
                    <a:pt x="1424" y="74835"/>
                    <a:pt x="0" y="68882"/>
                    <a:pt x="0" y="62173"/>
                  </a:cubicBezTo>
                  <a:cubicBezTo>
                    <a:pt x="0" y="55464"/>
                    <a:pt x="1519" y="49795"/>
                    <a:pt x="4651" y="44787"/>
                  </a:cubicBezTo>
                  <a:cubicBezTo>
                    <a:pt x="7784" y="39780"/>
                    <a:pt x="11960" y="35811"/>
                    <a:pt x="17466" y="32976"/>
                  </a:cubicBezTo>
                  <a:cubicBezTo>
                    <a:pt x="22971" y="30142"/>
                    <a:pt x="29046" y="28724"/>
                    <a:pt x="35786" y="28724"/>
                  </a:cubicBezTo>
                  <a:close/>
                  <a:moveTo>
                    <a:pt x="18035" y="62173"/>
                  </a:moveTo>
                  <a:cubicBezTo>
                    <a:pt x="18035" y="68693"/>
                    <a:pt x="19649" y="73890"/>
                    <a:pt x="22781" y="77764"/>
                  </a:cubicBezTo>
                  <a:cubicBezTo>
                    <a:pt x="26009" y="81638"/>
                    <a:pt x="30280" y="83527"/>
                    <a:pt x="35596" y="83527"/>
                  </a:cubicBezTo>
                  <a:cubicBezTo>
                    <a:pt x="40912" y="83527"/>
                    <a:pt x="45563" y="81638"/>
                    <a:pt x="48790" y="77953"/>
                  </a:cubicBezTo>
                  <a:cubicBezTo>
                    <a:pt x="52018" y="74268"/>
                    <a:pt x="53631" y="68976"/>
                    <a:pt x="53631" y="61984"/>
                  </a:cubicBezTo>
                  <a:cubicBezTo>
                    <a:pt x="53631" y="54992"/>
                    <a:pt x="52018" y="50268"/>
                    <a:pt x="48790" y="46677"/>
                  </a:cubicBezTo>
                  <a:cubicBezTo>
                    <a:pt x="45563" y="43087"/>
                    <a:pt x="41196" y="41291"/>
                    <a:pt x="35596" y="41291"/>
                  </a:cubicBezTo>
                  <a:cubicBezTo>
                    <a:pt x="30375" y="41291"/>
                    <a:pt x="26104" y="43181"/>
                    <a:pt x="22876" y="46961"/>
                  </a:cubicBezTo>
                  <a:cubicBezTo>
                    <a:pt x="19649" y="50740"/>
                    <a:pt x="17940" y="55842"/>
                    <a:pt x="17940" y="62079"/>
                  </a:cubicBezTo>
                  <a:close/>
                  <a:moveTo>
                    <a:pt x="55625" y="0"/>
                  </a:moveTo>
                  <a:lnTo>
                    <a:pt x="35406" y="20787"/>
                  </a:lnTo>
                  <a:lnTo>
                    <a:pt x="26104" y="20787"/>
                  </a:lnTo>
                  <a:lnTo>
                    <a:pt x="36260" y="0"/>
                  </a:lnTo>
                  <a:lnTo>
                    <a:pt x="55625" y="0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1" name="Forma libre 90">
              <a:extLst>
                <a:ext uri="{FF2B5EF4-FFF2-40B4-BE49-F238E27FC236}">
                  <a16:creationId xmlns:a16="http://schemas.microsoft.com/office/drawing/2014/main" id="{13559351-7D75-2E23-6DD1-B9B263BD2C96}"/>
                </a:ext>
              </a:extLst>
            </p:cNvPr>
            <p:cNvSpPr/>
            <p:nvPr/>
          </p:nvSpPr>
          <p:spPr>
            <a:xfrm>
              <a:off x="9622263" y="2196087"/>
              <a:ext cx="60750" cy="66236"/>
            </a:xfrm>
            <a:custGeom>
              <a:avLst/>
              <a:gdLst>
                <a:gd name="connsiteX0" fmla="*/ 37779 w 60750"/>
                <a:gd name="connsiteY0" fmla="*/ 0 h 66236"/>
                <a:gd name="connsiteX1" fmla="*/ 54486 w 60750"/>
                <a:gd name="connsiteY1" fmla="*/ 6898 h 66236"/>
                <a:gd name="connsiteX2" fmla="*/ 60751 w 60750"/>
                <a:gd name="connsiteY2" fmla="*/ 24945 h 66236"/>
                <a:gd name="connsiteX3" fmla="*/ 60751 w 60750"/>
                <a:gd name="connsiteY3" fmla="*/ 66236 h 66236"/>
                <a:gd name="connsiteX4" fmla="*/ 43664 w 60750"/>
                <a:gd name="connsiteY4" fmla="*/ 66236 h 66236"/>
                <a:gd name="connsiteX5" fmla="*/ 43664 w 60750"/>
                <a:gd name="connsiteY5" fmla="*/ 26646 h 66236"/>
                <a:gd name="connsiteX6" fmla="*/ 40627 w 60750"/>
                <a:gd name="connsiteY6" fmla="*/ 16630 h 66236"/>
                <a:gd name="connsiteX7" fmla="*/ 32369 w 60750"/>
                <a:gd name="connsiteY7" fmla="*/ 12945 h 66236"/>
                <a:gd name="connsiteX8" fmla="*/ 24870 w 60750"/>
                <a:gd name="connsiteY8" fmla="*/ 15307 h 66236"/>
                <a:gd name="connsiteX9" fmla="*/ 17181 w 60750"/>
                <a:gd name="connsiteY9" fmla="*/ 23055 h 66236"/>
                <a:gd name="connsiteX10" fmla="*/ 17181 w 60750"/>
                <a:gd name="connsiteY10" fmla="*/ 66236 h 66236"/>
                <a:gd name="connsiteX11" fmla="*/ 0 w 60750"/>
                <a:gd name="connsiteY11" fmla="*/ 66236 h 66236"/>
                <a:gd name="connsiteX12" fmla="*/ 0 w 60750"/>
                <a:gd name="connsiteY12" fmla="*/ 1228 h 66236"/>
                <a:gd name="connsiteX13" fmla="*/ 17181 w 60750"/>
                <a:gd name="connsiteY13" fmla="*/ 1228 h 66236"/>
                <a:gd name="connsiteX14" fmla="*/ 17181 w 60750"/>
                <a:gd name="connsiteY14" fmla="*/ 10299 h 66236"/>
                <a:gd name="connsiteX15" fmla="*/ 26958 w 60750"/>
                <a:gd name="connsiteY15" fmla="*/ 2362 h 66236"/>
                <a:gd name="connsiteX16" fmla="*/ 37779 w 60750"/>
                <a:gd name="connsiteY16" fmla="*/ 0 h 6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0750" h="66236">
                  <a:moveTo>
                    <a:pt x="37779" y="0"/>
                  </a:moveTo>
                  <a:cubicBezTo>
                    <a:pt x="44804" y="0"/>
                    <a:pt x="50309" y="2268"/>
                    <a:pt x="54486" y="6898"/>
                  </a:cubicBezTo>
                  <a:cubicBezTo>
                    <a:pt x="58662" y="11433"/>
                    <a:pt x="60751" y="17480"/>
                    <a:pt x="60751" y="24945"/>
                  </a:cubicBezTo>
                  <a:lnTo>
                    <a:pt x="60751" y="66236"/>
                  </a:lnTo>
                  <a:lnTo>
                    <a:pt x="43664" y="66236"/>
                  </a:lnTo>
                  <a:lnTo>
                    <a:pt x="43664" y="26646"/>
                  </a:lnTo>
                  <a:cubicBezTo>
                    <a:pt x="43664" y="22394"/>
                    <a:pt x="42620" y="19087"/>
                    <a:pt x="40627" y="16630"/>
                  </a:cubicBezTo>
                  <a:cubicBezTo>
                    <a:pt x="38634" y="14173"/>
                    <a:pt x="35881" y="12945"/>
                    <a:pt x="32369" y="12945"/>
                  </a:cubicBezTo>
                  <a:cubicBezTo>
                    <a:pt x="29711" y="12945"/>
                    <a:pt x="27243" y="13701"/>
                    <a:pt x="24870" y="15307"/>
                  </a:cubicBezTo>
                  <a:cubicBezTo>
                    <a:pt x="22497" y="16819"/>
                    <a:pt x="19934" y="19465"/>
                    <a:pt x="17181" y="23055"/>
                  </a:cubicBezTo>
                  <a:lnTo>
                    <a:pt x="17181" y="66236"/>
                  </a:lnTo>
                  <a:lnTo>
                    <a:pt x="0" y="66236"/>
                  </a:lnTo>
                  <a:lnTo>
                    <a:pt x="0" y="1228"/>
                  </a:lnTo>
                  <a:lnTo>
                    <a:pt x="17181" y="1228"/>
                  </a:lnTo>
                  <a:lnTo>
                    <a:pt x="17181" y="10299"/>
                  </a:lnTo>
                  <a:cubicBezTo>
                    <a:pt x="20313" y="6614"/>
                    <a:pt x="23636" y="3969"/>
                    <a:pt x="26958" y="2362"/>
                  </a:cubicBezTo>
                  <a:cubicBezTo>
                    <a:pt x="30280" y="756"/>
                    <a:pt x="33887" y="0"/>
                    <a:pt x="37779" y="0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2" name="Forma libre 91">
              <a:extLst>
                <a:ext uri="{FF2B5EF4-FFF2-40B4-BE49-F238E27FC236}">
                  <a16:creationId xmlns:a16="http://schemas.microsoft.com/office/drawing/2014/main" id="{149CC38C-4729-6C8D-0877-EB48F0038AA6}"/>
                </a:ext>
              </a:extLst>
            </p:cNvPr>
            <p:cNvSpPr/>
            <p:nvPr/>
          </p:nvSpPr>
          <p:spPr>
            <a:xfrm>
              <a:off x="9737784" y="2163866"/>
              <a:ext cx="92834" cy="99779"/>
            </a:xfrm>
            <a:custGeom>
              <a:avLst/>
              <a:gdLst>
                <a:gd name="connsiteX0" fmla="*/ 55055 w 92834"/>
                <a:gd name="connsiteY0" fmla="*/ 0 h 99779"/>
                <a:gd name="connsiteX1" fmla="*/ 90841 w 92834"/>
                <a:gd name="connsiteY1" fmla="*/ 8031 h 99779"/>
                <a:gd name="connsiteX2" fmla="*/ 90841 w 92834"/>
                <a:gd name="connsiteY2" fmla="*/ 25228 h 99779"/>
                <a:gd name="connsiteX3" fmla="*/ 55910 w 92834"/>
                <a:gd name="connsiteY3" fmla="*/ 16252 h 99779"/>
                <a:gd name="connsiteX4" fmla="*/ 36925 w 92834"/>
                <a:gd name="connsiteY4" fmla="*/ 20504 h 99779"/>
                <a:gd name="connsiteX5" fmla="*/ 24015 w 92834"/>
                <a:gd name="connsiteY5" fmla="*/ 32693 h 99779"/>
                <a:gd name="connsiteX6" fmla="*/ 19459 w 92834"/>
                <a:gd name="connsiteY6" fmla="*/ 50457 h 99779"/>
                <a:gd name="connsiteX7" fmla="*/ 29426 w 92834"/>
                <a:gd name="connsiteY7" fmla="*/ 74457 h 99779"/>
                <a:gd name="connsiteX8" fmla="*/ 55625 w 92834"/>
                <a:gd name="connsiteY8" fmla="*/ 83527 h 99779"/>
                <a:gd name="connsiteX9" fmla="*/ 64168 w 92834"/>
                <a:gd name="connsiteY9" fmla="*/ 82772 h 99779"/>
                <a:gd name="connsiteX10" fmla="*/ 73945 w 92834"/>
                <a:gd name="connsiteY10" fmla="*/ 79842 h 99779"/>
                <a:gd name="connsiteX11" fmla="*/ 73945 w 92834"/>
                <a:gd name="connsiteY11" fmla="*/ 63685 h 99779"/>
                <a:gd name="connsiteX12" fmla="*/ 57808 w 92834"/>
                <a:gd name="connsiteY12" fmla="*/ 63685 h 99779"/>
                <a:gd name="connsiteX13" fmla="*/ 57808 w 92834"/>
                <a:gd name="connsiteY13" fmla="*/ 49039 h 99779"/>
                <a:gd name="connsiteX14" fmla="*/ 92834 w 92834"/>
                <a:gd name="connsiteY14" fmla="*/ 49039 h 99779"/>
                <a:gd name="connsiteX15" fmla="*/ 92834 w 92834"/>
                <a:gd name="connsiteY15" fmla="*/ 89102 h 99779"/>
                <a:gd name="connsiteX16" fmla="*/ 75559 w 92834"/>
                <a:gd name="connsiteY16" fmla="*/ 96945 h 99779"/>
                <a:gd name="connsiteX17" fmla="*/ 54581 w 92834"/>
                <a:gd name="connsiteY17" fmla="*/ 99779 h 99779"/>
                <a:gd name="connsiteX18" fmla="*/ 26578 w 92834"/>
                <a:gd name="connsiteY18" fmla="*/ 93449 h 99779"/>
                <a:gd name="connsiteX19" fmla="*/ 7024 w 92834"/>
                <a:gd name="connsiteY19" fmla="*/ 75685 h 99779"/>
                <a:gd name="connsiteX20" fmla="*/ 0 w 92834"/>
                <a:gd name="connsiteY20" fmla="*/ 50268 h 99779"/>
                <a:gd name="connsiteX21" fmla="*/ 7119 w 92834"/>
                <a:gd name="connsiteY21" fmla="*/ 24472 h 99779"/>
                <a:gd name="connsiteX22" fmla="*/ 26863 w 92834"/>
                <a:gd name="connsiteY22" fmla="*/ 6520 h 99779"/>
                <a:gd name="connsiteX23" fmla="*/ 55150 w 92834"/>
                <a:gd name="connsiteY23" fmla="*/ 95 h 9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2834" h="99779">
                  <a:moveTo>
                    <a:pt x="55055" y="0"/>
                  </a:moveTo>
                  <a:cubicBezTo>
                    <a:pt x="67110" y="0"/>
                    <a:pt x="78976" y="2646"/>
                    <a:pt x="90841" y="8031"/>
                  </a:cubicBezTo>
                  <a:lnTo>
                    <a:pt x="90841" y="25228"/>
                  </a:lnTo>
                  <a:cubicBezTo>
                    <a:pt x="78976" y="19276"/>
                    <a:pt x="67395" y="16252"/>
                    <a:pt x="55910" y="16252"/>
                  </a:cubicBezTo>
                  <a:cubicBezTo>
                    <a:pt x="48790" y="16252"/>
                    <a:pt x="42430" y="17669"/>
                    <a:pt x="36925" y="20504"/>
                  </a:cubicBezTo>
                  <a:cubicBezTo>
                    <a:pt x="31419" y="23339"/>
                    <a:pt x="27053" y="27402"/>
                    <a:pt x="24015" y="32693"/>
                  </a:cubicBezTo>
                  <a:cubicBezTo>
                    <a:pt x="20978" y="37984"/>
                    <a:pt x="19459" y="43937"/>
                    <a:pt x="19459" y="50457"/>
                  </a:cubicBezTo>
                  <a:cubicBezTo>
                    <a:pt x="19459" y="60378"/>
                    <a:pt x="22781" y="68409"/>
                    <a:pt x="29426" y="74457"/>
                  </a:cubicBezTo>
                  <a:cubicBezTo>
                    <a:pt x="36071" y="80504"/>
                    <a:pt x="44804" y="83527"/>
                    <a:pt x="55625" y="83527"/>
                  </a:cubicBezTo>
                  <a:cubicBezTo>
                    <a:pt x="58567" y="83527"/>
                    <a:pt x="61415" y="83244"/>
                    <a:pt x="64168" y="82772"/>
                  </a:cubicBezTo>
                  <a:cubicBezTo>
                    <a:pt x="66921" y="82299"/>
                    <a:pt x="70148" y="81260"/>
                    <a:pt x="73945" y="79842"/>
                  </a:cubicBezTo>
                  <a:lnTo>
                    <a:pt x="73945" y="63685"/>
                  </a:lnTo>
                  <a:lnTo>
                    <a:pt x="57808" y="63685"/>
                  </a:lnTo>
                  <a:lnTo>
                    <a:pt x="57808" y="49039"/>
                  </a:lnTo>
                  <a:lnTo>
                    <a:pt x="92834" y="49039"/>
                  </a:lnTo>
                  <a:lnTo>
                    <a:pt x="92834" y="89102"/>
                  </a:lnTo>
                  <a:cubicBezTo>
                    <a:pt x="87993" y="92409"/>
                    <a:pt x="82298" y="95055"/>
                    <a:pt x="75559" y="96945"/>
                  </a:cubicBezTo>
                  <a:cubicBezTo>
                    <a:pt x="68819" y="98834"/>
                    <a:pt x="61795" y="99779"/>
                    <a:pt x="54581" y="99779"/>
                  </a:cubicBezTo>
                  <a:cubicBezTo>
                    <a:pt x="44329" y="99779"/>
                    <a:pt x="34932" y="97701"/>
                    <a:pt x="26578" y="93449"/>
                  </a:cubicBezTo>
                  <a:cubicBezTo>
                    <a:pt x="18225" y="89197"/>
                    <a:pt x="11676" y="83338"/>
                    <a:pt x="7024" y="75685"/>
                  </a:cubicBezTo>
                  <a:cubicBezTo>
                    <a:pt x="2373" y="68031"/>
                    <a:pt x="0" y="59622"/>
                    <a:pt x="0" y="50268"/>
                  </a:cubicBezTo>
                  <a:cubicBezTo>
                    <a:pt x="0" y="40913"/>
                    <a:pt x="2373" y="32126"/>
                    <a:pt x="7119" y="24472"/>
                  </a:cubicBezTo>
                  <a:cubicBezTo>
                    <a:pt x="11865" y="16724"/>
                    <a:pt x="18415" y="10772"/>
                    <a:pt x="26863" y="6520"/>
                  </a:cubicBezTo>
                  <a:cubicBezTo>
                    <a:pt x="35311" y="2268"/>
                    <a:pt x="44709" y="95"/>
                    <a:pt x="55150" y="95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3" name="Forma libre 92">
              <a:extLst>
                <a:ext uri="{FF2B5EF4-FFF2-40B4-BE49-F238E27FC236}">
                  <a16:creationId xmlns:a16="http://schemas.microsoft.com/office/drawing/2014/main" id="{647CDE9F-8939-B4F7-9C06-36EC68910C4A}"/>
                </a:ext>
              </a:extLst>
            </p:cNvPr>
            <p:cNvSpPr/>
            <p:nvPr/>
          </p:nvSpPr>
          <p:spPr>
            <a:xfrm>
              <a:off x="9845141" y="2196087"/>
              <a:ext cx="63788" cy="67558"/>
            </a:xfrm>
            <a:custGeom>
              <a:avLst/>
              <a:gdLst>
                <a:gd name="connsiteX0" fmla="*/ 32653 w 63788"/>
                <a:gd name="connsiteY0" fmla="*/ 0 h 67558"/>
                <a:gd name="connsiteX1" fmla="*/ 55435 w 63788"/>
                <a:gd name="connsiteY1" fmla="*/ 9165 h 67558"/>
                <a:gd name="connsiteX2" fmla="*/ 63788 w 63788"/>
                <a:gd name="connsiteY2" fmla="*/ 34583 h 67558"/>
                <a:gd name="connsiteX3" fmla="*/ 63788 w 63788"/>
                <a:gd name="connsiteY3" fmla="*/ 37134 h 67558"/>
                <a:gd name="connsiteX4" fmla="*/ 17561 w 63788"/>
                <a:gd name="connsiteY4" fmla="*/ 37134 h 67558"/>
                <a:gd name="connsiteX5" fmla="*/ 24110 w 63788"/>
                <a:gd name="connsiteY5" fmla="*/ 50551 h 67558"/>
                <a:gd name="connsiteX6" fmla="*/ 39203 w 63788"/>
                <a:gd name="connsiteY6" fmla="*/ 55276 h 67558"/>
                <a:gd name="connsiteX7" fmla="*/ 51068 w 63788"/>
                <a:gd name="connsiteY7" fmla="*/ 53197 h 67558"/>
                <a:gd name="connsiteX8" fmla="*/ 62839 w 63788"/>
                <a:gd name="connsiteY8" fmla="*/ 46772 h 67558"/>
                <a:gd name="connsiteX9" fmla="*/ 62839 w 63788"/>
                <a:gd name="connsiteY9" fmla="*/ 59527 h 67558"/>
                <a:gd name="connsiteX10" fmla="*/ 35026 w 63788"/>
                <a:gd name="connsiteY10" fmla="*/ 67559 h 67558"/>
                <a:gd name="connsiteX11" fmla="*/ 9777 w 63788"/>
                <a:gd name="connsiteY11" fmla="*/ 58299 h 67558"/>
                <a:gd name="connsiteX12" fmla="*/ 0 w 63788"/>
                <a:gd name="connsiteY12" fmla="*/ 33638 h 67558"/>
                <a:gd name="connsiteX13" fmla="*/ 9018 w 63788"/>
                <a:gd name="connsiteY13" fmla="*/ 9449 h 67558"/>
                <a:gd name="connsiteX14" fmla="*/ 32558 w 63788"/>
                <a:gd name="connsiteY14" fmla="*/ 95 h 67558"/>
                <a:gd name="connsiteX15" fmla="*/ 47651 w 63788"/>
                <a:gd name="connsiteY15" fmla="*/ 26740 h 67558"/>
                <a:gd name="connsiteX16" fmla="*/ 43285 w 63788"/>
                <a:gd name="connsiteY16" fmla="*/ 15685 h 67558"/>
                <a:gd name="connsiteX17" fmla="*/ 33318 w 63788"/>
                <a:gd name="connsiteY17" fmla="*/ 11717 h 67558"/>
                <a:gd name="connsiteX18" fmla="*/ 22876 w 63788"/>
                <a:gd name="connsiteY18" fmla="*/ 15591 h 67558"/>
                <a:gd name="connsiteX19" fmla="*/ 17845 w 63788"/>
                <a:gd name="connsiteY19" fmla="*/ 26835 h 67558"/>
                <a:gd name="connsiteX20" fmla="*/ 47651 w 63788"/>
                <a:gd name="connsiteY20" fmla="*/ 26835 h 6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3788" h="67558">
                  <a:moveTo>
                    <a:pt x="32653" y="0"/>
                  </a:moveTo>
                  <a:cubicBezTo>
                    <a:pt x="42241" y="0"/>
                    <a:pt x="49834" y="3024"/>
                    <a:pt x="55435" y="9165"/>
                  </a:cubicBezTo>
                  <a:cubicBezTo>
                    <a:pt x="61035" y="15307"/>
                    <a:pt x="63788" y="23717"/>
                    <a:pt x="63788" y="34583"/>
                  </a:cubicBezTo>
                  <a:lnTo>
                    <a:pt x="63788" y="37134"/>
                  </a:lnTo>
                  <a:lnTo>
                    <a:pt x="17561" y="37134"/>
                  </a:lnTo>
                  <a:cubicBezTo>
                    <a:pt x="18225" y="42898"/>
                    <a:pt x="20408" y="47433"/>
                    <a:pt x="24110" y="50551"/>
                  </a:cubicBezTo>
                  <a:cubicBezTo>
                    <a:pt x="27812" y="53669"/>
                    <a:pt x="32748" y="55276"/>
                    <a:pt x="39203" y="55276"/>
                  </a:cubicBezTo>
                  <a:cubicBezTo>
                    <a:pt x="43285" y="55276"/>
                    <a:pt x="47271" y="54520"/>
                    <a:pt x="51068" y="53197"/>
                  </a:cubicBezTo>
                  <a:cubicBezTo>
                    <a:pt x="54865" y="51779"/>
                    <a:pt x="58757" y="49606"/>
                    <a:pt x="62839" y="46772"/>
                  </a:cubicBezTo>
                  <a:lnTo>
                    <a:pt x="62839" y="59527"/>
                  </a:lnTo>
                  <a:cubicBezTo>
                    <a:pt x="55150" y="64913"/>
                    <a:pt x="45943" y="67559"/>
                    <a:pt x="35026" y="67559"/>
                  </a:cubicBezTo>
                  <a:cubicBezTo>
                    <a:pt x="24775" y="67559"/>
                    <a:pt x="16327" y="64441"/>
                    <a:pt x="9777" y="58299"/>
                  </a:cubicBezTo>
                  <a:cubicBezTo>
                    <a:pt x="3227" y="52157"/>
                    <a:pt x="0" y="43937"/>
                    <a:pt x="0" y="33638"/>
                  </a:cubicBezTo>
                  <a:cubicBezTo>
                    <a:pt x="0" y="23339"/>
                    <a:pt x="3038" y="15685"/>
                    <a:pt x="9018" y="9449"/>
                  </a:cubicBezTo>
                  <a:cubicBezTo>
                    <a:pt x="15093" y="3213"/>
                    <a:pt x="22876" y="95"/>
                    <a:pt x="32558" y="95"/>
                  </a:cubicBezTo>
                  <a:close/>
                  <a:moveTo>
                    <a:pt x="47651" y="26740"/>
                  </a:moveTo>
                  <a:cubicBezTo>
                    <a:pt x="47177" y="22016"/>
                    <a:pt x="45753" y="18331"/>
                    <a:pt x="43285" y="15685"/>
                  </a:cubicBezTo>
                  <a:cubicBezTo>
                    <a:pt x="40817" y="13039"/>
                    <a:pt x="37494" y="11717"/>
                    <a:pt x="33318" y="11717"/>
                  </a:cubicBezTo>
                  <a:cubicBezTo>
                    <a:pt x="29141" y="11717"/>
                    <a:pt x="25534" y="13039"/>
                    <a:pt x="22876" y="15591"/>
                  </a:cubicBezTo>
                  <a:cubicBezTo>
                    <a:pt x="20219" y="18142"/>
                    <a:pt x="18605" y="21921"/>
                    <a:pt x="17845" y="26835"/>
                  </a:cubicBezTo>
                  <a:lnTo>
                    <a:pt x="47651" y="26835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4" name="Forma libre 93">
              <a:extLst>
                <a:ext uri="{FF2B5EF4-FFF2-40B4-BE49-F238E27FC236}">
                  <a16:creationId xmlns:a16="http://schemas.microsoft.com/office/drawing/2014/main" id="{93604A46-70FF-F727-7276-736B2431EAA2}"/>
                </a:ext>
              </a:extLst>
            </p:cNvPr>
            <p:cNvSpPr/>
            <p:nvPr/>
          </p:nvSpPr>
          <p:spPr>
            <a:xfrm>
              <a:off x="9922408" y="2196087"/>
              <a:ext cx="60750" cy="66236"/>
            </a:xfrm>
            <a:custGeom>
              <a:avLst/>
              <a:gdLst>
                <a:gd name="connsiteX0" fmla="*/ 37779 w 60750"/>
                <a:gd name="connsiteY0" fmla="*/ 0 h 66236"/>
                <a:gd name="connsiteX1" fmla="*/ 54486 w 60750"/>
                <a:gd name="connsiteY1" fmla="*/ 6898 h 66236"/>
                <a:gd name="connsiteX2" fmla="*/ 60751 w 60750"/>
                <a:gd name="connsiteY2" fmla="*/ 24945 h 66236"/>
                <a:gd name="connsiteX3" fmla="*/ 60751 w 60750"/>
                <a:gd name="connsiteY3" fmla="*/ 66236 h 66236"/>
                <a:gd name="connsiteX4" fmla="*/ 43664 w 60750"/>
                <a:gd name="connsiteY4" fmla="*/ 66236 h 66236"/>
                <a:gd name="connsiteX5" fmla="*/ 43664 w 60750"/>
                <a:gd name="connsiteY5" fmla="*/ 26646 h 66236"/>
                <a:gd name="connsiteX6" fmla="*/ 40627 w 60750"/>
                <a:gd name="connsiteY6" fmla="*/ 16630 h 66236"/>
                <a:gd name="connsiteX7" fmla="*/ 32369 w 60750"/>
                <a:gd name="connsiteY7" fmla="*/ 12945 h 66236"/>
                <a:gd name="connsiteX8" fmla="*/ 24870 w 60750"/>
                <a:gd name="connsiteY8" fmla="*/ 15307 h 66236"/>
                <a:gd name="connsiteX9" fmla="*/ 17181 w 60750"/>
                <a:gd name="connsiteY9" fmla="*/ 23055 h 66236"/>
                <a:gd name="connsiteX10" fmla="*/ 17181 w 60750"/>
                <a:gd name="connsiteY10" fmla="*/ 66236 h 66236"/>
                <a:gd name="connsiteX11" fmla="*/ 0 w 60750"/>
                <a:gd name="connsiteY11" fmla="*/ 66236 h 66236"/>
                <a:gd name="connsiteX12" fmla="*/ 0 w 60750"/>
                <a:gd name="connsiteY12" fmla="*/ 1228 h 66236"/>
                <a:gd name="connsiteX13" fmla="*/ 17181 w 60750"/>
                <a:gd name="connsiteY13" fmla="*/ 1228 h 66236"/>
                <a:gd name="connsiteX14" fmla="*/ 17181 w 60750"/>
                <a:gd name="connsiteY14" fmla="*/ 10299 h 66236"/>
                <a:gd name="connsiteX15" fmla="*/ 26958 w 60750"/>
                <a:gd name="connsiteY15" fmla="*/ 2362 h 66236"/>
                <a:gd name="connsiteX16" fmla="*/ 37779 w 60750"/>
                <a:gd name="connsiteY16" fmla="*/ 0 h 6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0750" h="66236">
                  <a:moveTo>
                    <a:pt x="37779" y="0"/>
                  </a:moveTo>
                  <a:cubicBezTo>
                    <a:pt x="44804" y="0"/>
                    <a:pt x="50309" y="2268"/>
                    <a:pt x="54486" y="6898"/>
                  </a:cubicBezTo>
                  <a:cubicBezTo>
                    <a:pt x="58662" y="11433"/>
                    <a:pt x="60751" y="17480"/>
                    <a:pt x="60751" y="24945"/>
                  </a:cubicBezTo>
                  <a:lnTo>
                    <a:pt x="60751" y="66236"/>
                  </a:lnTo>
                  <a:lnTo>
                    <a:pt x="43664" y="66236"/>
                  </a:lnTo>
                  <a:lnTo>
                    <a:pt x="43664" y="26646"/>
                  </a:lnTo>
                  <a:cubicBezTo>
                    <a:pt x="43664" y="22394"/>
                    <a:pt x="42620" y="19087"/>
                    <a:pt x="40627" y="16630"/>
                  </a:cubicBezTo>
                  <a:cubicBezTo>
                    <a:pt x="38634" y="14173"/>
                    <a:pt x="35881" y="12945"/>
                    <a:pt x="32369" y="12945"/>
                  </a:cubicBezTo>
                  <a:cubicBezTo>
                    <a:pt x="29711" y="12945"/>
                    <a:pt x="27243" y="13701"/>
                    <a:pt x="24870" y="15307"/>
                  </a:cubicBezTo>
                  <a:cubicBezTo>
                    <a:pt x="22497" y="16819"/>
                    <a:pt x="19934" y="19465"/>
                    <a:pt x="17181" y="23055"/>
                  </a:cubicBezTo>
                  <a:lnTo>
                    <a:pt x="17181" y="66236"/>
                  </a:lnTo>
                  <a:lnTo>
                    <a:pt x="0" y="66236"/>
                  </a:lnTo>
                  <a:lnTo>
                    <a:pt x="0" y="1228"/>
                  </a:lnTo>
                  <a:lnTo>
                    <a:pt x="17181" y="1228"/>
                  </a:lnTo>
                  <a:lnTo>
                    <a:pt x="17181" y="10299"/>
                  </a:lnTo>
                  <a:cubicBezTo>
                    <a:pt x="20313" y="6614"/>
                    <a:pt x="23636" y="3969"/>
                    <a:pt x="26958" y="2362"/>
                  </a:cubicBezTo>
                  <a:cubicBezTo>
                    <a:pt x="30280" y="756"/>
                    <a:pt x="33887" y="0"/>
                    <a:pt x="37779" y="0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5" name="Forma libre 94">
              <a:extLst>
                <a:ext uri="{FF2B5EF4-FFF2-40B4-BE49-F238E27FC236}">
                  <a16:creationId xmlns:a16="http://schemas.microsoft.com/office/drawing/2014/main" id="{A090C6FF-A958-790C-8216-DCA8E909B19C}"/>
                </a:ext>
              </a:extLst>
            </p:cNvPr>
            <p:cNvSpPr/>
            <p:nvPr/>
          </p:nvSpPr>
          <p:spPr>
            <a:xfrm>
              <a:off x="9996448" y="2196087"/>
              <a:ext cx="63788" cy="67558"/>
            </a:xfrm>
            <a:custGeom>
              <a:avLst/>
              <a:gdLst>
                <a:gd name="connsiteX0" fmla="*/ 32653 w 63788"/>
                <a:gd name="connsiteY0" fmla="*/ 0 h 67558"/>
                <a:gd name="connsiteX1" fmla="*/ 55435 w 63788"/>
                <a:gd name="connsiteY1" fmla="*/ 9165 h 67558"/>
                <a:gd name="connsiteX2" fmla="*/ 63788 w 63788"/>
                <a:gd name="connsiteY2" fmla="*/ 34583 h 67558"/>
                <a:gd name="connsiteX3" fmla="*/ 63788 w 63788"/>
                <a:gd name="connsiteY3" fmla="*/ 37134 h 67558"/>
                <a:gd name="connsiteX4" fmla="*/ 17561 w 63788"/>
                <a:gd name="connsiteY4" fmla="*/ 37134 h 67558"/>
                <a:gd name="connsiteX5" fmla="*/ 24110 w 63788"/>
                <a:gd name="connsiteY5" fmla="*/ 50551 h 67558"/>
                <a:gd name="connsiteX6" fmla="*/ 39203 w 63788"/>
                <a:gd name="connsiteY6" fmla="*/ 55276 h 67558"/>
                <a:gd name="connsiteX7" fmla="*/ 51068 w 63788"/>
                <a:gd name="connsiteY7" fmla="*/ 53197 h 67558"/>
                <a:gd name="connsiteX8" fmla="*/ 62839 w 63788"/>
                <a:gd name="connsiteY8" fmla="*/ 46772 h 67558"/>
                <a:gd name="connsiteX9" fmla="*/ 62839 w 63788"/>
                <a:gd name="connsiteY9" fmla="*/ 59527 h 67558"/>
                <a:gd name="connsiteX10" fmla="*/ 35026 w 63788"/>
                <a:gd name="connsiteY10" fmla="*/ 67559 h 67558"/>
                <a:gd name="connsiteX11" fmla="*/ 9777 w 63788"/>
                <a:gd name="connsiteY11" fmla="*/ 58299 h 67558"/>
                <a:gd name="connsiteX12" fmla="*/ 0 w 63788"/>
                <a:gd name="connsiteY12" fmla="*/ 33638 h 67558"/>
                <a:gd name="connsiteX13" fmla="*/ 9018 w 63788"/>
                <a:gd name="connsiteY13" fmla="*/ 9449 h 67558"/>
                <a:gd name="connsiteX14" fmla="*/ 32558 w 63788"/>
                <a:gd name="connsiteY14" fmla="*/ 95 h 67558"/>
                <a:gd name="connsiteX15" fmla="*/ 47651 w 63788"/>
                <a:gd name="connsiteY15" fmla="*/ 26740 h 67558"/>
                <a:gd name="connsiteX16" fmla="*/ 43285 w 63788"/>
                <a:gd name="connsiteY16" fmla="*/ 15685 h 67558"/>
                <a:gd name="connsiteX17" fmla="*/ 33318 w 63788"/>
                <a:gd name="connsiteY17" fmla="*/ 11717 h 67558"/>
                <a:gd name="connsiteX18" fmla="*/ 22876 w 63788"/>
                <a:gd name="connsiteY18" fmla="*/ 15591 h 67558"/>
                <a:gd name="connsiteX19" fmla="*/ 17846 w 63788"/>
                <a:gd name="connsiteY19" fmla="*/ 26835 h 67558"/>
                <a:gd name="connsiteX20" fmla="*/ 47651 w 63788"/>
                <a:gd name="connsiteY20" fmla="*/ 26835 h 6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3788" h="67558">
                  <a:moveTo>
                    <a:pt x="32653" y="0"/>
                  </a:moveTo>
                  <a:cubicBezTo>
                    <a:pt x="42241" y="0"/>
                    <a:pt x="49834" y="3024"/>
                    <a:pt x="55435" y="9165"/>
                  </a:cubicBezTo>
                  <a:cubicBezTo>
                    <a:pt x="61035" y="15307"/>
                    <a:pt x="63788" y="23717"/>
                    <a:pt x="63788" y="34583"/>
                  </a:cubicBezTo>
                  <a:lnTo>
                    <a:pt x="63788" y="37134"/>
                  </a:lnTo>
                  <a:lnTo>
                    <a:pt x="17561" y="37134"/>
                  </a:lnTo>
                  <a:cubicBezTo>
                    <a:pt x="18225" y="42898"/>
                    <a:pt x="20408" y="47433"/>
                    <a:pt x="24110" y="50551"/>
                  </a:cubicBezTo>
                  <a:cubicBezTo>
                    <a:pt x="27812" y="53669"/>
                    <a:pt x="32748" y="55276"/>
                    <a:pt x="39203" y="55276"/>
                  </a:cubicBezTo>
                  <a:cubicBezTo>
                    <a:pt x="43285" y="55276"/>
                    <a:pt x="47272" y="54520"/>
                    <a:pt x="51068" y="53197"/>
                  </a:cubicBezTo>
                  <a:cubicBezTo>
                    <a:pt x="54865" y="51779"/>
                    <a:pt x="58757" y="49606"/>
                    <a:pt x="62839" y="46772"/>
                  </a:cubicBezTo>
                  <a:lnTo>
                    <a:pt x="62839" y="59527"/>
                  </a:lnTo>
                  <a:cubicBezTo>
                    <a:pt x="55150" y="64913"/>
                    <a:pt x="45943" y="67559"/>
                    <a:pt x="35026" y="67559"/>
                  </a:cubicBezTo>
                  <a:cubicBezTo>
                    <a:pt x="24775" y="67559"/>
                    <a:pt x="16327" y="64441"/>
                    <a:pt x="9777" y="58299"/>
                  </a:cubicBezTo>
                  <a:cubicBezTo>
                    <a:pt x="3227" y="52157"/>
                    <a:pt x="0" y="43937"/>
                    <a:pt x="0" y="33638"/>
                  </a:cubicBezTo>
                  <a:cubicBezTo>
                    <a:pt x="0" y="23339"/>
                    <a:pt x="3038" y="15685"/>
                    <a:pt x="9018" y="9449"/>
                  </a:cubicBezTo>
                  <a:cubicBezTo>
                    <a:pt x="15093" y="3213"/>
                    <a:pt x="22876" y="95"/>
                    <a:pt x="32558" y="95"/>
                  </a:cubicBezTo>
                  <a:close/>
                  <a:moveTo>
                    <a:pt x="47651" y="26740"/>
                  </a:moveTo>
                  <a:cubicBezTo>
                    <a:pt x="47177" y="22016"/>
                    <a:pt x="45753" y="18331"/>
                    <a:pt x="43285" y="15685"/>
                  </a:cubicBezTo>
                  <a:cubicBezTo>
                    <a:pt x="40817" y="13039"/>
                    <a:pt x="37495" y="11717"/>
                    <a:pt x="33318" y="11717"/>
                  </a:cubicBezTo>
                  <a:cubicBezTo>
                    <a:pt x="29141" y="11717"/>
                    <a:pt x="25534" y="13039"/>
                    <a:pt x="22876" y="15591"/>
                  </a:cubicBezTo>
                  <a:cubicBezTo>
                    <a:pt x="20219" y="18142"/>
                    <a:pt x="18605" y="21921"/>
                    <a:pt x="17846" y="26835"/>
                  </a:cubicBezTo>
                  <a:lnTo>
                    <a:pt x="47651" y="26835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6" name="Forma libre 95">
              <a:extLst>
                <a:ext uri="{FF2B5EF4-FFF2-40B4-BE49-F238E27FC236}">
                  <a16:creationId xmlns:a16="http://schemas.microsoft.com/office/drawing/2014/main" id="{FA597C1F-5914-5417-9551-CF2DF701AAA6}"/>
                </a:ext>
              </a:extLst>
            </p:cNvPr>
            <p:cNvSpPr/>
            <p:nvPr/>
          </p:nvSpPr>
          <p:spPr>
            <a:xfrm>
              <a:off x="10073525" y="2195898"/>
              <a:ext cx="51922" cy="66330"/>
            </a:xfrm>
            <a:custGeom>
              <a:avLst/>
              <a:gdLst>
                <a:gd name="connsiteX0" fmla="*/ 37494 w 51922"/>
                <a:gd name="connsiteY0" fmla="*/ 189 h 66330"/>
                <a:gd name="connsiteX1" fmla="*/ 44234 w 51922"/>
                <a:gd name="connsiteY1" fmla="*/ 1701 h 66330"/>
                <a:gd name="connsiteX2" fmla="*/ 51923 w 51922"/>
                <a:gd name="connsiteY2" fmla="*/ 6803 h 66330"/>
                <a:gd name="connsiteX3" fmla="*/ 45753 w 51922"/>
                <a:gd name="connsiteY3" fmla="*/ 21732 h 66330"/>
                <a:gd name="connsiteX4" fmla="*/ 33698 w 51922"/>
                <a:gd name="connsiteY4" fmla="*/ 16157 h 66330"/>
                <a:gd name="connsiteX5" fmla="*/ 25819 w 51922"/>
                <a:gd name="connsiteY5" fmla="*/ 19087 h 66330"/>
                <a:gd name="connsiteX6" fmla="*/ 19554 w 51922"/>
                <a:gd name="connsiteY6" fmla="*/ 26929 h 66330"/>
                <a:gd name="connsiteX7" fmla="*/ 17181 w 51922"/>
                <a:gd name="connsiteY7" fmla="*/ 36661 h 66330"/>
                <a:gd name="connsiteX8" fmla="*/ 17181 w 51922"/>
                <a:gd name="connsiteY8" fmla="*/ 66331 h 66330"/>
                <a:gd name="connsiteX9" fmla="*/ 0 w 51922"/>
                <a:gd name="connsiteY9" fmla="*/ 66331 h 66330"/>
                <a:gd name="connsiteX10" fmla="*/ 0 w 51922"/>
                <a:gd name="connsiteY10" fmla="*/ 1323 h 66330"/>
                <a:gd name="connsiteX11" fmla="*/ 17181 w 51922"/>
                <a:gd name="connsiteY11" fmla="*/ 1323 h 66330"/>
                <a:gd name="connsiteX12" fmla="*/ 17181 w 51922"/>
                <a:gd name="connsiteY12" fmla="*/ 17858 h 66330"/>
                <a:gd name="connsiteX13" fmla="*/ 17466 w 51922"/>
                <a:gd name="connsiteY13" fmla="*/ 17858 h 66330"/>
                <a:gd name="connsiteX14" fmla="*/ 26863 w 51922"/>
                <a:gd name="connsiteY14" fmla="*/ 4252 h 66330"/>
                <a:gd name="connsiteX15" fmla="*/ 37305 w 51922"/>
                <a:gd name="connsiteY15" fmla="*/ 0 h 66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1922" h="66330">
                  <a:moveTo>
                    <a:pt x="37494" y="189"/>
                  </a:moveTo>
                  <a:cubicBezTo>
                    <a:pt x="39773" y="189"/>
                    <a:pt x="42051" y="661"/>
                    <a:pt x="44234" y="1701"/>
                  </a:cubicBezTo>
                  <a:cubicBezTo>
                    <a:pt x="46417" y="2740"/>
                    <a:pt x="48980" y="4441"/>
                    <a:pt x="51923" y="6803"/>
                  </a:cubicBezTo>
                  <a:lnTo>
                    <a:pt x="45753" y="21732"/>
                  </a:lnTo>
                  <a:cubicBezTo>
                    <a:pt x="40817" y="18047"/>
                    <a:pt x="36735" y="16157"/>
                    <a:pt x="33698" y="16157"/>
                  </a:cubicBezTo>
                  <a:cubicBezTo>
                    <a:pt x="31040" y="16157"/>
                    <a:pt x="28382" y="17102"/>
                    <a:pt x="25819" y="19087"/>
                  </a:cubicBezTo>
                  <a:cubicBezTo>
                    <a:pt x="23256" y="21071"/>
                    <a:pt x="21168" y="23622"/>
                    <a:pt x="19554" y="26929"/>
                  </a:cubicBezTo>
                  <a:cubicBezTo>
                    <a:pt x="18035" y="30142"/>
                    <a:pt x="17181" y="33449"/>
                    <a:pt x="17181" y="36661"/>
                  </a:cubicBezTo>
                  <a:lnTo>
                    <a:pt x="17181" y="66331"/>
                  </a:lnTo>
                  <a:lnTo>
                    <a:pt x="0" y="66331"/>
                  </a:lnTo>
                  <a:lnTo>
                    <a:pt x="0" y="1323"/>
                  </a:lnTo>
                  <a:lnTo>
                    <a:pt x="17181" y="1323"/>
                  </a:lnTo>
                  <a:lnTo>
                    <a:pt x="17181" y="17858"/>
                  </a:lnTo>
                  <a:lnTo>
                    <a:pt x="17466" y="17858"/>
                  </a:lnTo>
                  <a:cubicBezTo>
                    <a:pt x="20598" y="11622"/>
                    <a:pt x="23731" y="7087"/>
                    <a:pt x="26863" y="4252"/>
                  </a:cubicBezTo>
                  <a:cubicBezTo>
                    <a:pt x="29996" y="1417"/>
                    <a:pt x="33508" y="0"/>
                    <a:pt x="37305" y="0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7" name="Forma libre 96">
              <a:extLst>
                <a:ext uri="{FF2B5EF4-FFF2-40B4-BE49-F238E27FC236}">
                  <a16:creationId xmlns:a16="http://schemas.microsoft.com/office/drawing/2014/main" id="{5E04194D-7452-45FB-BEB6-1862BDDC9397}"/>
                </a:ext>
              </a:extLst>
            </p:cNvPr>
            <p:cNvSpPr/>
            <p:nvPr/>
          </p:nvSpPr>
          <p:spPr>
            <a:xfrm>
              <a:off x="10129245" y="2196087"/>
              <a:ext cx="63977" cy="67558"/>
            </a:xfrm>
            <a:custGeom>
              <a:avLst/>
              <a:gdLst>
                <a:gd name="connsiteX0" fmla="*/ 27812 w 63977"/>
                <a:gd name="connsiteY0" fmla="*/ 0 h 67558"/>
                <a:gd name="connsiteX1" fmla="*/ 46987 w 63977"/>
                <a:gd name="connsiteY1" fmla="*/ 5291 h 67558"/>
                <a:gd name="connsiteX2" fmla="*/ 53631 w 63977"/>
                <a:gd name="connsiteY2" fmla="*/ 20126 h 67558"/>
                <a:gd name="connsiteX3" fmla="*/ 53631 w 63977"/>
                <a:gd name="connsiteY3" fmla="*/ 51874 h 67558"/>
                <a:gd name="connsiteX4" fmla="*/ 56669 w 63977"/>
                <a:gd name="connsiteY4" fmla="*/ 55559 h 67558"/>
                <a:gd name="connsiteX5" fmla="*/ 60181 w 63977"/>
                <a:gd name="connsiteY5" fmla="*/ 54520 h 67558"/>
                <a:gd name="connsiteX6" fmla="*/ 63978 w 63977"/>
                <a:gd name="connsiteY6" fmla="*/ 52063 h 67558"/>
                <a:gd name="connsiteX7" fmla="*/ 63978 w 63977"/>
                <a:gd name="connsiteY7" fmla="*/ 61984 h 67558"/>
                <a:gd name="connsiteX8" fmla="*/ 47461 w 63977"/>
                <a:gd name="connsiteY8" fmla="*/ 67464 h 67558"/>
                <a:gd name="connsiteX9" fmla="*/ 40342 w 63977"/>
                <a:gd name="connsiteY9" fmla="*/ 65953 h 67558"/>
                <a:gd name="connsiteX10" fmla="*/ 36925 w 63977"/>
                <a:gd name="connsiteY10" fmla="*/ 60567 h 67558"/>
                <a:gd name="connsiteX11" fmla="*/ 17181 w 63977"/>
                <a:gd name="connsiteY11" fmla="*/ 67559 h 67558"/>
                <a:gd name="connsiteX12" fmla="*/ 5031 w 63977"/>
                <a:gd name="connsiteY12" fmla="*/ 62835 h 67558"/>
                <a:gd name="connsiteX13" fmla="*/ 0 w 63977"/>
                <a:gd name="connsiteY13" fmla="*/ 51496 h 67558"/>
                <a:gd name="connsiteX14" fmla="*/ 5031 w 63977"/>
                <a:gd name="connsiteY14" fmla="*/ 38173 h 67558"/>
                <a:gd name="connsiteX15" fmla="*/ 22687 w 63977"/>
                <a:gd name="connsiteY15" fmla="*/ 29669 h 67558"/>
                <a:gd name="connsiteX16" fmla="*/ 36545 w 63977"/>
                <a:gd name="connsiteY16" fmla="*/ 25606 h 67558"/>
                <a:gd name="connsiteX17" fmla="*/ 36545 w 63977"/>
                <a:gd name="connsiteY17" fmla="*/ 22583 h 67558"/>
                <a:gd name="connsiteX18" fmla="*/ 24965 w 63977"/>
                <a:gd name="connsiteY18" fmla="*/ 13039 h 67558"/>
                <a:gd name="connsiteX19" fmla="*/ 13194 w 63977"/>
                <a:gd name="connsiteY19" fmla="*/ 15780 h 67558"/>
                <a:gd name="connsiteX20" fmla="*/ 2468 w 63977"/>
                <a:gd name="connsiteY20" fmla="*/ 23811 h 67558"/>
                <a:gd name="connsiteX21" fmla="*/ 2468 w 63977"/>
                <a:gd name="connsiteY21" fmla="*/ 8409 h 67558"/>
                <a:gd name="connsiteX22" fmla="*/ 27812 w 63977"/>
                <a:gd name="connsiteY22" fmla="*/ 0 h 67558"/>
                <a:gd name="connsiteX23" fmla="*/ 17276 w 63977"/>
                <a:gd name="connsiteY23" fmla="*/ 48756 h 67558"/>
                <a:gd name="connsiteX24" fmla="*/ 19554 w 63977"/>
                <a:gd name="connsiteY24" fmla="*/ 54425 h 67558"/>
                <a:gd name="connsiteX25" fmla="*/ 25155 w 63977"/>
                <a:gd name="connsiteY25" fmla="*/ 56598 h 67558"/>
                <a:gd name="connsiteX26" fmla="*/ 36450 w 63977"/>
                <a:gd name="connsiteY26" fmla="*/ 51496 h 67558"/>
                <a:gd name="connsiteX27" fmla="*/ 36450 w 63977"/>
                <a:gd name="connsiteY27" fmla="*/ 34394 h 67558"/>
                <a:gd name="connsiteX28" fmla="*/ 25155 w 63977"/>
                <a:gd name="connsiteY28" fmla="*/ 39024 h 67558"/>
                <a:gd name="connsiteX29" fmla="*/ 19174 w 63977"/>
                <a:gd name="connsiteY29" fmla="*/ 43370 h 67558"/>
                <a:gd name="connsiteX30" fmla="*/ 17276 w 63977"/>
                <a:gd name="connsiteY30" fmla="*/ 48756 h 6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977" h="67558">
                  <a:moveTo>
                    <a:pt x="27812" y="0"/>
                  </a:moveTo>
                  <a:cubicBezTo>
                    <a:pt x="36166" y="0"/>
                    <a:pt x="42620" y="1795"/>
                    <a:pt x="46987" y="5291"/>
                  </a:cubicBezTo>
                  <a:cubicBezTo>
                    <a:pt x="51448" y="8882"/>
                    <a:pt x="53631" y="13795"/>
                    <a:pt x="53631" y="20126"/>
                  </a:cubicBezTo>
                  <a:lnTo>
                    <a:pt x="53631" y="51874"/>
                  </a:lnTo>
                  <a:cubicBezTo>
                    <a:pt x="53631" y="54331"/>
                    <a:pt x="54675" y="55559"/>
                    <a:pt x="56669" y="55559"/>
                  </a:cubicBezTo>
                  <a:cubicBezTo>
                    <a:pt x="57523" y="55559"/>
                    <a:pt x="58662" y="55181"/>
                    <a:pt x="60181" y="54520"/>
                  </a:cubicBezTo>
                  <a:cubicBezTo>
                    <a:pt x="61700" y="53764"/>
                    <a:pt x="62934" y="53008"/>
                    <a:pt x="63978" y="52063"/>
                  </a:cubicBezTo>
                  <a:lnTo>
                    <a:pt x="63978" y="61984"/>
                  </a:lnTo>
                  <a:cubicBezTo>
                    <a:pt x="57998" y="65669"/>
                    <a:pt x="52492" y="67464"/>
                    <a:pt x="47461" y="67464"/>
                  </a:cubicBezTo>
                  <a:cubicBezTo>
                    <a:pt x="44424" y="67464"/>
                    <a:pt x="42051" y="66992"/>
                    <a:pt x="40342" y="65953"/>
                  </a:cubicBezTo>
                  <a:cubicBezTo>
                    <a:pt x="38728" y="64913"/>
                    <a:pt x="37494" y="63118"/>
                    <a:pt x="36925" y="60567"/>
                  </a:cubicBezTo>
                  <a:cubicBezTo>
                    <a:pt x="30375" y="65197"/>
                    <a:pt x="23731" y="67559"/>
                    <a:pt x="17181" y="67559"/>
                  </a:cubicBezTo>
                  <a:cubicBezTo>
                    <a:pt x="12435" y="67559"/>
                    <a:pt x="8448" y="65953"/>
                    <a:pt x="5031" y="62835"/>
                  </a:cubicBezTo>
                  <a:cubicBezTo>
                    <a:pt x="1614" y="59716"/>
                    <a:pt x="0" y="55937"/>
                    <a:pt x="0" y="51496"/>
                  </a:cubicBezTo>
                  <a:cubicBezTo>
                    <a:pt x="0" y="45921"/>
                    <a:pt x="1709" y="41480"/>
                    <a:pt x="5031" y="38173"/>
                  </a:cubicBezTo>
                  <a:cubicBezTo>
                    <a:pt x="8353" y="34961"/>
                    <a:pt x="14238" y="32126"/>
                    <a:pt x="22687" y="29669"/>
                  </a:cubicBezTo>
                  <a:lnTo>
                    <a:pt x="36545" y="25606"/>
                  </a:lnTo>
                  <a:lnTo>
                    <a:pt x="36545" y="22583"/>
                  </a:lnTo>
                  <a:cubicBezTo>
                    <a:pt x="36545" y="16252"/>
                    <a:pt x="32653" y="13039"/>
                    <a:pt x="24965" y="13039"/>
                  </a:cubicBezTo>
                  <a:cubicBezTo>
                    <a:pt x="20978" y="13039"/>
                    <a:pt x="17086" y="13984"/>
                    <a:pt x="13194" y="15780"/>
                  </a:cubicBezTo>
                  <a:cubicBezTo>
                    <a:pt x="9302" y="17575"/>
                    <a:pt x="5695" y="20220"/>
                    <a:pt x="2468" y="23811"/>
                  </a:cubicBezTo>
                  <a:lnTo>
                    <a:pt x="2468" y="8409"/>
                  </a:lnTo>
                  <a:cubicBezTo>
                    <a:pt x="9587" y="2835"/>
                    <a:pt x="18035" y="0"/>
                    <a:pt x="27812" y="0"/>
                  </a:cubicBezTo>
                  <a:close/>
                  <a:moveTo>
                    <a:pt x="17276" y="48756"/>
                  </a:moveTo>
                  <a:cubicBezTo>
                    <a:pt x="17276" y="51118"/>
                    <a:pt x="18035" y="53008"/>
                    <a:pt x="19554" y="54425"/>
                  </a:cubicBezTo>
                  <a:cubicBezTo>
                    <a:pt x="21073" y="55842"/>
                    <a:pt x="22971" y="56598"/>
                    <a:pt x="25155" y="56598"/>
                  </a:cubicBezTo>
                  <a:cubicBezTo>
                    <a:pt x="28951" y="56598"/>
                    <a:pt x="32653" y="54898"/>
                    <a:pt x="36450" y="51496"/>
                  </a:cubicBezTo>
                  <a:lnTo>
                    <a:pt x="36450" y="34394"/>
                  </a:lnTo>
                  <a:cubicBezTo>
                    <a:pt x="31609" y="36000"/>
                    <a:pt x="27907" y="37512"/>
                    <a:pt x="25155" y="39024"/>
                  </a:cubicBezTo>
                  <a:cubicBezTo>
                    <a:pt x="22402" y="40441"/>
                    <a:pt x="20408" y="41953"/>
                    <a:pt x="19174" y="43370"/>
                  </a:cubicBezTo>
                  <a:cubicBezTo>
                    <a:pt x="17845" y="44882"/>
                    <a:pt x="17276" y="46677"/>
                    <a:pt x="17276" y="48756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8" name="Forma libre 97">
              <a:extLst>
                <a:ext uri="{FF2B5EF4-FFF2-40B4-BE49-F238E27FC236}">
                  <a16:creationId xmlns:a16="http://schemas.microsoft.com/office/drawing/2014/main" id="{7B11C79F-5764-B088-147C-BD1DB486CEC6}"/>
                </a:ext>
              </a:extLst>
            </p:cNvPr>
            <p:cNvSpPr/>
            <p:nvPr/>
          </p:nvSpPr>
          <p:spPr>
            <a:xfrm>
              <a:off x="10203190" y="2165095"/>
              <a:ext cx="17180" cy="97133"/>
            </a:xfrm>
            <a:custGeom>
              <a:avLst/>
              <a:gdLst>
                <a:gd name="connsiteX0" fmla="*/ 17181 w 17180"/>
                <a:gd name="connsiteY0" fmla="*/ 0 h 97133"/>
                <a:gd name="connsiteX1" fmla="*/ 17181 w 17180"/>
                <a:gd name="connsiteY1" fmla="*/ 97134 h 97133"/>
                <a:gd name="connsiteX2" fmla="*/ 0 w 17180"/>
                <a:gd name="connsiteY2" fmla="*/ 97134 h 97133"/>
                <a:gd name="connsiteX3" fmla="*/ 0 w 17180"/>
                <a:gd name="connsiteY3" fmla="*/ 0 h 97133"/>
                <a:gd name="connsiteX4" fmla="*/ 17181 w 17180"/>
                <a:gd name="connsiteY4" fmla="*/ 0 h 9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80" h="97133">
                  <a:moveTo>
                    <a:pt x="17181" y="0"/>
                  </a:moveTo>
                  <a:lnTo>
                    <a:pt x="17181" y="97134"/>
                  </a:lnTo>
                  <a:lnTo>
                    <a:pt x="0" y="97134"/>
                  </a:lnTo>
                  <a:lnTo>
                    <a:pt x="0" y="0"/>
                  </a:lnTo>
                  <a:lnTo>
                    <a:pt x="17181" y="0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9" name="Forma libre 98">
              <a:extLst>
                <a:ext uri="{FF2B5EF4-FFF2-40B4-BE49-F238E27FC236}">
                  <a16:creationId xmlns:a16="http://schemas.microsoft.com/office/drawing/2014/main" id="{11385C51-4E49-B39F-C21D-774E3079EF96}"/>
                </a:ext>
              </a:extLst>
            </p:cNvPr>
            <p:cNvSpPr/>
            <p:nvPr/>
          </p:nvSpPr>
          <p:spPr>
            <a:xfrm>
              <a:off x="10274477" y="2165095"/>
              <a:ext cx="64642" cy="97133"/>
            </a:xfrm>
            <a:custGeom>
              <a:avLst/>
              <a:gdLst>
                <a:gd name="connsiteX0" fmla="*/ 47556 w 64642"/>
                <a:gd name="connsiteY0" fmla="*/ 33638 h 97133"/>
                <a:gd name="connsiteX1" fmla="*/ 47556 w 64642"/>
                <a:gd name="connsiteY1" fmla="*/ 0 h 97133"/>
                <a:gd name="connsiteX2" fmla="*/ 64642 w 64642"/>
                <a:gd name="connsiteY2" fmla="*/ 0 h 97133"/>
                <a:gd name="connsiteX3" fmla="*/ 64642 w 64642"/>
                <a:gd name="connsiteY3" fmla="*/ 97134 h 97133"/>
                <a:gd name="connsiteX4" fmla="*/ 34457 w 64642"/>
                <a:gd name="connsiteY4" fmla="*/ 97134 h 97133"/>
                <a:gd name="connsiteX5" fmla="*/ 9397 w 64642"/>
                <a:gd name="connsiteY5" fmla="*/ 88157 h 97133"/>
                <a:gd name="connsiteX6" fmla="*/ 0 w 64642"/>
                <a:gd name="connsiteY6" fmla="*/ 63685 h 97133"/>
                <a:gd name="connsiteX7" fmla="*/ 4366 w 64642"/>
                <a:gd name="connsiteY7" fmla="*/ 46961 h 97133"/>
                <a:gd name="connsiteX8" fmla="*/ 16422 w 64642"/>
                <a:gd name="connsiteY8" fmla="*/ 35150 h 97133"/>
                <a:gd name="connsiteX9" fmla="*/ 32938 w 64642"/>
                <a:gd name="connsiteY9" fmla="*/ 30898 h 97133"/>
                <a:gd name="connsiteX10" fmla="*/ 47556 w 64642"/>
                <a:gd name="connsiteY10" fmla="*/ 33638 h 97133"/>
                <a:gd name="connsiteX11" fmla="*/ 38539 w 64642"/>
                <a:gd name="connsiteY11" fmla="*/ 84094 h 97133"/>
                <a:gd name="connsiteX12" fmla="*/ 47556 w 64642"/>
                <a:gd name="connsiteY12" fmla="*/ 84094 h 97133"/>
                <a:gd name="connsiteX13" fmla="*/ 47556 w 64642"/>
                <a:gd name="connsiteY13" fmla="*/ 46488 h 97133"/>
                <a:gd name="connsiteX14" fmla="*/ 36545 w 64642"/>
                <a:gd name="connsiteY14" fmla="*/ 43748 h 97133"/>
                <a:gd name="connsiteX15" fmla="*/ 22781 w 64642"/>
                <a:gd name="connsiteY15" fmla="*/ 49134 h 97133"/>
                <a:gd name="connsiteX16" fmla="*/ 17656 w 64642"/>
                <a:gd name="connsiteY16" fmla="*/ 63212 h 97133"/>
                <a:gd name="connsiteX17" fmla="*/ 38539 w 64642"/>
                <a:gd name="connsiteY17" fmla="*/ 84189 h 9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4642" h="97133">
                  <a:moveTo>
                    <a:pt x="47556" y="33638"/>
                  </a:moveTo>
                  <a:lnTo>
                    <a:pt x="47556" y="0"/>
                  </a:lnTo>
                  <a:lnTo>
                    <a:pt x="64642" y="0"/>
                  </a:lnTo>
                  <a:lnTo>
                    <a:pt x="64642" y="97134"/>
                  </a:lnTo>
                  <a:lnTo>
                    <a:pt x="34457" y="97134"/>
                  </a:lnTo>
                  <a:cubicBezTo>
                    <a:pt x="24015" y="97134"/>
                    <a:pt x="15662" y="94110"/>
                    <a:pt x="9397" y="88157"/>
                  </a:cubicBezTo>
                  <a:cubicBezTo>
                    <a:pt x="3132" y="82205"/>
                    <a:pt x="0" y="73984"/>
                    <a:pt x="0" y="63685"/>
                  </a:cubicBezTo>
                  <a:cubicBezTo>
                    <a:pt x="0" y="57543"/>
                    <a:pt x="1424" y="51968"/>
                    <a:pt x="4366" y="46961"/>
                  </a:cubicBezTo>
                  <a:cubicBezTo>
                    <a:pt x="7309" y="41953"/>
                    <a:pt x="11296" y="37984"/>
                    <a:pt x="16422" y="35150"/>
                  </a:cubicBezTo>
                  <a:cubicBezTo>
                    <a:pt x="21547" y="32315"/>
                    <a:pt x="27053" y="30898"/>
                    <a:pt x="32938" y="30898"/>
                  </a:cubicBezTo>
                  <a:cubicBezTo>
                    <a:pt x="37494" y="30898"/>
                    <a:pt x="42336" y="31842"/>
                    <a:pt x="47556" y="33638"/>
                  </a:cubicBezTo>
                  <a:close/>
                  <a:moveTo>
                    <a:pt x="38539" y="84094"/>
                  </a:moveTo>
                  <a:lnTo>
                    <a:pt x="47556" y="84094"/>
                  </a:lnTo>
                  <a:lnTo>
                    <a:pt x="47556" y="46488"/>
                  </a:lnTo>
                  <a:cubicBezTo>
                    <a:pt x="44044" y="44693"/>
                    <a:pt x="40342" y="43748"/>
                    <a:pt x="36545" y="43748"/>
                  </a:cubicBezTo>
                  <a:cubicBezTo>
                    <a:pt x="30850" y="43748"/>
                    <a:pt x="26199" y="45543"/>
                    <a:pt x="22781" y="49134"/>
                  </a:cubicBezTo>
                  <a:cubicBezTo>
                    <a:pt x="19364" y="52724"/>
                    <a:pt x="17656" y="57354"/>
                    <a:pt x="17656" y="63212"/>
                  </a:cubicBezTo>
                  <a:cubicBezTo>
                    <a:pt x="17656" y="77197"/>
                    <a:pt x="24585" y="84189"/>
                    <a:pt x="38539" y="84189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0" name="Forma libre 99">
              <a:extLst>
                <a:ext uri="{FF2B5EF4-FFF2-40B4-BE49-F238E27FC236}">
                  <a16:creationId xmlns:a16="http://schemas.microsoft.com/office/drawing/2014/main" id="{AE12AD14-BB40-BE13-BE6D-15471AD2B252}"/>
                </a:ext>
              </a:extLst>
            </p:cNvPr>
            <p:cNvSpPr/>
            <p:nvPr/>
          </p:nvSpPr>
          <p:spPr>
            <a:xfrm>
              <a:off x="10352883" y="2196087"/>
              <a:ext cx="63787" cy="67558"/>
            </a:xfrm>
            <a:custGeom>
              <a:avLst/>
              <a:gdLst>
                <a:gd name="connsiteX0" fmla="*/ 32653 w 63787"/>
                <a:gd name="connsiteY0" fmla="*/ 0 h 67558"/>
                <a:gd name="connsiteX1" fmla="*/ 55435 w 63787"/>
                <a:gd name="connsiteY1" fmla="*/ 9165 h 67558"/>
                <a:gd name="connsiteX2" fmla="*/ 63788 w 63787"/>
                <a:gd name="connsiteY2" fmla="*/ 34583 h 67558"/>
                <a:gd name="connsiteX3" fmla="*/ 63788 w 63787"/>
                <a:gd name="connsiteY3" fmla="*/ 37134 h 67558"/>
                <a:gd name="connsiteX4" fmla="*/ 17561 w 63787"/>
                <a:gd name="connsiteY4" fmla="*/ 37134 h 67558"/>
                <a:gd name="connsiteX5" fmla="*/ 24110 w 63787"/>
                <a:gd name="connsiteY5" fmla="*/ 50551 h 67558"/>
                <a:gd name="connsiteX6" fmla="*/ 39203 w 63787"/>
                <a:gd name="connsiteY6" fmla="*/ 55276 h 67558"/>
                <a:gd name="connsiteX7" fmla="*/ 51068 w 63787"/>
                <a:gd name="connsiteY7" fmla="*/ 53197 h 67558"/>
                <a:gd name="connsiteX8" fmla="*/ 62839 w 63787"/>
                <a:gd name="connsiteY8" fmla="*/ 46772 h 67558"/>
                <a:gd name="connsiteX9" fmla="*/ 62839 w 63787"/>
                <a:gd name="connsiteY9" fmla="*/ 59527 h 67558"/>
                <a:gd name="connsiteX10" fmla="*/ 35026 w 63787"/>
                <a:gd name="connsiteY10" fmla="*/ 67559 h 67558"/>
                <a:gd name="connsiteX11" fmla="*/ 9777 w 63787"/>
                <a:gd name="connsiteY11" fmla="*/ 58299 h 67558"/>
                <a:gd name="connsiteX12" fmla="*/ 0 w 63787"/>
                <a:gd name="connsiteY12" fmla="*/ 33638 h 67558"/>
                <a:gd name="connsiteX13" fmla="*/ 9018 w 63787"/>
                <a:gd name="connsiteY13" fmla="*/ 9449 h 67558"/>
                <a:gd name="connsiteX14" fmla="*/ 32558 w 63787"/>
                <a:gd name="connsiteY14" fmla="*/ 95 h 67558"/>
                <a:gd name="connsiteX15" fmla="*/ 47651 w 63787"/>
                <a:gd name="connsiteY15" fmla="*/ 26740 h 67558"/>
                <a:gd name="connsiteX16" fmla="*/ 43285 w 63787"/>
                <a:gd name="connsiteY16" fmla="*/ 15685 h 67558"/>
                <a:gd name="connsiteX17" fmla="*/ 33318 w 63787"/>
                <a:gd name="connsiteY17" fmla="*/ 11717 h 67558"/>
                <a:gd name="connsiteX18" fmla="*/ 22876 w 63787"/>
                <a:gd name="connsiteY18" fmla="*/ 15591 h 67558"/>
                <a:gd name="connsiteX19" fmla="*/ 17845 w 63787"/>
                <a:gd name="connsiteY19" fmla="*/ 26835 h 67558"/>
                <a:gd name="connsiteX20" fmla="*/ 47651 w 63787"/>
                <a:gd name="connsiteY20" fmla="*/ 26835 h 6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3787" h="67558">
                  <a:moveTo>
                    <a:pt x="32653" y="0"/>
                  </a:moveTo>
                  <a:cubicBezTo>
                    <a:pt x="42241" y="0"/>
                    <a:pt x="49834" y="3024"/>
                    <a:pt x="55435" y="9165"/>
                  </a:cubicBezTo>
                  <a:cubicBezTo>
                    <a:pt x="61035" y="15307"/>
                    <a:pt x="63788" y="23717"/>
                    <a:pt x="63788" y="34583"/>
                  </a:cubicBezTo>
                  <a:lnTo>
                    <a:pt x="63788" y="37134"/>
                  </a:lnTo>
                  <a:lnTo>
                    <a:pt x="17561" y="37134"/>
                  </a:lnTo>
                  <a:cubicBezTo>
                    <a:pt x="18225" y="42898"/>
                    <a:pt x="20408" y="47433"/>
                    <a:pt x="24110" y="50551"/>
                  </a:cubicBezTo>
                  <a:cubicBezTo>
                    <a:pt x="27812" y="53669"/>
                    <a:pt x="32748" y="55276"/>
                    <a:pt x="39203" y="55276"/>
                  </a:cubicBezTo>
                  <a:cubicBezTo>
                    <a:pt x="43285" y="55276"/>
                    <a:pt x="47271" y="54520"/>
                    <a:pt x="51068" y="53197"/>
                  </a:cubicBezTo>
                  <a:cubicBezTo>
                    <a:pt x="54865" y="51779"/>
                    <a:pt x="58757" y="49606"/>
                    <a:pt x="62839" y="46772"/>
                  </a:cubicBezTo>
                  <a:lnTo>
                    <a:pt x="62839" y="59527"/>
                  </a:lnTo>
                  <a:cubicBezTo>
                    <a:pt x="55150" y="64913"/>
                    <a:pt x="45943" y="67559"/>
                    <a:pt x="35026" y="67559"/>
                  </a:cubicBezTo>
                  <a:cubicBezTo>
                    <a:pt x="24775" y="67559"/>
                    <a:pt x="16327" y="64441"/>
                    <a:pt x="9777" y="58299"/>
                  </a:cubicBezTo>
                  <a:cubicBezTo>
                    <a:pt x="3227" y="52157"/>
                    <a:pt x="0" y="43937"/>
                    <a:pt x="0" y="33638"/>
                  </a:cubicBezTo>
                  <a:cubicBezTo>
                    <a:pt x="0" y="23339"/>
                    <a:pt x="3037" y="15685"/>
                    <a:pt x="9018" y="9449"/>
                  </a:cubicBezTo>
                  <a:cubicBezTo>
                    <a:pt x="15093" y="3213"/>
                    <a:pt x="22876" y="95"/>
                    <a:pt x="32558" y="95"/>
                  </a:cubicBezTo>
                  <a:close/>
                  <a:moveTo>
                    <a:pt x="47651" y="26740"/>
                  </a:moveTo>
                  <a:cubicBezTo>
                    <a:pt x="47176" y="22016"/>
                    <a:pt x="45753" y="18331"/>
                    <a:pt x="43285" y="15685"/>
                  </a:cubicBezTo>
                  <a:cubicBezTo>
                    <a:pt x="40817" y="13039"/>
                    <a:pt x="37494" y="11717"/>
                    <a:pt x="33318" y="11717"/>
                  </a:cubicBezTo>
                  <a:cubicBezTo>
                    <a:pt x="29141" y="11717"/>
                    <a:pt x="25534" y="13039"/>
                    <a:pt x="22876" y="15591"/>
                  </a:cubicBezTo>
                  <a:cubicBezTo>
                    <a:pt x="20218" y="18142"/>
                    <a:pt x="18605" y="21921"/>
                    <a:pt x="17845" y="26835"/>
                  </a:cubicBezTo>
                  <a:lnTo>
                    <a:pt x="47651" y="26835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1" name="Forma libre 100">
              <a:extLst>
                <a:ext uri="{FF2B5EF4-FFF2-40B4-BE49-F238E27FC236}">
                  <a16:creationId xmlns:a16="http://schemas.microsoft.com/office/drawing/2014/main" id="{58AD0A15-AEDD-D3A4-EC9D-08CD9E92402F}"/>
                </a:ext>
              </a:extLst>
            </p:cNvPr>
            <p:cNvSpPr/>
            <p:nvPr/>
          </p:nvSpPr>
          <p:spPr>
            <a:xfrm>
              <a:off x="10468404" y="2163772"/>
              <a:ext cx="89701" cy="99779"/>
            </a:xfrm>
            <a:custGeom>
              <a:avLst/>
              <a:gdLst>
                <a:gd name="connsiteX0" fmla="*/ 54960 w 89701"/>
                <a:gd name="connsiteY0" fmla="*/ 95 h 99779"/>
                <a:gd name="connsiteX1" fmla="*/ 71287 w 89701"/>
                <a:gd name="connsiteY1" fmla="*/ 1984 h 99779"/>
                <a:gd name="connsiteX2" fmla="*/ 88468 w 89701"/>
                <a:gd name="connsiteY2" fmla="*/ 8409 h 99779"/>
                <a:gd name="connsiteX3" fmla="*/ 88468 w 89701"/>
                <a:gd name="connsiteY3" fmla="*/ 26079 h 99779"/>
                <a:gd name="connsiteX4" fmla="*/ 71762 w 89701"/>
                <a:gd name="connsiteY4" fmla="*/ 18614 h 99779"/>
                <a:gd name="connsiteX5" fmla="*/ 55814 w 89701"/>
                <a:gd name="connsiteY5" fmla="*/ 16346 h 99779"/>
                <a:gd name="connsiteX6" fmla="*/ 37020 w 89701"/>
                <a:gd name="connsiteY6" fmla="*/ 20598 h 99779"/>
                <a:gd name="connsiteX7" fmla="*/ 24015 w 89701"/>
                <a:gd name="connsiteY7" fmla="*/ 32693 h 99779"/>
                <a:gd name="connsiteX8" fmla="*/ 19364 w 89701"/>
                <a:gd name="connsiteY8" fmla="*/ 49984 h 99779"/>
                <a:gd name="connsiteX9" fmla="*/ 24015 w 89701"/>
                <a:gd name="connsiteY9" fmla="*/ 67464 h 99779"/>
                <a:gd name="connsiteX10" fmla="*/ 37020 w 89701"/>
                <a:gd name="connsiteY10" fmla="*/ 79370 h 99779"/>
                <a:gd name="connsiteX11" fmla="*/ 55909 w 89701"/>
                <a:gd name="connsiteY11" fmla="*/ 83622 h 99779"/>
                <a:gd name="connsiteX12" fmla="*/ 71287 w 89701"/>
                <a:gd name="connsiteY12" fmla="*/ 81354 h 99779"/>
                <a:gd name="connsiteX13" fmla="*/ 89702 w 89701"/>
                <a:gd name="connsiteY13" fmla="*/ 73039 h 99779"/>
                <a:gd name="connsiteX14" fmla="*/ 89702 w 89701"/>
                <a:gd name="connsiteY14" fmla="*/ 90708 h 99779"/>
                <a:gd name="connsiteX15" fmla="*/ 72236 w 89701"/>
                <a:gd name="connsiteY15" fmla="*/ 97701 h 99779"/>
                <a:gd name="connsiteX16" fmla="*/ 53631 w 89701"/>
                <a:gd name="connsiteY16" fmla="*/ 99779 h 99779"/>
                <a:gd name="connsiteX17" fmla="*/ 26009 w 89701"/>
                <a:gd name="connsiteY17" fmla="*/ 93638 h 99779"/>
                <a:gd name="connsiteX18" fmla="*/ 6929 w 89701"/>
                <a:gd name="connsiteY18" fmla="*/ 75968 h 99779"/>
                <a:gd name="connsiteX19" fmla="*/ 0 w 89701"/>
                <a:gd name="connsiteY19" fmla="*/ 50740 h 99779"/>
                <a:gd name="connsiteX20" fmla="*/ 7119 w 89701"/>
                <a:gd name="connsiteY20" fmla="*/ 24378 h 99779"/>
                <a:gd name="connsiteX21" fmla="*/ 26863 w 89701"/>
                <a:gd name="connsiteY21" fmla="*/ 6331 h 99779"/>
                <a:gd name="connsiteX22" fmla="*/ 55150 w 89701"/>
                <a:gd name="connsiteY22" fmla="*/ 0 h 9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701" h="99779">
                  <a:moveTo>
                    <a:pt x="54960" y="95"/>
                  </a:moveTo>
                  <a:cubicBezTo>
                    <a:pt x="60466" y="95"/>
                    <a:pt x="65971" y="756"/>
                    <a:pt x="71287" y="1984"/>
                  </a:cubicBezTo>
                  <a:cubicBezTo>
                    <a:pt x="76603" y="3213"/>
                    <a:pt x="82298" y="5386"/>
                    <a:pt x="88468" y="8409"/>
                  </a:cubicBezTo>
                  <a:lnTo>
                    <a:pt x="88468" y="26079"/>
                  </a:lnTo>
                  <a:cubicBezTo>
                    <a:pt x="82488" y="22677"/>
                    <a:pt x="76887" y="20126"/>
                    <a:pt x="71762" y="18614"/>
                  </a:cubicBezTo>
                  <a:cubicBezTo>
                    <a:pt x="66636" y="17102"/>
                    <a:pt x="61320" y="16346"/>
                    <a:pt x="55814" y="16346"/>
                  </a:cubicBezTo>
                  <a:cubicBezTo>
                    <a:pt x="48885" y="16346"/>
                    <a:pt x="42620" y="17764"/>
                    <a:pt x="37020" y="20598"/>
                  </a:cubicBezTo>
                  <a:cubicBezTo>
                    <a:pt x="31419" y="23433"/>
                    <a:pt x="27053" y="27496"/>
                    <a:pt x="24015" y="32693"/>
                  </a:cubicBezTo>
                  <a:cubicBezTo>
                    <a:pt x="20883" y="37890"/>
                    <a:pt x="19364" y="43653"/>
                    <a:pt x="19364" y="49984"/>
                  </a:cubicBezTo>
                  <a:cubicBezTo>
                    <a:pt x="19364" y="56315"/>
                    <a:pt x="20883" y="62268"/>
                    <a:pt x="24015" y="67464"/>
                  </a:cubicBezTo>
                  <a:cubicBezTo>
                    <a:pt x="27148" y="72661"/>
                    <a:pt x="31419" y="76630"/>
                    <a:pt x="37020" y="79370"/>
                  </a:cubicBezTo>
                  <a:cubicBezTo>
                    <a:pt x="42620" y="82205"/>
                    <a:pt x="48885" y="83622"/>
                    <a:pt x="55909" y="83622"/>
                  </a:cubicBezTo>
                  <a:cubicBezTo>
                    <a:pt x="61225" y="83622"/>
                    <a:pt x="66351" y="82866"/>
                    <a:pt x="71287" y="81354"/>
                  </a:cubicBezTo>
                  <a:cubicBezTo>
                    <a:pt x="76128" y="79842"/>
                    <a:pt x="82298" y="77102"/>
                    <a:pt x="89702" y="73039"/>
                  </a:cubicBezTo>
                  <a:lnTo>
                    <a:pt x="89702" y="90708"/>
                  </a:lnTo>
                  <a:cubicBezTo>
                    <a:pt x="83342" y="94016"/>
                    <a:pt x="77552" y="96378"/>
                    <a:pt x="72236" y="97701"/>
                  </a:cubicBezTo>
                  <a:cubicBezTo>
                    <a:pt x="66920" y="99118"/>
                    <a:pt x="60750" y="99779"/>
                    <a:pt x="53631" y="99779"/>
                  </a:cubicBezTo>
                  <a:cubicBezTo>
                    <a:pt x="43380" y="99779"/>
                    <a:pt x="34172" y="97701"/>
                    <a:pt x="26009" y="93638"/>
                  </a:cubicBezTo>
                  <a:cubicBezTo>
                    <a:pt x="17940" y="89575"/>
                    <a:pt x="11581" y="83716"/>
                    <a:pt x="6929" y="75968"/>
                  </a:cubicBezTo>
                  <a:cubicBezTo>
                    <a:pt x="2278" y="68315"/>
                    <a:pt x="0" y="59905"/>
                    <a:pt x="0" y="50740"/>
                  </a:cubicBezTo>
                  <a:cubicBezTo>
                    <a:pt x="0" y="40913"/>
                    <a:pt x="2373" y="32126"/>
                    <a:pt x="7119" y="24378"/>
                  </a:cubicBezTo>
                  <a:cubicBezTo>
                    <a:pt x="11865" y="16535"/>
                    <a:pt x="18415" y="10583"/>
                    <a:pt x="26863" y="6331"/>
                  </a:cubicBezTo>
                  <a:cubicBezTo>
                    <a:pt x="35216" y="2079"/>
                    <a:pt x="44614" y="0"/>
                    <a:pt x="55150" y="0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2" name="Forma libre 101">
              <a:extLst>
                <a:ext uri="{FF2B5EF4-FFF2-40B4-BE49-F238E27FC236}">
                  <a16:creationId xmlns:a16="http://schemas.microsoft.com/office/drawing/2014/main" id="{C0C2D7E7-DE2A-D0FC-3EEC-8362511A6625}"/>
                </a:ext>
              </a:extLst>
            </p:cNvPr>
            <p:cNvSpPr/>
            <p:nvPr/>
          </p:nvSpPr>
          <p:spPr>
            <a:xfrm>
              <a:off x="10569401" y="2196087"/>
              <a:ext cx="63977" cy="67558"/>
            </a:xfrm>
            <a:custGeom>
              <a:avLst/>
              <a:gdLst>
                <a:gd name="connsiteX0" fmla="*/ 27812 w 63977"/>
                <a:gd name="connsiteY0" fmla="*/ 0 h 67558"/>
                <a:gd name="connsiteX1" fmla="*/ 46987 w 63977"/>
                <a:gd name="connsiteY1" fmla="*/ 5291 h 67558"/>
                <a:gd name="connsiteX2" fmla="*/ 53631 w 63977"/>
                <a:gd name="connsiteY2" fmla="*/ 20126 h 67558"/>
                <a:gd name="connsiteX3" fmla="*/ 53631 w 63977"/>
                <a:gd name="connsiteY3" fmla="*/ 51874 h 67558"/>
                <a:gd name="connsiteX4" fmla="*/ 56669 w 63977"/>
                <a:gd name="connsiteY4" fmla="*/ 55559 h 67558"/>
                <a:gd name="connsiteX5" fmla="*/ 60181 w 63977"/>
                <a:gd name="connsiteY5" fmla="*/ 54520 h 67558"/>
                <a:gd name="connsiteX6" fmla="*/ 63978 w 63977"/>
                <a:gd name="connsiteY6" fmla="*/ 52063 h 67558"/>
                <a:gd name="connsiteX7" fmla="*/ 63978 w 63977"/>
                <a:gd name="connsiteY7" fmla="*/ 61984 h 67558"/>
                <a:gd name="connsiteX8" fmla="*/ 47461 w 63977"/>
                <a:gd name="connsiteY8" fmla="*/ 67464 h 67558"/>
                <a:gd name="connsiteX9" fmla="*/ 40342 w 63977"/>
                <a:gd name="connsiteY9" fmla="*/ 65953 h 67558"/>
                <a:gd name="connsiteX10" fmla="*/ 36925 w 63977"/>
                <a:gd name="connsiteY10" fmla="*/ 60567 h 67558"/>
                <a:gd name="connsiteX11" fmla="*/ 17181 w 63977"/>
                <a:gd name="connsiteY11" fmla="*/ 67559 h 67558"/>
                <a:gd name="connsiteX12" fmla="*/ 5031 w 63977"/>
                <a:gd name="connsiteY12" fmla="*/ 62835 h 67558"/>
                <a:gd name="connsiteX13" fmla="*/ 0 w 63977"/>
                <a:gd name="connsiteY13" fmla="*/ 51496 h 67558"/>
                <a:gd name="connsiteX14" fmla="*/ 5031 w 63977"/>
                <a:gd name="connsiteY14" fmla="*/ 38173 h 67558"/>
                <a:gd name="connsiteX15" fmla="*/ 22687 w 63977"/>
                <a:gd name="connsiteY15" fmla="*/ 29669 h 67558"/>
                <a:gd name="connsiteX16" fmla="*/ 36545 w 63977"/>
                <a:gd name="connsiteY16" fmla="*/ 25606 h 67558"/>
                <a:gd name="connsiteX17" fmla="*/ 36545 w 63977"/>
                <a:gd name="connsiteY17" fmla="*/ 22583 h 67558"/>
                <a:gd name="connsiteX18" fmla="*/ 24965 w 63977"/>
                <a:gd name="connsiteY18" fmla="*/ 13039 h 67558"/>
                <a:gd name="connsiteX19" fmla="*/ 13194 w 63977"/>
                <a:gd name="connsiteY19" fmla="*/ 15780 h 67558"/>
                <a:gd name="connsiteX20" fmla="*/ 2468 w 63977"/>
                <a:gd name="connsiteY20" fmla="*/ 23811 h 67558"/>
                <a:gd name="connsiteX21" fmla="*/ 2468 w 63977"/>
                <a:gd name="connsiteY21" fmla="*/ 8409 h 67558"/>
                <a:gd name="connsiteX22" fmla="*/ 27812 w 63977"/>
                <a:gd name="connsiteY22" fmla="*/ 0 h 67558"/>
                <a:gd name="connsiteX23" fmla="*/ 17371 w 63977"/>
                <a:gd name="connsiteY23" fmla="*/ 48756 h 67558"/>
                <a:gd name="connsiteX24" fmla="*/ 19649 w 63977"/>
                <a:gd name="connsiteY24" fmla="*/ 54425 h 67558"/>
                <a:gd name="connsiteX25" fmla="*/ 25249 w 63977"/>
                <a:gd name="connsiteY25" fmla="*/ 56598 h 67558"/>
                <a:gd name="connsiteX26" fmla="*/ 36545 w 63977"/>
                <a:gd name="connsiteY26" fmla="*/ 51496 h 67558"/>
                <a:gd name="connsiteX27" fmla="*/ 36545 w 63977"/>
                <a:gd name="connsiteY27" fmla="*/ 34394 h 67558"/>
                <a:gd name="connsiteX28" fmla="*/ 25249 w 63977"/>
                <a:gd name="connsiteY28" fmla="*/ 39024 h 67558"/>
                <a:gd name="connsiteX29" fmla="*/ 19269 w 63977"/>
                <a:gd name="connsiteY29" fmla="*/ 43370 h 67558"/>
                <a:gd name="connsiteX30" fmla="*/ 17371 w 63977"/>
                <a:gd name="connsiteY30" fmla="*/ 48756 h 6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977" h="67558">
                  <a:moveTo>
                    <a:pt x="27812" y="0"/>
                  </a:moveTo>
                  <a:cubicBezTo>
                    <a:pt x="36166" y="0"/>
                    <a:pt x="42620" y="1795"/>
                    <a:pt x="46987" y="5291"/>
                  </a:cubicBezTo>
                  <a:cubicBezTo>
                    <a:pt x="51448" y="8882"/>
                    <a:pt x="53631" y="13795"/>
                    <a:pt x="53631" y="20126"/>
                  </a:cubicBezTo>
                  <a:lnTo>
                    <a:pt x="53631" y="51874"/>
                  </a:lnTo>
                  <a:cubicBezTo>
                    <a:pt x="53631" y="54331"/>
                    <a:pt x="54675" y="55559"/>
                    <a:pt x="56669" y="55559"/>
                  </a:cubicBezTo>
                  <a:cubicBezTo>
                    <a:pt x="57523" y="55559"/>
                    <a:pt x="58662" y="55181"/>
                    <a:pt x="60181" y="54520"/>
                  </a:cubicBezTo>
                  <a:cubicBezTo>
                    <a:pt x="61700" y="53764"/>
                    <a:pt x="62934" y="53008"/>
                    <a:pt x="63978" y="52063"/>
                  </a:cubicBezTo>
                  <a:lnTo>
                    <a:pt x="63978" y="61984"/>
                  </a:lnTo>
                  <a:cubicBezTo>
                    <a:pt x="57998" y="65669"/>
                    <a:pt x="52492" y="67464"/>
                    <a:pt x="47461" y="67464"/>
                  </a:cubicBezTo>
                  <a:cubicBezTo>
                    <a:pt x="44424" y="67464"/>
                    <a:pt x="42051" y="66992"/>
                    <a:pt x="40342" y="65953"/>
                  </a:cubicBezTo>
                  <a:cubicBezTo>
                    <a:pt x="38728" y="64913"/>
                    <a:pt x="37494" y="63118"/>
                    <a:pt x="36925" y="60567"/>
                  </a:cubicBezTo>
                  <a:cubicBezTo>
                    <a:pt x="30375" y="65197"/>
                    <a:pt x="23731" y="67559"/>
                    <a:pt x="17181" y="67559"/>
                  </a:cubicBezTo>
                  <a:cubicBezTo>
                    <a:pt x="12435" y="67559"/>
                    <a:pt x="8448" y="65953"/>
                    <a:pt x="5031" y="62835"/>
                  </a:cubicBezTo>
                  <a:cubicBezTo>
                    <a:pt x="1614" y="59716"/>
                    <a:pt x="0" y="55937"/>
                    <a:pt x="0" y="51496"/>
                  </a:cubicBezTo>
                  <a:cubicBezTo>
                    <a:pt x="0" y="45921"/>
                    <a:pt x="1709" y="41480"/>
                    <a:pt x="5031" y="38173"/>
                  </a:cubicBezTo>
                  <a:cubicBezTo>
                    <a:pt x="8353" y="34961"/>
                    <a:pt x="14238" y="32126"/>
                    <a:pt x="22687" y="29669"/>
                  </a:cubicBezTo>
                  <a:lnTo>
                    <a:pt x="36545" y="25606"/>
                  </a:lnTo>
                  <a:lnTo>
                    <a:pt x="36545" y="22583"/>
                  </a:lnTo>
                  <a:cubicBezTo>
                    <a:pt x="36545" y="16252"/>
                    <a:pt x="32653" y="13039"/>
                    <a:pt x="24965" y="13039"/>
                  </a:cubicBezTo>
                  <a:cubicBezTo>
                    <a:pt x="20978" y="13039"/>
                    <a:pt x="17086" y="13984"/>
                    <a:pt x="13194" y="15780"/>
                  </a:cubicBezTo>
                  <a:cubicBezTo>
                    <a:pt x="9302" y="17575"/>
                    <a:pt x="5695" y="20220"/>
                    <a:pt x="2468" y="23811"/>
                  </a:cubicBezTo>
                  <a:lnTo>
                    <a:pt x="2468" y="8409"/>
                  </a:lnTo>
                  <a:cubicBezTo>
                    <a:pt x="9587" y="2835"/>
                    <a:pt x="18035" y="0"/>
                    <a:pt x="27812" y="0"/>
                  </a:cubicBezTo>
                  <a:close/>
                  <a:moveTo>
                    <a:pt x="17371" y="48756"/>
                  </a:moveTo>
                  <a:cubicBezTo>
                    <a:pt x="17371" y="51118"/>
                    <a:pt x="18130" y="53008"/>
                    <a:pt x="19649" y="54425"/>
                  </a:cubicBezTo>
                  <a:cubicBezTo>
                    <a:pt x="21168" y="55842"/>
                    <a:pt x="23066" y="56598"/>
                    <a:pt x="25249" y="56598"/>
                  </a:cubicBezTo>
                  <a:cubicBezTo>
                    <a:pt x="29046" y="56598"/>
                    <a:pt x="32748" y="54898"/>
                    <a:pt x="36545" y="51496"/>
                  </a:cubicBezTo>
                  <a:lnTo>
                    <a:pt x="36545" y="34394"/>
                  </a:lnTo>
                  <a:cubicBezTo>
                    <a:pt x="31704" y="36000"/>
                    <a:pt x="28002" y="37512"/>
                    <a:pt x="25249" y="39024"/>
                  </a:cubicBezTo>
                  <a:cubicBezTo>
                    <a:pt x="22497" y="40441"/>
                    <a:pt x="20503" y="41953"/>
                    <a:pt x="19269" y="43370"/>
                  </a:cubicBezTo>
                  <a:cubicBezTo>
                    <a:pt x="17940" y="44882"/>
                    <a:pt x="17371" y="46677"/>
                    <a:pt x="17371" y="48756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3" name="Forma libre 102">
              <a:extLst>
                <a:ext uri="{FF2B5EF4-FFF2-40B4-BE49-F238E27FC236}">
                  <a16:creationId xmlns:a16="http://schemas.microsoft.com/office/drawing/2014/main" id="{4A52AB2E-E6DA-EC3C-D938-33A604CC3D1B}"/>
                </a:ext>
              </a:extLst>
            </p:cNvPr>
            <p:cNvSpPr/>
            <p:nvPr/>
          </p:nvSpPr>
          <p:spPr>
            <a:xfrm>
              <a:off x="10643441" y="2165095"/>
              <a:ext cx="17181" cy="97133"/>
            </a:xfrm>
            <a:custGeom>
              <a:avLst/>
              <a:gdLst>
                <a:gd name="connsiteX0" fmla="*/ 17181 w 17181"/>
                <a:gd name="connsiteY0" fmla="*/ 0 h 97133"/>
                <a:gd name="connsiteX1" fmla="*/ 17181 w 17181"/>
                <a:gd name="connsiteY1" fmla="*/ 97134 h 97133"/>
                <a:gd name="connsiteX2" fmla="*/ 0 w 17181"/>
                <a:gd name="connsiteY2" fmla="*/ 97134 h 97133"/>
                <a:gd name="connsiteX3" fmla="*/ 0 w 17181"/>
                <a:gd name="connsiteY3" fmla="*/ 0 h 97133"/>
                <a:gd name="connsiteX4" fmla="*/ 17181 w 17181"/>
                <a:gd name="connsiteY4" fmla="*/ 0 h 9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81" h="97133">
                  <a:moveTo>
                    <a:pt x="17181" y="0"/>
                  </a:moveTo>
                  <a:lnTo>
                    <a:pt x="17181" y="97134"/>
                  </a:lnTo>
                  <a:lnTo>
                    <a:pt x="0" y="97134"/>
                  </a:lnTo>
                  <a:lnTo>
                    <a:pt x="0" y="0"/>
                  </a:lnTo>
                  <a:lnTo>
                    <a:pt x="17181" y="0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4" name="Forma libre 103">
              <a:extLst>
                <a:ext uri="{FF2B5EF4-FFF2-40B4-BE49-F238E27FC236}">
                  <a16:creationId xmlns:a16="http://schemas.microsoft.com/office/drawing/2014/main" id="{B98E3A69-5BE2-233F-96D2-E3216F0F9731}"/>
                </a:ext>
              </a:extLst>
            </p:cNvPr>
            <p:cNvSpPr/>
            <p:nvPr/>
          </p:nvSpPr>
          <p:spPr>
            <a:xfrm>
              <a:off x="10677708" y="2167268"/>
              <a:ext cx="19459" cy="95054"/>
            </a:xfrm>
            <a:custGeom>
              <a:avLst/>
              <a:gdLst>
                <a:gd name="connsiteX0" fmla="*/ 9777 w 19459"/>
                <a:gd name="connsiteY0" fmla="*/ 0 h 95054"/>
                <a:gd name="connsiteX1" fmla="*/ 16611 w 19459"/>
                <a:gd name="connsiteY1" fmla="*/ 2835 h 95054"/>
                <a:gd name="connsiteX2" fmla="*/ 19459 w 19459"/>
                <a:gd name="connsiteY2" fmla="*/ 9638 h 95054"/>
                <a:gd name="connsiteX3" fmla="*/ 16611 w 19459"/>
                <a:gd name="connsiteY3" fmla="*/ 16441 h 95054"/>
                <a:gd name="connsiteX4" fmla="*/ 9777 w 19459"/>
                <a:gd name="connsiteY4" fmla="*/ 19370 h 95054"/>
                <a:gd name="connsiteX5" fmla="*/ 2943 w 19459"/>
                <a:gd name="connsiteY5" fmla="*/ 16441 h 95054"/>
                <a:gd name="connsiteX6" fmla="*/ 0 w 19459"/>
                <a:gd name="connsiteY6" fmla="*/ 9638 h 95054"/>
                <a:gd name="connsiteX7" fmla="*/ 2943 w 19459"/>
                <a:gd name="connsiteY7" fmla="*/ 2835 h 95054"/>
                <a:gd name="connsiteX8" fmla="*/ 9682 w 19459"/>
                <a:gd name="connsiteY8" fmla="*/ 0 h 95054"/>
                <a:gd name="connsiteX9" fmla="*/ 18415 w 19459"/>
                <a:gd name="connsiteY9" fmla="*/ 30047 h 95054"/>
                <a:gd name="connsiteX10" fmla="*/ 18415 w 19459"/>
                <a:gd name="connsiteY10" fmla="*/ 95055 h 95054"/>
                <a:gd name="connsiteX11" fmla="*/ 1234 w 19459"/>
                <a:gd name="connsiteY11" fmla="*/ 95055 h 95054"/>
                <a:gd name="connsiteX12" fmla="*/ 1234 w 19459"/>
                <a:gd name="connsiteY12" fmla="*/ 30047 h 95054"/>
                <a:gd name="connsiteX13" fmla="*/ 18415 w 19459"/>
                <a:gd name="connsiteY13" fmla="*/ 30047 h 95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459" h="95054">
                  <a:moveTo>
                    <a:pt x="9777" y="0"/>
                  </a:moveTo>
                  <a:cubicBezTo>
                    <a:pt x="12435" y="0"/>
                    <a:pt x="14713" y="945"/>
                    <a:pt x="16611" y="2835"/>
                  </a:cubicBezTo>
                  <a:cubicBezTo>
                    <a:pt x="18510" y="4724"/>
                    <a:pt x="19459" y="6992"/>
                    <a:pt x="19459" y="9638"/>
                  </a:cubicBezTo>
                  <a:cubicBezTo>
                    <a:pt x="19459" y="12283"/>
                    <a:pt x="18510" y="14457"/>
                    <a:pt x="16611" y="16441"/>
                  </a:cubicBezTo>
                  <a:cubicBezTo>
                    <a:pt x="14713" y="18425"/>
                    <a:pt x="12435" y="19370"/>
                    <a:pt x="9777" y="19370"/>
                  </a:cubicBezTo>
                  <a:cubicBezTo>
                    <a:pt x="7119" y="19370"/>
                    <a:pt x="4936" y="18425"/>
                    <a:pt x="2943" y="16441"/>
                  </a:cubicBezTo>
                  <a:cubicBezTo>
                    <a:pt x="1044" y="14457"/>
                    <a:pt x="0" y="12189"/>
                    <a:pt x="0" y="9638"/>
                  </a:cubicBezTo>
                  <a:cubicBezTo>
                    <a:pt x="0" y="6992"/>
                    <a:pt x="949" y="4630"/>
                    <a:pt x="2943" y="2835"/>
                  </a:cubicBezTo>
                  <a:cubicBezTo>
                    <a:pt x="4936" y="945"/>
                    <a:pt x="7119" y="0"/>
                    <a:pt x="9682" y="0"/>
                  </a:cubicBezTo>
                  <a:close/>
                  <a:moveTo>
                    <a:pt x="18415" y="30047"/>
                  </a:moveTo>
                  <a:lnTo>
                    <a:pt x="18415" y="95055"/>
                  </a:lnTo>
                  <a:lnTo>
                    <a:pt x="1234" y="95055"/>
                  </a:lnTo>
                  <a:lnTo>
                    <a:pt x="1234" y="30047"/>
                  </a:lnTo>
                  <a:lnTo>
                    <a:pt x="18415" y="30047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5" name="Forma libre 104">
              <a:extLst>
                <a:ext uri="{FF2B5EF4-FFF2-40B4-BE49-F238E27FC236}">
                  <a16:creationId xmlns:a16="http://schemas.microsoft.com/office/drawing/2014/main" id="{2985AEFA-EADC-128A-496A-A372BDD0F852}"/>
                </a:ext>
              </a:extLst>
            </p:cNvPr>
            <p:cNvSpPr/>
            <p:nvPr/>
          </p:nvSpPr>
          <p:spPr>
            <a:xfrm>
              <a:off x="10710456" y="2165095"/>
              <a:ext cx="64642" cy="97133"/>
            </a:xfrm>
            <a:custGeom>
              <a:avLst/>
              <a:gdLst>
                <a:gd name="connsiteX0" fmla="*/ 47556 w 64642"/>
                <a:gd name="connsiteY0" fmla="*/ 33638 h 97133"/>
                <a:gd name="connsiteX1" fmla="*/ 47556 w 64642"/>
                <a:gd name="connsiteY1" fmla="*/ 0 h 97133"/>
                <a:gd name="connsiteX2" fmla="*/ 64642 w 64642"/>
                <a:gd name="connsiteY2" fmla="*/ 0 h 97133"/>
                <a:gd name="connsiteX3" fmla="*/ 64642 w 64642"/>
                <a:gd name="connsiteY3" fmla="*/ 97134 h 97133"/>
                <a:gd name="connsiteX4" fmla="*/ 34457 w 64642"/>
                <a:gd name="connsiteY4" fmla="*/ 97134 h 97133"/>
                <a:gd name="connsiteX5" fmla="*/ 9397 w 64642"/>
                <a:gd name="connsiteY5" fmla="*/ 88157 h 97133"/>
                <a:gd name="connsiteX6" fmla="*/ 0 w 64642"/>
                <a:gd name="connsiteY6" fmla="*/ 63685 h 97133"/>
                <a:gd name="connsiteX7" fmla="*/ 4366 w 64642"/>
                <a:gd name="connsiteY7" fmla="*/ 46961 h 97133"/>
                <a:gd name="connsiteX8" fmla="*/ 16422 w 64642"/>
                <a:gd name="connsiteY8" fmla="*/ 35150 h 97133"/>
                <a:gd name="connsiteX9" fmla="*/ 32938 w 64642"/>
                <a:gd name="connsiteY9" fmla="*/ 30898 h 97133"/>
                <a:gd name="connsiteX10" fmla="*/ 47556 w 64642"/>
                <a:gd name="connsiteY10" fmla="*/ 33638 h 97133"/>
                <a:gd name="connsiteX11" fmla="*/ 38539 w 64642"/>
                <a:gd name="connsiteY11" fmla="*/ 84094 h 97133"/>
                <a:gd name="connsiteX12" fmla="*/ 47556 w 64642"/>
                <a:gd name="connsiteY12" fmla="*/ 84094 h 97133"/>
                <a:gd name="connsiteX13" fmla="*/ 47556 w 64642"/>
                <a:gd name="connsiteY13" fmla="*/ 46488 h 97133"/>
                <a:gd name="connsiteX14" fmla="*/ 36545 w 64642"/>
                <a:gd name="connsiteY14" fmla="*/ 43748 h 97133"/>
                <a:gd name="connsiteX15" fmla="*/ 22781 w 64642"/>
                <a:gd name="connsiteY15" fmla="*/ 49134 h 97133"/>
                <a:gd name="connsiteX16" fmla="*/ 17656 w 64642"/>
                <a:gd name="connsiteY16" fmla="*/ 63212 h 97133"/>
                <a:gd name="connsiteX17" fmla="*/ 38539 w 64642"/>
                <a:gd name="connsiteY17" fmla="*/ 84189 h 9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4642" h="97133">
                  <a:moveTo>
                    <a:pt x="47556" y="33638"/>
                  </a:moveTo>
                  <a:lnTo>
                    <a:pt x="47556" y="0"/>
                  </a:lnTo>
                  <a:lnTo>
                    <a:pt x="64642" y="0"/>
                  </a:lnTo>
                  <a:lnTo>
                    <a:pt x="64642" y="97134"/>
                  </a:lnTo>
                  <a:lnTo>
                    <a:pt x="34457" y="97134"/>
                  </a:lnTo>
                  <a:cubicBezTo>
                    <a:pt x="24015" y="97134"/>
                    <a:pt x="15662" y="94110"/>
                    <a:pt x="9397" y="88157"/>
                  </a:cubicBezTo>
                  <a:cubicBezTo>
                    <a:pt x="3132" y="82205"/>
                    <a:pt x="0" y="73984"/>
                    <a:pt x="0" y="63685"/>
                  </a:cubicBezTo>
                  <a:cubicBezTo>
                    <a:pt x="0" y="57543"/>
                    <a:pt x="1424" y="51968"/>
                    <a:pt x="4366" y="46961"/>
                  </a:cubicBezTo>
                  <a:cubicBezTo>
                    <a:pt x="7309" y="41953"/>
                    <a:pt x="11296" y="37984"/>
                    <a:pt x="16422" y="35150"/>
                  </a:cubicBezTo>
                  <a:cubicBezTo>
                    <a:pt x="21547" y="32315"/>
                    <a:pt x="27053" y="30898"/>
                    <a:pt x="32938" y="30898"/>
                  </a:cubicBezTo>
                  <a:cubicBezTo>
                    <a:pt x="37494" y="30898"/>
                    <a:pt x="42335" y="31842"/>
                    <a:pt x="47556" y="33638"/>
                  </a:cubicBezTo>
                  <a:close/>
                  <a:moveTo>
                    <a:pt x="38539" y="84094"/>
                  </a:moveTo>
                  <a:lnTo>
                    <a:pt x="47556" y="84094"/>
                  </a:lnTo>
                  <a:lnTo>
                    <a:pt x="47556" y="46488"/>
                  </a:lnTo>
                  <a:cubicBezTo>
                    <a:pt x="44044" y="44693"/>
                    <a:pt x="40342" y="43748"/>
                    <a:pt x="36545" y="43748"/>
                  </a:cubicBezTo>
                  <a:cubicBezTo>
                    <a:pt x="30850" y="43748"/>
                    <a:pt x="26199" y="45543"/>
                    <a:pt x="22781" y="49134"/>
                  </a:cubicBezTo>
                  <a:cubicBezTo>
                    <a:pt x="19364" y="52724"/>
                    <a:pt x="17656" y="57354"/>
                    <a:pt x="17656" y="63212"/>
                  </a:cubicBezTo>
                  <a:cubicBezTo>
                    <a:pt x="17656" y="77197"/>
                    <a:pt x="24585" y="84189"/>
                    <a:pt x="38539" y="84189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6" name="Forma libre 105">
              <a:extLst>
                <a:ext uri="{FF2B5EF4-FFF2-40B4-BE49-F238E27FC236}">
                  <a16:creationId xmlns:a16="http://schemas.microsoft.com/office/drawing/2014/main" id="{A5011CB6-458B-A2E4-FCA8-2404F303F8D4}"/>
                </a:ext>
              </a:extLst>
            </p:cNvPr>
            <p:cNvSpPr/>
            <p:nvPr/>
          </p:nvSpPr>
          <p:spPr>
            <a:xfrm>
              <a:off x="10787913" y="2196087"/>
              <a:ext cx="63977" cy="67558"/>
            </a:xfrm>
            <a:custGeom>
              <a:avLst/>
              <a:gdLst>
                <a:gd name="connsiteX0" fmla="*/ 27812 w 63977"/>
                <a:gd name="connsiteY0" fmla="*/ 0 h 67558"/>
                <a:gd name="connsiteX1" fmla="*/ 46987 w 63977"/>
                <a:gd name="connsiteY1" fmla="*/ 5291 h 67558"/>
                <a:gd name="connsiteX2" fmla="*/ 53631 w 63977"/>
                <a:gd name="connsiteY2" fmla="*/ 20126 h 67558"/>
                <a:gd name="connsiteX3" fmla="*/ 53631 w 63977"/>
                <a:gd name="connsiteY3" fmla="*/ 51874 h 67558"/>
                <a:gd name="connsiteX4" fmla="*/ 56669 w 63977"/>
                <a:gd name="connsiteY4" fmla="*/ 55559 h 67558"/>
                <a:gd name="connsiteX5" fmla="*/ 60181 w 63977"/>
                <a:gd name="connsiteY5" fmla="*/ 54520 h 67558"/>
                <a:gd name="connsiteX6" fmla="*/ 63978 w 63977"/>
                <a:gd name="connsiteY6" fmla="*/ 52063 h 67558"/>
                <a:gd name="connsiteX7" fmla="*/ 63978 w 63977"/>
                <a:gd name="connsiteY7" fmla="*/ 61984 h 67558"/>
                <a:gd name="connsiteX8" fmla="*/ 47461 w 63977"/>
                <a:gd name="connsiteY8" fmla="*/ 67464 h 67558"/>
                <a:gd name="connsiteX9" fmla="*/ 40342 w 63977"/>
                <a:gd name="connsiteY9" fmla="*/ 65953 h 67558"/>
                <a:gd name="connsiteX10" fmla="*/ 36925 w 63977"/>
                <a:gd name="connsiteY10" fmla="*/ 60567 h 67558"/>
                <a:gd name="connsiteX11" fmla="*/ 17181 w 63977"/>
                <a:gd name="connsiteY11" fmla="*/ 67559 h 67558"/>
                <a:gd name="connsiteX12" fmla="*/ 5031 w 63977"/>
                <a:gd name="connsiteY12" fmla="*/ 62835 h 67558"/>
                <a:gd name="connsiteX13" fmla="*/ 0 w 63977"/>
                <a:gd name="connsiteY13" fmla="*/ 51496 h 67558"/>
                <a:gd name="connsiteX14" fmla="*/ 5031 w 63977"/>
                <a:gd name="connsiteY14" fmla="*/ 38173 h 67558"/>
                <a:gd name="connsiteX15" fmla="*/ 22687 w 63977"/>
                <a:gd name="connsiteY15" fmla="*/ 29669 h 67558"/>
                <a:gd name="connsiteX16" fmla="*/ 36545 w 63977"/>
                <a:gd name="connsiteY16" fmla="*/ 25606 h 67558"/>
                <a:gd name="connsiteX17" fmla="*/ 36545 w 63977"/>
                <a:gd name="connsiteY17" fmla="*/ 22583 h 67558"/>
                <a:gd name="connsiteX18" fmla="*/ 24965 w 63977"/>
                <a:gd name="connsiteY18" fmla="*/ 13039 h 67558"/>
                <a:gd name="connsiteX19" fmla="*/ 13194 w 63977"/>
                <a:gd name="connsiteY19" fmla="*/ 15780 h 67558"/>
                <a:gd name="connsiteX20" fmla="*/ 2468 w 63977"/>
                <a:gd name="connsiteY20" fmla="*/ 23811 h 67558"/>
                <a:gd name="connsiteX21" fmla="*/ 2468 w 63977"/>
                <a:gd name="connsiteY21" fmla="*/ 8409 h 67558"/>
                <a:gd name="connsiteX22" fmla="*/ 27812 w 63977"/>
                <a:gd name="connsiteY22" fmla="*/ 0 h 67558"/>
                <a:gd name="connsiteX23" fmla="*/ 17371 w 63977"/>
                <a:gd name="connsiteY23" fmla="*/ 48756 h 67558"/>
                <a:gd name="connsiteX24" fmla="*/ 19649 w 63977"/>
                <a:gd name="connsiteY24" fmla="*/ 54425 h 67558"/>
                <a:gd name="connsiteX25" fmla="*/ 25249 w 63977"/>
                <a:gd name="connsiteY25" fmla="*/ 56598 h 67558"/>
                <a:gd name="connsiteX26" fmla="*/ 36545 w 63977"/>
                <a:gd name="connsiteY26" fmla="*/ 51496 h 67558"/>
                <a:gd name="connsiteX27" fmla="*/ 36545 w 63977"/>
                <a:gd name="connsiteY27" fmla="*/ 34394 h 67558"/>
                <a:gd name="connsiteX28" fmla="*/ 25249 w 63977"/>
                <a:gd name="connsiteY28" fmla="*/ 39024 h 67558"/>
                <a:gd name="connsiteX29" fmla="*/ 19269 w 63977"/>
                <a:gd name="connsiteY29" fmla="*/ 43370 h 67558"/>
                <a:gd name="connsiteX30" fmla="*/ 17371 w 63977"/>
                <a:gd name="connsiteY30" fmla="*/ 48756 h 6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977" h="67558">
                  <a:moveTo>
                    <a:pt x="27812" y="0"/>
                  </a:moveTo>
                  <a:cubicBezTo>
                    <a:pt x="36166" y="0"/>
                    <a:pt x="42620" y="1795"/>
                    <a:pt x="46987" y="5291"/>
                  </a:cubicBezTo>
                  <a:cubicBezTo>
                    <a:pt x="51448" y="8882"/>
                    <a:pt x="53631" y="13795"/>
                    <a:pt x="53631" y="20126"/>
                  </a:cubicBezTo>
                  <a:lnTo>
                    <a:pt x="53631" y="51874"/>
                  </a:lnTo>
                  <a:cubicBezTo>
                    <a:pt x="53631" y="54331"/>
                    <a:pt x="54676" y="55559"/>
                    <a:pt x="56669" y="55559"/>
                  </a:cubicBezTo>
                  <a:cubicBezTo>
                    <a:pt x="57523" y="55559"/>
                    <a:pt x="58662" y="55181"/>
                    <a:pt x="60181" y="54520"/>
                  </a:cubicBezTo>
                  <a:cubicBezTo>
                    <a:pt x="61700" y="53764"/>
                    <a:pt x="62934" y="53008"/>
                    <a:pt x="63978" y="52063"/>
                  </a:cubicBezTo>
                  <a:lnTo>
                    <a:pt x="63978" y="61984"/>
                  </a:lnTo>
                  <a:cubicBezTo>
                    <a:pt x="57998" y="65669"/>
                    <a:pt x="52492" y="67464"/>
                    <a:pt x="47461" y="67464"/>
                  </a:cubicBezTo>
                  <a:cubicBezTo>
                    <a:pt x="44424" y="67464"/>
                    <a:pt x="42051" y="66992"/>
                    <a:pt x="40342" y="65953"/>
                  </a:cubicBezTo>
                  <a:cubicBezTo>
                    <a:pt x="38728" y="64913"/>
                    <a:pt x="37495" y="63118"/>
                    <a:pt x="36925" y="60567"/>
                  </a:cubicBezTo>
                  <a:cubicBezTo>
                    <a:pt x="30375" y="65197"/>
                    <a:pt x="23731" y="67559"/>
                    <a:pt x="17181" y="67559"/>
                  </a:cubicBezTo>
                  <a:cubicBezTo>
                    <a:pt x="12435" y="67559"/>
                    <a:pt x="8448" y="65953"/>
                    <a:pt x="5031" y="62835"/>
                  </a:cubicBezTo>
                  <a:cubicBezTo>
                    <a:pt x="1614" y="59716"/>
                    <a:pt x="0" y="55937"/>
                    <a:pt x="0" y="51496"/>
                  </a:cubicBezTo>
                  <a:cubicBezTo>
                    <a:pt x="0" y="45921"/>
                    <a:pt x="1709" y="41480"/>
                    <a:pt x="5031" y="38173"/>
                  </a:cubicBezTo>
                  <a:cubicBezTo>
                    <a:pt x="8353" y="34961"/>
                    <a:pt x="14238" y="32126"/>
                    <a:pt x="22687" y="29669"/>
                  </a:cubicBezTo>
                  <a:lnTo>
                    <a:pt x="36545" y="25606"/>
                  </a:lnTo>
                  <a:lnTo>
                    <a:pt x="36545" y="22583"/>
                  </a:lnTo>
                  <a:cubicBezTo>
                    <a:pt x="36545" y="16252"/>
                    <a:pt x="32653" y="13039"/>
                    <a:pt x="24965" y="13039"/>
                  </a:cubicBezTo>
                  <a:cubicBezTo>
                    <a:pt x="20978" y="13039"/>
                    <a:pt x="17086" y="13984"/>
                    <a:pt x="13194" y="15780"/>
                  </a:cubicBezTo>
                  <a:cubicBezTo>
                    <a:pt x="9303" y="17575"/>
                    <a:pt x="5695" y="20220"/>
                    <a:pt x="2468" y="23811"/>
                  </a:cubicBezTo>
                  <a:lnTo>
                    <a:pt x="2468" y="8409"/>
                  </a:lnTo>
                  <a:cubicBezTo>
                    <a:pt x="9587" y="2835"/>
                    <a:pt x="18035" y="0"/>
                    <a:pt x="27812" y="0"/>
                  </a:cubicBezTo>
                  <a:close/>
                  <a:moveTo>
                    <a:pt x="17371" y="48756"/>
                  </a:moveTo>
                  <a:cubicBezTo>
                    <a:pt x="17371" y="51118"/>
                    <a:pt x="18130" y="53008"/>
                    <a:pt x="19649" y="54425"/>
                  </a:cubicBezTo>
                  <a:cubicBezTo>
                    <a:pt x="21168" y="55842"/>
                    <a:pt x="23066" y="56598"/>
                    <a:pt x="25249" y="56598"/>
                  </a:cubicBezTo>
                  <a:cubicBezTo>
                    <a:pt x="29046" y="56598"/>
                    <a:pt x="32748" y="54898"/>
                    <a:pt x="36545" y="51496"/>
                  </a:cubicBezTo>
                  <a:lnTo>
                    <a:pt x="36545" y="34394"/>
                  </a:lnTo>
                  <a:cubicBezTo>
                    <a:pt x="31704" y="36000"/>
                    <a:pt x="28002" y="37512"/>
                    <a:pt x="25249" y="39024"/>
                  </a:cubicBezTo>
                  <a:cubicBezTo>
                    <a:pt x="22497" y="40441"/>
                    <a:pt x="20503" y="41953"/>
                    <a:pt x="19269" y="43370"/>
                  </a:cubicBezTo>
                  <a:cubicBezTo>
                    <a:pt x="17940" y="44882"/>
                    <a:pt x="17371" y="46677"/>
                    <a:pt x="17371" y="48756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7" name="Forma libre 106">
              <a:extLst>
                <a:ext uri="{FF2B5EF4-FFF2-40B4-BE49-F238E27FC236}">
                  <a16:creationId xmlns:a16="http://schemas.microsoft.com/office/drawing/2014/main" id="{54571865-3327-4F5B-264E-F80FD70754C0}"/>
                </a:ext>
              </a:extLst>
            </p:cNvPr>
            <p:cNvSpPr/>
            <p:nvPr/>
          </p:nvSpPr>
          <p:spPr>
            <a:xfrm>
              <a:off x="10857966" y="2165095"/>
              <a:ext cx="64642" cy="97133"/>
            </a:xfrm>
            <a:custGeom>
              <a:avLst/>
              <a:gdLst>
                <a:gd name="connsiteX0" fmla="*/ 47556 w 64642"/>
                <a:gd name="connsiteY0" fmla="*/ 33638 h 97133"/>
                <a:gd name="connsiteX1" fmla="*/ 47556 w 64642"/>
                <a:gd name="connsiteY1" fmla="*/ 0 h 97133"/>
                <a:gd name="connsiteX2" fmla="*/ 64642 w 64642"/>
                <a:gd name="connsiteY2" fmla="*/ 0 h 97133"/>
                <a:gd name="connsiteX3" fmla="*/ 64642 w 64642"/>
                <a:gd name="connsiteY3" fmla="*/ 97134 h 97133"/>
                <a:gd name="connsiteX4" fmla="*/ 34457 w 64642"/>
                <a:gd name="connsiteY4" fmla="*/ 97134 h 97133"/>
                <a:gd name="connsiteX5" fmla="*/ 9397 w 64642"/>
                <a:gd name="connsiteY5" fmla="*/ 88157 h 97133"/>
                <a:gd name="connsiteX6" fmla="*/ 0 w 64642"/>
                <a:gd name="connsiteY6" fmla="*/ 63685 h 97133"/>
                <a:gd name="connsiteX7" fmla="*/ 4367 w 64642"/>
                <a:gd name="connsiteY7" fmla="*/ 46961 h 97133"/>
                <a:gd name="connsiteX8" fmla="*/ 16422 w 64642"/>
                <a:gd name="connsiteY8" fmla="*/ 35150 h 97133"/>
                <a:gd name="connsiteX9" fmla="*/ 32938 w 64642"/>
                <a:gd name="connsiteY9" fmla="*/ 30898 h 97133"/>
                <a:gd name="connsiteX10" fmla="*/ 47556 w 64642"/>
                <a:gd name="connsiteY10" fmla="*/ 33638 h 97133"/>
                <a:gd name="connsiteX11" fmla="*/ 38539 w 64642"/>
                <a:gd name="connsiteY11" fmla="*/ 84094 h 97133"/>
                <a:gd name="connsiteX12" fmla="*/ 47556 w 64642"/>
                <a:gd name="connsiteY12" fmla="*/ 84094 h 97133"/>
                <a:gd name="connsiteX13" fmla="*/ 47556 w 64642"/>
                <a:gd name="connsiteY13" fmla="*/ 46488 h 97133"/>
                <a:gd name="connsiteX14" fmla="*/ 36545 w 64642"/>
                <a:gd name="connsiteY14" fmla="*/ 43748 h 97133"/>
                <a:gd name="connsiteX15" fmla="*/ 22781 w 64642"/>
                <a:gd name="connsiteY15" fmla="*/ 49134 h 97133"/>
                <a:gd name="connsiteX16" fmla="*/ 17656 w 64642"/>
                <a:gd name="connsiteY16" fmla="*/ 63212 h 97133"/>
                <a:gd name="connsiteX17" fmla="*/ 38539 w 64642"/>
                <a:gd name="connsiteY17" fmla="*/ 84189 h 9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4642" h="97133">
                  <a:moveTo>
                    <a:pt x="47556" y="33638"/>
                  </a:moveTo>
                  <a:lnTo>
                    <a:pt x="47556" y="0"/>
                  </a:lnTo>
                  <a:lnTo>
                    <a:pt x="64642" y="0"/>
                  </a:lnTo>
                  <a:lnTo>
                    <a:pt x="64642" y="97134"/>
                  </a:lnTo>
                  <a:lnTo>
                    <a:pt x="34457" y="97134"/>
                  </a:lnTo>
                  <a:cubicBezTo>
                    <a:pt x="24015" y="97134"/>
                    <a:pt x="15662" y="94110"/>
                    <a:pt x="9397" y="88157"/>
                  </a:cubicBezTo>
                  <a:cubicBezTo>
                    <a:pt x="3132" y="82205"/>
                    <a:pt x="0" y="73984"/>
                    <a:pt x="0" y="63685"/>
                  </a:cubicBezTo>
                  <a:cubicBezTo>
                    <a:pt x="0" y="57543"/>
                    <a:pt x="1424" y="51968"/>
                    <a:pt x="4367" y="46961"/>
                  </a:cubicBezTo>
                  <a:cubicBezTo>
                    <a:pt x="7309" y="41953"/>
                    <a:pt x="11296" y="37984"/>
                    <a:pt x="16422" y="35150"/>
                  </a:cubicBezTo>
                  <a:cubicBezTo>
                    <a:pt x="21547" y="32315"/>
                    <a:pt x="27053" y="30898"/>
                    <a:pt x="32938" y="30898"/>
                  </a:cubicBezTo>
                  <a:cubicBezTo>
                    <a:pt x="37494" y="30898"/>
                    <a:pt x="42336" y="31842"/>
                    <a:pt x="47556" y="33638"/>
                  </a:cubicBezTo>
                  <a:close/>
                  <a:moveTo>
                    <a:pt x="38539" y="84094"/>
                  </a:moveTo>
                  <a:lnTo>
                    <a:pt x="47556" y="84094"/>
                  </a:lnTo>
                  <a:lnTo>
                    <a:pt x="47556" y="46488"/>
                  </a:lnTo>
                  <a:cubicBezTo>
                    <a:pt x="44044" y="44693"/>
                    <a:pt x="40342" y="43748"/>
                    <a:pt x="36545" y="43748"/>
                  </a:cubicBezTo>
                  <a:cubicBezTo>
                    <a:pt x="30850" y="43748"/>
                    <a:pt x="26199" y="45543"/>
                    <a:pt x="22781" y="49134"/>
                  </a:cubicBezTo>
                  <a:cubicBezTo>
                    <a:pt x="19364" y="52724"/>
                    <a:pt x="17656" y="57354"/>
                    <a:pt x="17656" y="63212"/>
                  </a:cubicBezTo>
                  <a:cubicBezTo>
                    <a:pt x="17656" y="77197"/>
                    <a:pt x="24585" y="84189"/>
                    <a:pt x="38539" y="84189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8" name="Forma libre 107">
              <a:extLst>
                <a:ext uri="{FF2B5EF4-FFF2-40B4-BE49-F238E27FC236}">
                  <a16:creationId xmlns:a16="http://schemas.microsoft.com/office/drawing/2014/main" id="{4AB3E6B7-B841-10A8-4315-84E1459B9D9C}"/>
                </a:ext>
              </a:extLst>
            </p:cNvPr>
            <p:cNvSpPr/>
            <p:nvPr/>
          </p:nvSpPr>
          <p:spPr>
            <a:xfrm>
              <a:off x="9087468" y="2356150"/>
              <a:ext cx="68059" cy="97700"/>
            </a:xfrm>
            <a:custGeom>
              <a:avLst/>
              <a:gdLst>
                <a:gd name="connsiteX0" fmla="*/ 18510 w 68059"/>
                <a:gd name="connsiteY0" fmla="*/ 0 h 97700"/>
                <a:gd name="connsiteX1" fmla="*/ 33982 w 68059"/>
                <a:gd name="connsiteY1" fmla="*/ 34961 h 97700"/>
                <a:gd name="connsiteX2" fmla="*/ 49645 w 68059"/>
                <a:gd name="connsiteY2" fmla="*/ 0 h 97700"/>
                <a:gd name="connsiteX3" fmla="*/ 68060 w 68059"/>
                <a:gd name="connsiteY3" fmla="*/ 0 h 97700"/>
                <a:gd name="connsiteX4" fmla="*/ 22971 w 68059"/>
                <a:gd name="connsiteY4" fmla="*/ 97701 h 97700"/>
                <a:gd name="connsiteX5" fmla="*/ 4556 w 68059"/>
                <a:gd name="connsiteY5" fmla="*/ 97701 h 97700"/>
                <a:gd name="connsiteX6" fmla="*/ 25344 w 68059"/>
                <a:gd name="connsiteY6" fmla="*/ 53008 h 97700"/>
                <a:gd name="connsiteX7" fmla="*/ 0 w 68059"/>
                <a:gd name="connsiteY7" fmla="*/ 0 h 97700"/>
                <a:gd name="connsiteX8" fmla="*/ 18605 w 68059"/>
                <a:gd name="connsiteY8" fmla="*/ 0 h 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059" h="97700">
                  <a:moveTo>
                    <a:pt x="18510" y="0"/>
                  </a:moveTo>
                  <a:lnTo>
                    <a:pt x="33982" y="34961"/>
                  </a:lnTo>
                  <a:lnTo>
                    <a:pt x="49645" y="0"/>
                  </a:lnTo>
                  <a:lnTo>
                    <a:pt x="68060" y="0"/>
                  </a:lnTo>
                  <a:lnTo>
                    <a:pt x="22971" y="97701"/>
                  </a:lnTo>
                  <a:lnTo>
                    <a:pt x="4556" y="97701"/>
                  </a:lnTo>
                  <a:lnTo>
                    <a:pt x="25344" y="53008"/>
                  </a:lnTo>
                  <a:lnTo>
                    <a:pt x="0" y="0"/>
                  </a:lnTo>
                  <a:lnTo>
                    <a:pt x="18605" y="0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9" name="Forma libre 108">
              <a:extLst>
                <a:ext uri="{FF2B5EF4-FFF2-40B4-BE49-F238E27FC236}">
                  <a16:creationId xmlns:a16="http://schemas.microsoft.com/office/drawing/2014/main" id="{494D732E-1AB5-44ED-FB8E-22E2499CAD91}"/>
                </a:ext>
              </a:extLst>
            </p:cNvPr>
            <p:cNvSpPr/>
            <p:nvPr/>
          </p:nvSpPr>
          <p:spPr>
            <a:xfrm>
              <a:off x="9206122" y="2323835"/>
              <a:ext cx="64072" cy="97133"/>
            </a:xfrm>
            <a:custGeom>
              <a:avLst/>
              <a:gdLst>
                <a:gd name="connsiteX0" fmla="*/ 63124 w 64072"/>
                <a:gd name="connsiteY0" fmla="*/ 95 h 97133"/>
                <a:gd name="connsiteX1" fmla="*/ 63124 w 64072"/>
                <a:gd name="connsiteY1" fmla="*/ 14740 h 97133"/>
                <a:gd name="connsiteX2" fmla="*/ 18890 w 64072"/>
                <a:gd name="connsiteY2" fmla="*/ 14740 h 97133"/>
                <a:gd name="connsiteX3" fmla="*/ 18890 w 64072"/>
                <a:gd name="connsiteY3" fmla="*/ 40252 h 97133"/>
                <a:gd name="connsiteX4" fmla="*/ 61225 w 64072"/>
                <a:gd name="connsiteY4" fmla="*/ 40252 h 97133"/>
                <a:gd name="connsiteX5" fmla="*/ 61225 w 64072"/>
                <a:gd name="connsiteY5" fmla="*/ 54898 h 97133"/>
                <a:gd name="connsiteX6" fmla="*/ 18890 w 64072"/>
                <a:gd name="connsiteY6" fmla="*/ 54898 h 97133"/>
                <a:gd name="connsiteX7" fmla="*/ 18890 w 64072"/>
                <a:gd name="connsiteY7" fmla="*/ 82488 h 97133"/>
                <a:gd name="connsiteX8" fmla="*/ 64073 w 64072"/>
                <a:gd name="connsiteY8" fmla="*/ 82488 h 97133"/>
                <a:gd name="connsiteX9" fmla="*/ 64073 w 64072"/>
                <a:gd name="connsiteY9" fmla="*/ 97134 h 97133"/>
                <a:gd name="connsiteX10" fmla="*/ 0 w 64072"/>
                <a:gd name="connsiteY10" fmla="*/ 97134 h 97133"/>
                <a:gd name="connsiteX11" fmla="*/ 0 w 64072"/>
                <a:gd name="connsiteY11" fmla="*/ 0 h 97133"/>
                <a:gd name="connsiteX12" fmla="*/ 63124 w 64072"/>
                <a:gd name="connsiteY12" fmla="*/ 0 h 9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072" h="97133">
                  <a:moveTo>
                    <a:pt x="63124" y="95"/>
                  </a:moveTo>
                  <a:lnTo>
                    <a:pt x="63124" y="14740"/>
                  </a:lnTo>
                  <a:lnTo>
                    <a:pt x="18890" y="14740"/>
                  </a:lnTo>
                  <a:lnTo>
                    <a:pt x="18890" y="40252"/>
                  </a:lnTo>
                  <a:lnTo>
                    <a:pt x="61225" y="40252"/>
                  </a:lnTo>
                  <a:lnTo>
                    <a:pt x="61225" y="54898"/>
                  </a:lnTo>
                  <a:lnTo>
                    <a:pt x="18890" y="54898"/>
                  </a:lnTo>
                  <a:lnTo>
                    <a:pt x="18890" y="82488"/>
                  </a:lnTo>
                  <a:lnTo>
                    <a:pt x="64073" y="82488"/>
                  </a:lnTo>
                  <a:lnTo>
                    <a:pt x="64073" y="97134"/>
                  </a:lnTo>
                  <a:lnTo>
                    <a:pt x="0" y="97134"/>
                  </a:lnTo>
                  <a:lnTo>
                    <a:pt x="0" y="0"/>
                  </a:lnTo>
                  <a:lnTo>
                    <a:pt x="63124" y="0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0" name="Forma libre 109">
              <a:extLst>
                <a:ext uri="{FF2B5EF4-FFF2-40B4-BE49-F238E27FC236}">
                  <a16:creationId xmlns:a16="http://schemas.microsoft.com/office/drawing/2014/main" id="{CFD9E120-55D7-FD56-3100-D34C36027DA4}"/>
                </a:ext>
              </a:extLst>
            </p:cNvPr>
            <p:cNvSpPr/>
            <p:nvPr/>
          </p:nvSpPr>
          <p:spPr>
            <a:xfrm>
              <a:off x="9277314" y="2356150"/>
              <a:ext cx="67774" cy="66236"/>
            </a:xfrm>
            <a:custGeom>
              <a:avLst/>
              <a:gdLst>
                <a:gd name="connsiteX0" fmla="*/ 18510 w 67774"/>
                <a:gd name="connsiteY0" fmla="*/ 0 h 66236"/>
                <a:gd name="connsiteX1" fmla="*/ 34172 w 67774"/>
                <a:gd name="connsiteY1" fmla="*/ 37606 h 66236"/>
                <a:gd name="connsiteX2" fmla="*/ 49455 w 67774"/>
                <a:gd name="connsiteY2" fmla="*/ 0 h 66236"/>
                <a:gd name="connsiteX3" fmla="*/ 67775 w 67774"/>
                <a:gd name="connsiteY3" fmla="*/ 0 h 66236"/>
                <a:gd name="connsiteX4" fmla="*/ 38254 w 67774"/>
                <a:gd name="connsiteY4" fmla="*/ 66236 h 66236"/>
                <a:gd name="connsiteX5" fmla="*/ 29901 w 67774"/>
                <a:gd name="connsiteY5" fmla="*/ 66236 h 66236"/>
                <a:gd name="connsiteX6" fmla="*/ 0 w 67774"/>
                <a:gd name="connsiteY6" fmla="*/ 0 h 66236"/>
                <a:gd name="connsiteX7" fmla="*/ 18415 w 67774"/>
                <a:gd name="connsiteY7" fmla="*/ 0 h 6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774" h="66236">
                  <a:moveTo>
                    <a:pt x="18510" y="0"/>
                  </a:moveTo>
                  <a:lnTo>
                    <a:pt x="34172" y="37606"/>
                  </a:lnTo>
                  <a:lnTo>
                    <a:pt x="49455" y="0"/>
                  </a:lnTo>
                  <a:lnTo>
                    <a:pt x="67775" y="0"/>
                  </a:lnTo>
                  <a:lnTo>
                    <a:pt x="38254" y="66236"/>
                  </a:lnTo>
                  <a:lnTo>
                    <a:pt x="29901" y="66236"/>
                  </a:lnTo>
                  <a:lnTo>
                    <a:pt x="0" y="0"/>
                  </a:lnTo>
                  <a:lnTo>
                    <a:pt x="18415" y="0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1" name="Forma libre 110">
              <a:extLst>
                <a:ext uri="{FF2B5EF4-FFF2-40B4-BE49-F238E27FC236}">
                  <a16:creationId xmlns:a16="http://schemas.microsoft.com/office/drawing/2014/main" id="{CCD6B3F9-310E-0AC5-A00F-E07EAAD24D43}"/>
                </a:ext>
              </a:extLst>
            </p:cNvPr>
            <p:cNvSpPr/>
            <p:nvPr/>
          </p:nvSpPr>
          <p:spPr>
            <a:xfrm>
              <a:off x="9349645" y="2354827"/>
              <a:ext cx="63977" cy="67558"/>
            </a:xfrm>
            <a:custGeom>
              <a:avLst/>
              <a:gdLst>
                <a:gd name="connsiteX0" fmla="*/ 27812 w 63977"/>
                <a:gd name="connsiteY0" fmla="*/ 0 h 67558"/>
                <a:gd name="connsiteX1" fmla="*/ 46987 w 63977"/>
                <a:gd name="connsiteY1" fmla="*/ 5291 h 67558"/>
                <a:gd name="connsiteX2" fmla="*/ 53631 w 63977"/>
                <a:gd name="connsiteY2" fmla="*/ 20126 h 67558"/>
                <a:gd name="connsiteX3" fmla="*/ 53631 w 63977"/>
                <a:gd name="connsiteY3" fmla="*/ 51874 h 67558"/>
                <a:gd name="connsiteX4" fmla="*/ 56669 w 63977"/>
                <a:gd name="connsiteY4" fmla="*/ 55559 h 67558"/>
                <a:gd name="connsiteX5" fmla="*/ 60181 w 63977"/>
                <a:gd name="connsiteY5" fmla="*/ 54520 h 67558"/>
                <a:gd name="connsiteX6" fmla="*/ 63978 w 63977"/>
                <a:gd name="connsiteY6" fmla="*/ 52063 h 67558"/>
                <a:gd name="connsiteX7" fmla="*/ 63978 w 63977"/>
                <a:gd name="connsiteY7" fmla="*/ 61984 h 67558"/>
                <a:gd name="connsiteX8" fmla="*/ 47461 w 63977"/>
                <a:gd name="connsiteY8" fmla="*/ 67464 h 67558"/>
                <a:gd name="connsiteX9" fmla="*/ 40342 w 63977"/>
                <a:gd name="connsiteY9" fmla="*/ 65953 h 67558"/>
                <a:gd name="connsiteX10" fmla="*/ 36925 w 63977"/>
                <a:gd name="connsiteY10" fmla="*/ 60567 h 67558"/>
                <a:gd name="connsiteX11" fmla="*/ 17181 w 63977"/>
                <a:gd name="connsiteY11" fmla="*/ 67559 h 67558"/>
                <a:gd name="connsiteX12" fmla="*/ 5031 w 63977"/>
                <a:gd name="connsiteY12" fmla="*/ 62835 h 67558"/>
                <a:gd name="connsiteX13" fmla="*/ 0 w 63977"/>
                <a:gd name="connsiteY13" fmla="*/ 51496 h 67558"/>
                <a:gd name="connsiteX14" fmla="*/ 5031 w 63977"/>
                <a:gd name="connsiteY14" fmla="*/ 38173 h 67558"/>
                <a:gd name="connsiteX15" fmla="*/ 22687 w 63977"/>
                <a:gd name="connsiteY15" fmla="*/ 29669 h 67558"/>
                <a:gd name="connsiteX16" fmla="*/ 36545 w 63977"/>
                <a:gd name="connsiteY16" fmla="*/ 25606 h 67558"/>
                <a:gd name="connsiteX17" fmla="*/ 36545 w 63977"/>
                <a:gd name="connsiteY17" fmla="*/ 22583 h 67558"/>
                <a:gd name="connsiteX18" fmla="*/ 24965 w 63977"/>
                <a:gd name="connsiteY18" fmla="*/ 13039 h 67558"/>
                <a:gd name="connsiteX19" fmla="*/ 13194 w 63977"/>
                <a:gd name="connsiteY19" fmla="*/ 15779 h 67558"/>
                <a:gd name="connsiteX20" fmla="*/ 2468 w 63977"/>
                <a:gd name="connsiteY20" fmla="*/ 23811 h 67558"/>
                <a:gd name="connsiteX21" fmla="*/ 2468 w 63977"/>
                <a:gd name="connsiteY21" fmla="*/ 8409 h 67558"/>
                <a:gd name="connsiteX22" fmla="*/ 27812 w 63977"/>
                <a:gd name="connsiteY22" fmla="*/ 0 h 67558"/>
                <a:gd name="connsiteX23" fmla="*/ 17371 w 63977"/>
                <a:gd name="connsiteY23" fmla="*/ 48850 h 67558"/>
                <a:gd name="connsiteX24" fmla="*/ 19649 w 63977"/>
                <a:gd name="connsiteY24" fmla="*/ 54520 h 67558"/>
                <a:gd name="connsiteX25" fmla="*/ 25249 w 63977"/>
                <a:gd name="connsiteY25" fmla="*/ 56693 h 67558"/>
                <a:gd name="connsiteX26" fmla="*/ 36545 w 63977"/>
                <a:gd name="connsiteY26" fmla="*/ 51590 h 67558"/>
                <a:gd name="connsiteX27" fmla="*/ 36545 w 63977"/>
                <a:gd name="connsiteY27" fmla="*/ 34488 h 67558"/>
                <a:gd name="connsiteX28" fmla="*/ 25249 w 63977"/>
                <a:gd name="connsiteY28" fmla="*/ 39118 h 67558"/>
                <a:gd name="connsiteX29" fmla="*/ 19269 w 63977"/>
                <a:gd name="connsiteY29" fmla="*/ 43464 h 67558"/>
                <a:gd name="connsiteX30" fmla="*/ 17371 w 63977"/>
                <a:gd name="connsiteY30" fmla="*/ 48850 h 6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977" h="67558">
                  <a:moveTo>
                    <a:pt x="27812" y="0"/>
                  </a:moveTo>
                  <a:cubicBezTo>
                    <a:pt x="36166" y="0"/>
                    <a:pt x="42620" y="1795"/>
                    <a:pt x="46987" y="5291"/>
                  </a:cubicBezTo>
                  <a:cubicBezTo>
                    <a:pt x="51448" y="8882"/>
                    <a:pt x="53631" y="13795"/>
                    <a:pt x="53631" y="20126"/>
                  </a:cubicBezTo>
                  <a:lnTo>
                    <a:pt x="53631" y="51874"/>
                  </a:lnTo>
                  <a:cubicBezTo>
                    <a:pt x="53631" y="54331"/>
                    <a:pt x="54675" y="55559"/>
                    <a:pt x="56669" y="55559"/>
                  </a:cubicBezTo>
                  <a:cubicBezTo>
                    <a:pt x="57523" y="55559"/>
                    <a:pt x="58662" y="55181"/>
                    <a:pt x="60181" y="54520"/>
                  </a:cubicBezTo>
                  <a:cubicBezTo>
                    <a:pt x="61700" y="53764"/>
                    <a:pt x="62934" y="53008"/>
                    <a:pt x="63978" y="52063"/>
                  </a:cubicBezTo>
                  <a:lnTo>
                    <a:pt x="63978" y="61984"/>
                  </a:lnTo>
                  <a:cubicBezTo>
                    <a:pt x="57998" y="65669"/>
                    <a:pt x="52492" y="67464"/>
                    <a:pt x="47461" y="67464"/>
                  </a:cubicBezTo>
                  <a:cubicBezTo>
                    <a:pt x="44424" y="67464"/>
                    <a:pt x="42051" y="66992"/>
                    <a:pt x="40342" y="65953"/>
                  </a:cubicBezTo>
                  <a:cubicBezTo>
                    <a:pt x="38728" y="64913"/>
                    <a:pt x="37494" y="63118"/>
                    <a:pt x="36925" y="60567"/>
                  </a:cubicBezTo>
                  <a:cubicBezTo>
                    <a:pt x="30375" y="65197"/>
                    <a:pt x="23731" y="67559"/>
                    <a:pt x="17181" y="67559"/>
                  </a:cubicBezTo>
                  <a:cubicBezTo>
                    <a:pt x="12435" y="67559"/>
                    <a:pt x="8448" y="65953"/>
                    <a:pt x="5031" y="62835"/>
                  </a:cubicBezTo>
                  <a:cubicBezTo>
                    <a:pt x="1614" y="59716"/>
                    <a:pt x="0" y="55937"/>
                    <a:pt x="0" y="51496"/>
                  </a:cubicBezTo>
                  <a:cubicBezTo>
                    <a:pt x="0" y="45921"/>
                    <a:pt x="1709" y="41480"/>
                    <a:pt x="5031" y="38173"/>
                  </a:cubicBezTo>
                  <a:cubicBezTo>
                    <a:pt x="8353" y="34961"/>
                    <a:pt x="14238" y="32126"/>
                    <a:pt x="22687" y="29669"/>
                  </a:cubicBezTo>
                  <a:lnTo>
                    <a:pt x="36545" y="25606"/>
                  </a:lnTo>
                  <a:lnTo>
                    <a:pt x="36545" y="22583"/>
                  </a:lnTo>
                  <a:cubicBezTo>
                    <a:pt x="36545" y="16252"/>
                    <a:pt x="32653" y="13039"/>
                    <a:pt x="24965" y="13039"/>
                  </a:cubicBezTo>
                  <a:cubicBezTo>
                    <a:pt x="20978" y="13039"/>
                    <a:pt x="17086" y="13984"/>
                    <a:pt x="13194" y="15779"/>
                  </a:cubicBezTo>
                  <a:cubicBezTo>
                    <a:pt x="9302" y="17575"/>
                    <a:pt x="5695" y="20220"/>
                    <a:pt x="2468" y="23811"/>
                  </a:cubicBezTo>
                  <a:lnTo>
                    <a:pt x="2468" y="8409"/>
                  </a:lnTo>
                  <a:cubicBezTo>
                    <a:pt x="9587" y="2835"/>
                    <a:pt x="18035" y="0"/>
                    <a:pt x="27812" y="0"/>
                  </a:cubicBezTo>
                  <a:close/>
                  <a:moveTo>
                    <a:pt x="17371" y="48850"/>
                  </a:moveTo>
                  <a:cubicBezTo>
                    <a:pt x="17371" y="51212"/>
                    <a:pt x="18130" y="53102"/>
                    <a:pt x="19649" y="54520"/>
                  </a:cubicBezTo>
                  <a:cubicBezTo>
                    <a:pt x="21168" y="55937"/>
                    <a:pt x="23066" y="56693"/>
                    <a:pt x="25249" y="56693"/>
                  </a:cubicBezTo>
                  <a:cubicBezTo>
                    <a:pt x="29046" y="56693"/>
                    <a:pt x="32748" y="54992"/>
                    <a:pt x="36545" y="51590"/>
                  </a:cubicBezTo>
                  <a:lnTo>
                    <a:pt x="36545" y="34488"/>
                  </a:lnTo>
                  <a:cubicBezTo>
                    <a:pt x="31704" y="36094"/>
                    <a:pt x="28002" y="37606"/>
                    <a:pt x="25249" y="39118"/>
                  </a:cubicBezTo>
                  <a:cubicBezTo>
                    <a:pt x="22497" y="40535"/>
                    <a:pt x="20503" y="42047"/>
                    <a:pt x="19269" y="43464"/>
                  </a:cubicBezTo>
                  <a:cubicBezTo>
                    <a:pt x="17940" y="44976"/>
                    <a:pt x="17371" y="46772"/>
                    <a:pt x="17371" y="48850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2" name="Forma libre 111">
              <a:extLst>
                <a:ext uri="{FF2B5EF4-FFF2-40B4-BE49-F238E27FC236}">
                  <a16:creationId xmlns:a16="http://schemas.microsoft.com/office/drawing/2014/main" id="{9C1624DA-ED9D-0FAD-B4E3-0A204A257A2A}"/>
                </a:ext>
              </a:extLst>
            </p:cNvPr>
            <p:cNvSpPr/>
            <p:nvPr/>
          </p:nvSpPr>
          <p:spPr>
            <a:xfrm>
              <a:off x="9423685" y="2323929"/>
              <a:ext cx="17181" cy="97133"/>
            </a:xfrm>
            <a:custGeom>
              <a:avLst/>
              <a:gdLst>
                <a:gd name="connsiteX0" fmla="*/ 17181 w 17181"/>
                <a:gd name="connsiteY0" fmla="*/ 0 h 97133"/>
                <a:gd name="connsiteX1" fmla="*/ 17181 w 17181"/>
                <a:gd name="connsiteY1" fmla="*/ 97134 h 97133"/>
                <a:gd name="connsiteX2" fmla="*/ 0 w 17181"/>
                <a:gd name="connsiteY2" fmla="*/ 97134 h 97133"/>
                <a:gd name="connsiteX3" fmla="*/ 0 w 17181"/>
                <a:gd name="connsiteY3" fmla="*/ 0 h 97133"/>
                <a:gd name="connsiteX4" fmla="*/ 17181 w 17181"/>
                <a:gd name="connsiteY4" fmla="*/ 0 h 9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81" h="97133">
                  <a:moveTo>
                    <a:pt x="17181" y="0"/>
                  </a:moveTo>
                  <a:lnTo>
                    <a:pt x="17181" y="97134"/>
                  </a:lnTo>
                  <a:lnTo>
                    <a:pt x="0" y="97134"/>
                  </a:lnTo>
                  <a:lnTo>
                    <a:pt x="0" y="0"/>
                  </a:lnTo>
                  <a:lnTo>
                    <a:pt x="17181" y="0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3" name="Forma libre 112">
              <a:extLst>
                <a:ext uri="{FF2B5EF4-FFF2-40B4-BE49-F238E27FC236}">
                  <a16:creationId xmlns:a16="http://schemas.microsoft.com/office/drawing/2014/main" id="{B9161F4F-3EFD-8506-47B4-DE69625CA36F}"/>
                </a:ext>
              </a:extLst>
            </p:cNvPr>
            <p:cNvSpPr/>
            <p:nvPr/>
          </p:nvSpPr>
          <p:spPr>
            <a:xfrm>
              <a:off x="9458142" y="2356150"/>
              <a:ext cx="60655" cy="66236"/>
            </a:xfrm>
            <a:custGeom>
              <a:avLst/>
              <a:gdLst>
                <a:gd name="connsiteX0" fmla="*/ 16991 w 60655"/>
                <a:gd name="connsiteY0" fmla="*/ 0 h 66236"/>
                <a:gd name="connsiteX1" fmla="*/ 16991 w 60655"/>
                <a:gd name="connsiteY1" fmla="*/ 40252 h 66236"/>
                <a:gd name="connsiteX2" fmla="*/ 20219 w 60655"/>
                <a:gd name="connsiteY2" fmla="*/ 49890 h 66236"/>
                <a:gd name="connsiteX3" fmla="*/ 28667 w 60655"/>
                <a:gd name="connsiteY3" fmla="*/ 53197 h 66236"/>
                <a:gd name="connsiteX4" fmla="*/ 37020 w 60655"/>
                <a:gd name="connsiteY4" fmla="*/ 50551 h 66236"/>
                <a:gd name="connsiteX5" fmla="*/ 43475 w 60655"/>
                <a:gd name="connsiteY5" fmla="*/ 43087 h 66236"/>
                <a:gd name="connsiteX6" fmla="*/ 43475 w 60655"/>
                <a:gd name="connsiteY6" fmla="*/ 0 h 66236"/>
                <a:gd name="connsiteX7" fmla="*/ 60656 w 60655"/>
                <a:gd name="connsiteY7" fmla="*/ 0 h 66236"/>
                <a:gd name="connsiteX8" fmla="*/ 60656 w 60655"/>
                <a:gd name="connsiteY8" fmla="*/ 65008 h 66236"/>
                <a:gd name="connsiteX9" fmla="*/ 43475 w 60655"/>
                <a:gd name="connsiteY9" fmla="*/ 65008 h 66236"/>
                <a:gd name="connsiteX10" fmla="*/ 43475 w 60655"/>
                <a:gd name="connsiteY10" fmla="*/ 56126 h 66236"/>
                <a:gd name="connsiteX11" fmla="*/ 23351 w 60655"/>
                <a:gd name="connsiteY11" fmla="*/ 66236 h 66236"/>
                <a:gd name="connsiteX12" fmla="*/ 6455 w 60655"/>
                <a:gd name="connsiteY12" fmla="*/ 59433 h 66236"/>
                <a:gd name="connsiteX13" fmla="*/ 0 w 60655"/>
                <a:gd name="connsiteY13" fmla="*/ 41669 h 66236"/>
                <a:gd name="connsiteX14" fmla="*/ 0 w 60655"/>
                <a:gd name="connsiteY14" fmla="*/ 95 h 66236"/>
                <a:gd name="connsiteX15" fmla="*/ 17086 w 60655"/>
                <a:gd name="connsiteY15" fmla="*/ 95 h 6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0655" h="66236">
                  <a:moveTo>
                    <a:pt x="16991" y="0"/>
                  </a:moveTo>
                  <a:lnTo>
                    <a:pt x="16991" y="40252"/>
                  </a:lnTo>
                  <a:cubicBezTo>
                    <a:pt x="16991" y="44504"/>
                    <a:pt x="18035" y="47716"/>
                    <a:pt x="20219" y="49890"/>
                  </a:cubicBezTo>
                  <a:cubicBezTo>
                    <a:pt x="22307" y="52063"/>
                    <a:pt x="25154" y="53197"/>
                    <a:pt x="28667" y="53197"/>
                  </a:cubicBezTo>
                  <a:cubicBezTo>
                    <a:pt x="31514" y="53197"/>
                    <a:pt x="34362" y="52346"/>
                    <a:pt x="37020" y="50551"/>
                  </a:cubicBezTo>
                  <a:cubicBezTo>
                    <a:pt x="39678" y="48756"/>
                    <a:pt x="41861" y="46299"/>
                    <a:pt x="43475" y="43087"/>
                  </a:cubicBezTo>
                  <a:lnTo>
                    <a:pt x="43475" y="0"/>
                  </a:lnTo>
                  <a:lnTo>
                    <a:pt x="60656" y="0"/>
                  </a:lnTo>
                  <a:lnTo>
                    <a:pt x="60656" y="65008"/>
                  </a:lnTo>
                  <a:lnTo>
                    <a:pt x="43475" y="65008"/>
                  </a:lnTo>
                  <a:lnTo>
                    <a:pt x="43475" y="56126"/>
                  </a:lnTo>
                  <a:cubicBezTo>
                    <a:pt x="37305" y="62835"/>
                    <a:pt x="30565" y="66236"/>
                    <a:pt x="23351" y="66236"/>
                  </a:cubicBezTo>
                  <a:cubicBezTo>
                    <a:pt x="16137" y="66236"/>
                    <a:pt x="10726" y="63968"/>
                    <a:pt x="6455" y="59433"/>
                  </a:cubicBezTo>
                  <a:cubicBezTo>
                    <a:pt x="2183" y="54898"/>
                    <a:pt x="0" y="48945"/>
                    <a:pt x="0" y="41669"/>
                  </a:cubicBezTo>
                  <a:lnTo>
                    <a:pt x="0" y="95"/>
                  </a:lnTo>
                  <a:lnTo>
                    <a:pt x="17086" y="95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4" name="Forma libre 113">
              <a:extLst>
                <a:ext uri="{FF2B5EF4-FFF2-40B4-BE49-F238E27FC236}">
                  <a16:creationId xmlns:a16="http://schemas.microsoft.com/office/drawing/2014/main" id="{969D5C32-AFDC-0C74-1032-C6E9DBC1080E}"/>
                </a:ext>
              </a:extLst>
            </p:cNvPr>
            <p:cNvSpPr/>
            <p:nvPr/>
          </p:nvSpPr>
          <p:spPr>
            <a:xfrm>
              <a:off x="9531612" y="2354827"/>
              <a:ext cx="63977" cy="67558"/>
            </a:xfrm>
            <a:custGeom>
              <a:avLst/>
              <a:gdLst>
                <a:gd name="connsiteX0" fmla="*/ 27812 w 63977"/>
                <a:gd name="connsiteY0" fmla="*/ 0 h 67558"/>
                <a:gd name="connsiteX1" fmla="*/ 46987 w 63977"/>
                <a:gd name="connsiteY1" fmla="*/ 5291 h 67558"/>
                <a:gd name="connsiteX2" fmla="*/ 53631 w 63977"/>
                <a:gd name="connsiteY2" fmla="*/ 20126 h 67558"/>
                <a:gd name="connsiteX3" fmla="*/ 53631 w 63977"/>
                <a:gd name="connsiteY3" fmla="*/ 51874 h 67558"/>
                <a:gd name="connsiteX4" fmla="*/ 56669 w 63977"/>
                <a:gd name="connsiteY4" fmla="*/ 55559 h 67558"/>
                <a:gd name="connsiteX5" fmla="*/ 60181 w 63977"/>
                <a:gd name="connsiteY5" fmla="*/ 54520 h 67558"/>
                <a:gd name="connsiteX6" fmla="*/ 63978 w 63977"/>
                <a:gd name="connsiteY6" fmla="*/ 52063 h 67558"/>
                <a:gd name="connsiteX7" fmla="*/ 63978 w 63977"/>
                <a:gd name="connsiteY7" fmla="*/ 61984 h 67558"/>
                <a:gd name="connsiteX8" fmla="*/ 47461 w 63977"/>
                <a:gd name="connsiteY8" fmla="*/ 67464 h 67558"/>
                <a:gd name="connsiteX9" fmla="*/ 40342 w 63977"/>
                <a:gd name="connsiteY9" fmla="*/ 65953 h 67558"/>
                <a:gd name="connsiteX10" fmla="*/ 36925 w 63977"/>
                <a:gd name="connsiteY10" fmla="*/ 60567 h 67558"/>
                <a:gd name="connsiteX11" fmla="*/ 17181 w 63977"/>
                <a:gd name="connsiteY11" fmla="*/ 67559 h 67558"/>
                <a:gd name="connsiteX12" fmla="*/ 5031 w 63977"/>
                <a:gd name="connsiteY12" fmla="*/ 62835 h 67558"/>
                <a:gd name="connsiteX13" fmla="*/ 0 w 63977"/>
                <a:gd name="connsiteY13" fmla="*/ 51496 h 67558"/>
                <a:gd name="connsiteX14" fmla="*/ 5031 w 63977"/>
                <a:gd name="connsiteY14" fmla="*/ 38173 h 67558"/>
                <a:gd name="connsiteX15" fmla="*/ 22687 w 63977"/>
                <a:gd name="connsiteY15" fmla="*/ 29669 h 67558"/>
                <a:gd name="connsiteX16" fmla="*/ 36545 w 63977"/>
                <a:gd name="connsiteY16" fmla="*/ 25606 h 67558"/>
                <a:gd name="connsiteX17" fmla="*/ 36545 w 63977"/>
                <a:gd name="connsiteY17" fmla="*/ 22583 h 67558"/>
                <a:gd name="connsiteX18" fmla="*/ 24965 w 63977"/>
                <a:gd name="connsiteY18" fmla="*/ 13039 h 67558"/>
                <a:gd name="connsiteX19" fmla="*/ 13194 w 63977"/>
                <a:gd name="connsiteY19" fmla="*/ 15779 h 67558"/>
                <a:gd name="connsiteX20" fmla="*/ 2468 w 63977"/>
                <a:gd name="connsiteY20" fmla="*/ 23811 h 67558"/>
                <a:gd name="connsiteX21" fmla="*/ 2468 w 63977"/>
                <a:gd name="connsiteY21" fmla="*/ 8409 h 67558"/>
                <a:gd name="connsiteX22" fmla="*/ 27812 w 63977"/>
                <a:gd name="connsiteY22" fmla="*/ 0 h 67558"/>
                <a:gd name="connsiteX23" fmla="*/ 17276 w 63977"/>
                <a:gd name="connsiteY23" fmla="*/ 48850 h 67558"/>
                <a:gd name="connsiteX24" fmla="*/ 19554 w 63977"/>
                <a:gd name="connsiteY24" fmla="*/ 54520 h 67558"/>
                <a:gd name="connsiteX25" fmla="*/ 25155 w 63977"/>
                <a:gd name="connsiteY25" fmla="*/ 56693 h 67558"/>
                <a:gd name="connsiteX26" fmla="*/ 36450 w 63977"/>
                <a:gd name="connsiteY26" fmla="*/ 51590 h 67558"/>
                <a:gd name="connsiteX27" fmla="*/ 36450 w 63977"/>
                <a:gd name="connsiteY27" fmla="*/ 34488 h 67558"/>
                <a:gd name="connsiteX28" fmla="*/ 25155 w 63977"/>
                <a:gd name="connsiteY28" fmla="*/ 39118 h 67558"/>
                <a:gd name="connsiteX29" fmla="*/ 19174 w 63977"/>
                <a:gd name="connsiteY29" fmla="*/ 43464 h 67558"/>
                <a:gd name="connsiteX30" fmla="*/ 17276 w 63977"/>
                <a:gd name="connsiteY30" fmla="*/ 48850 h 6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977" h="67558">
                  <a:moveTo>
                    <a:pt x="27812" y="0"/>
                  </a:moveTo>
                  <a:cubicBezTo>
                    <a:pt x="36166" y="0"/>
                    <a:pt x="42620" y="1795"/>
                    <a:pt x="46987" y="5291"/>
                  </a:cubicBezTo>
                  <a:cubicBezTo>
                    <a:pt x="51448" y="8882"/>
                    <a:pt x="53631" y="13795"/>
                    <a:pt x="53631" y="20126"/>
                  </a:cubicBezTo>
                  <a:lnTo>
                    <a:pt x="53631" y="51874"/>
                  </a:lnTo>
                  <a:cubicBezTo>
                    <a:pt x="53631" y="54331"/>
                    <a:pt x="54675" y="55559"/>
                    <a:pt x="56669" y="55559"/>
                  </a:cubicBezTo>
                  <a:cubicBezTo>
                    <a:pt x="57523" y="55559"/>
                    <a:pt x="58662" y="55181"/>
                    <a:pt x="60181" y="54520"/>
                  </a:cubicBezTo>
                  <a:cubicBezTo>
                    <a:pt x="61700" y="53764"/>
                    <a:pt x="62934" y="53008"/>
                    <a:pt x="63978" y="52063"/>
                  </a:cubicBezTo>
                  <a:lnTo>
                    <a:pt x="63978" y="61984"/>
                  </a:lnTo>
                  <a:cubicBezTo>
                    <a:pt x="57998" y="65669"/>
                    <a:pt x="52492" y="67464"/>
                    <a:pt x="47461" y="67464"/>
                  </a:cubicBezTo>
                  <a:cubicBezTo>
                    <a:pt x="44424" y="67464"/>
                    <a:pt x="42051" y="66992"/>
                    <a:pt x="40342" y="65953"/>
                  </a:cubicBezTo>
                  <a:cubicBezTo>
                    <a:pt x="38728" y="64913"/>
                    <a:pt x="37494" y="63118"/>
                    <a:pt x="36925" y="60567"/>
                  </a:cubicBezTo>
                  <a:cubicBezTo>
                    <a:pt x="30375" y="65197"/>
                    <a:pt x="23731" y="67559"/>
                    <a:pt x="17181" y="67559"/>
                  </a:cubicBezTo>
                  <a:cubicBezTo>
                    <a:pt x="12435" y="67559"/>
                    <a:pt x="8448" y="65953"/>
                    <a:pt x="5031" y="62835"/>
                  </a:cubicBezTo>
                  <a:cubicBezTo>
                    <a:pt x="1614" y="59716"/>
                    <a:pt x="0" y="55937"/>
                    <a:pt x="0" y="51496"/>
                  </a:cubicBezTo>
                  <a:cubicBezTo>
                    <a:pt x="0" y="45921"/>
                    <a:pt x="1709" y="41480"/>
                    <a:pt x="5031" y="38173"/>
                  </a:cubicBezTo>
                  <a:cubicBezTo>
                    <a:pt x="8353" y="34961"/>
                    <a:pt x="14238" y="32126"/>
                    <a:pt x="22687" y="29669"/>
                  </a:cubicBezTo>
                  <a:lnTo>
                    <a:pt x="36545" y="25606"/>
                  </a:lnTo>
                  <a:lnTo>
                    <a:pt x="36545" y="22583"/>
                  </a:lnTo>
                  <a:cubicBezTo>
                    <a:pt x="36545" y="16252"/>
                    <a:pt x="32653" y="13039"/>
                    <a:pt x="24965" y="13039"/>
                  </a:cubicBezTo>
                  <a:cubicBezTo>
                    <a:pt x="20978" y="13039"/>
                    <a:pt x="17086" y="13984"/>
                    <a:pt x="13194" y="15779"/>
                  </a:cubicBezTo>
                  <a:cubicBezTo>
                    <a:pt x="9302" y="17575"/>
                    <a:pt x="5695" y="20220"/>
                    <a:pt x="2468" y="23811"/>
                  </a:cubicBezTo>
                  <a:lnTo>
                    <a:pt x="2468" y="8409"/>
                  </a:lnTo>
                  <a:cubicBezTo>
                    <a:pt x="9587" y="2835"/>
                    <a:pt x="18035" y="0"/>
                    <a:pt x="27812" y="0"/>
                  </a:cubicBezTo>
                  <a:close/>
                  <a:moveTo>
                    <a:pt x="17276" y="48850"/>
                  </a:moveTo>
                  <a:cubicBezTo>
                    <a:pt x="17276" y="51212"/>
                    <a:pt x="18035" y="53102"/>
                    <a:pt x="19554" y="54520"/>
                  </a:cubicBezTo>
                  <a:cubicBezTo>
                    <a:pt x="21073" y="55937"/>
                    <a:pt x="22971" y="56693"/>
                    <a:pt x="25155" y="56693"/>
                  </a:cubicBezTo>
                  <a:cubicBezTo>
                    <a:pt x="28951" y="56693"/>
                    <a:pt x="32653" y="54992"/>
                    <a:pt x="36450" y="51590"/>
                  </a:cubicBezTo>
                  <a:lnTo>
                    <a:pt x="36450" y="34488"/>
                  </a:lnTo>
                  <a:cubicBezTo>
                    <a:pt x="31609" y="36094"/>
                    <a:pt x="27907" y="37606"/>
                    <a:pt x="25155" y="39118"/>
                  </a:cubicBezTo>
                  <a:cubicBezTo>
                    <a:pt x="22402" y="40535"/>
                    <a:pt x="20408" y="42047"/>
                    <a:pt x="19174" y="43464"/>
                  </a:cubicBezTo>
                  <a:cubicBezTo>
                    <a:pt x="17845" y="44976"/>
                    <a:pt x="17276" y="46772"/>
                    <a:pt x="17276" y="48850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5" name="Forma libre 114">
              <a:extLst>
                <a:ext uri="{FF2B5EF4-FFF2-40B4-BE49-F238E27FC236}">
                  <a16:creationId xmlns:a16="http://schemas.microsoft.com/office/drawing/2014/main" id="{FFAE4B03-FD2C-EECD-D88C-8785BB34E0BE}"/>
                </a:ext>
              </a:extLst>
            </p:cNvPr>
            <p:cNvSpPr/>
            <p:nvPr/>
          </p:nvSpPr>
          <p:spPr>
            <a:xfrm>
              <a:off x="9601475" y="2354732"/>
              <a:ext cx="56479" cy="67464"/>
            </a:xfrm>
            <a:custGeom>
              <a:avLst/>
              <a:gdLst>
                <a:gd name="connsiteX0" fmla="*/ 34837 w 56479"/>
                <a:gd name="connsiteY0" fmla="*/ 95 h 67464"/>
                <a:gd name="connsiteX1" fmla="*/ 55435 w 56479"/>
                <a:gd name="connsiteY1" fmla="*/ 4441 h 67464"/>
                <a:gd name="connsiteX2" fmla="*/ 55435 w 56479"/>
                <a:gd name="connsiteY2" fmla="*/ 18992 h 67464"/>
                <a:gd name="connsiteX3" fmla="*/ 38064 w 56479"/>
                <a:gd name="connsiteY3" fmla="*/ 13701 h 67464"/>
                <a:gd name="connsiteX4" fmla="*/ 23636 w 56479"/>
                <a:gd name="connsiteY4" fmla="*/ 19181 h 67464"/>
                <a:gd name="connsiteX5" fmla="*/ 18035 w 56479"/>
                <a:gd name="connsiteY5" fmla="*/ 33921 h 67464"/>
                <a:gd name="connsiteX6" fmla="*/ 23636 w 56479"/>
                <a:gd name="connsiteY6" fmla="*/ 48567 h 67464"/>
                <a:gd name="connsiteX7" fmla="*/ 38634 w 56479"/>
                <a:gd name="connsiteY7" fmla="*/ 54142 h 67464"/>
                <a:gd name="connsiteX8" fmla="*/ 56479 w 56479"/>
                <a:gd name="connsiteY8" fmla="*/ 49512 h 67464"/>
                <a:gd name="connsiteX9" fmla="*/ 56479 w 56479"/>
                <a:gd name="connsiteY9" fmla="*/ 63401 h 67464"/>
                <a:gd name="connsiteX10" fmla="*/ 35596 w 56479"/>
                <a:gd name="connsiteY10" fmla="*/ 67464 h 67464"/>
                <a:gd name="connsiteX11" fmla="*/ 9872 w 56479"/>
                <a:gd name="connsiteY11" fmla="*/ 58394 h 67464"/>
                <a:gd name="connsiteX12" fmla="*/ 0 w 56479"/>
                <a:gd name="connsiteY12" fmla="*/ 34394 h 67464"/>
                <a:gd name="connsiteX13" fmla="*/ 9682 w 56479"/>
                <a:gd name="connsiteY13" fmla="*/ 9449 h 67464"/>
                <a:gd name="connsiteX14" fmla="*/ 34742 w 56479"/>
                <a:gd name="connsiteY14" fmla="*/ 0 h 67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479" h="67464">
                  <a:moveTo>
                    <a:pt x="34837" y="95"/>
                  </a:moveTo>
                  <a:cubicBezTo>
                    <a:pt x="42430" y="95"/>
                    <a:pt x="49265" y="1512"/>
                    <a:pt x="55435" y="4441"/>
                  </a:cubicBezTo>
                  <a:lnTo>
                    <a:pt x="55435" y="18992"/>
                  </a:lnTo>
                  <a:cubicBezTo>
                    <a:pt x="49360" y="15496"/>
                    <a:pt x="43570" y="13701"/>
                    <a:pt x="38064" y="13701"/>
                  </a:cubicBezTo>
                  <a:cubicBezTo>
                    <a:pt x="32179" y="13701"/>
                    <a:pt x="27433" y="15496"/>
                    <a:pt x="23636" y="19181"/>
                  </a:cubicBezTo>
                  <a:cubicBezTo>
                    <a:pt x="19934" y="22866"/>
                    <a:pt x="18035" y="27779"/>
                    <a:pt x="18035" y="33921"/>
                  </a:cubicBezTo>
                  <a:cubicBezTo>
                    <a:pt x="18035" y="40063"/>
                    <a:pt x="19934" y="44882"/>
                    <a:pt x="23636" y="48567"/>
                  </a:cubicBezTo>
                  <a:cubicBezTo>
                    <a:pt x="27433" y="52252"/>
                    <a:pt x="32369" y="54142"/>
                    <a:pt x="38634" y="54142"/>
                  </a:cubicBezTo>
                  <a:cubicBezTo>
                    <a:pt x="43285" y="54142"/>
                    <a:pt x="49265" y="52630"/>
                    <a:pt x="56479" y="49512"/>
                  </a:cubicBezTo>
                  <a:lnTo>
                    <a:pt x="56479" y="63401"/>
                  </a:lnTo>
                  <a:cubicBezTo>
                    <a:pt x="49740" y="66142"/>
                    <a:pt x="42715" y="67464"/>
                    <a:pt x="35596" y="67464"/>
                  </a:cubicBezTo>
                  <a:cubicBezTo>
                    <a:pt x="25060" y="67464"/>
                    <a:pt x="16422" y="64441"/>
                    <a:pt x="9872" y="58394"/>
                  </a:cubicBezTo>
                  <a:cubicBezTo>
                    <a:pt x="3322" y="52346"/>
                    <a:pt x="0" y="44409"/>
                    <a:pt x="0" y="34394"/>
                  </a:cubicBezTo>
                  <a:cubicBezTo>
                    <a:pt x="0" y="24378"/>
                    <a:pt x="3227" y="15685"/>
                    <a:pt x="9682" y="9449"/>
                  </a:cubicBezTo>
                  <a:cubicBezTo>
                    <a:pt x="16137" y="3213"/>
                    <a:pt x="24490" y="0"/>
                    <a:pt x="34742" y="0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6" name="Forma libre 115">
              <a:extLst>
                <a:ext uri="{FF2B5EF4-FFF2-40B4-BE49-F238E27FC236}">
                  <a16:creationId xmlns:a16="http://schemas.microsoft.com/office/drawing/2014/main" id="{EF2974D7-5157-5068-8C81-C4EF1D782F6E}"/>
                </a:ext>
              </a:extLst>
            </p:cNvPr>
            <p:cNvSpPr/>
            <p:nvPr/>
          </p:nvSpPr>
          <p:spPr>
            <a:xfrm>
              <a:off x="9670389" y="2326102"/>
              <a:ext cx="19459" cy="95054"/>
            </a:xfrm>
            <a:custGeom>
              <a:avLst/>
              <a:gdLst>
                <a:gd name="connsiteX0" fmla="*/ 9777 w 19459"/>
                <a:gd name="connsiteY0" fmla="*/ 0 h 95054"/>
                <a:gd name="connsiteX1" fmla="*/ 16611 w 19459"/>
                <a:gd name="connsiteY1" fmla="*/ 2835 h 95054"/>
                <a:gd name="connsiteX2" fmla="*/ 19459 w 19459"/>
                <a:gd name="connsiteY2" fmla="*/ 9638 h 95054"/>
                <a:gd name="connsiteX3" fmla="*/ 16611 w 19459"/>
                <a:gd name="connsiteY3" fmla="*/ 16441 h 95054"/>
                <a:gd name="connsiteX4" fmla="*/ 9777 w 19459"/>
                <a:gd name="connsiteY4" fmla="*/ 19370 h 95054"/>
                <a:gd name="connsiteX5" fmla="*/ 2943 w 19459"/>
                <a:gd name="connsiteY5" fmla="*/ 16441 h 95054"/>
                <a:gd name="connsiteX6" fmla="*/ 0 w 19459"/>
                <a:gd name="connsiteY6" fmla="*/ 9638 h 95054"/>
                <a:gd name="connsiteX7" fmla="*/ 2943 w 19459"/>
                <a:gd name="connsiteY7" fmla="*/ 2835 h 95054"/>
                <a:gd name="connsiteX8" fmla="*/ 9682 w 19459"/>
                <a:gd name="connsiteY8" fmla="*/ 0 h 95054"/>
                <a:gd name="connsiteX9" fmla="*/ 18320 w 19459"/>
                <a:gd name="connsiteY9" fmla="*/ 30047 h 95054"/>
                <a:gd name="connsiteX10" fmla="*/ 18320 w 19459"/>
                <a:gd name="connsiteY10" fmla="*/ 95055 h 95054"/>
                <a:gd name="connsiteX11" fmla="*/ 1139 w 19459"/>
                <a:gd name="connsiteY11" fmla="*/ 95055 h 95054"/>
                <a:gd name="connsiteX12" fmla="*/ 1139 w 19459"/>
                <a:gd name="connsiteY12" fmla="*/ 30047 h 95054"/>
                <a:gd name="connsiteX13" fmla="*/ 18320 w 19459"/>
                <a:gd name="connsiteY13" fmla="*/ 30047 h 95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459" h="95054">
                  <a:moveTo>
                    <a:pt x="9777" y="0"/>
                  </a:moveTo>
                  <a:cubicBezTo>
                    <a:pt x="12435" y="0"/>
                    <a:pt x="14713" y="945"/>
                    <a:pt x="16611" y="2835"/>
                  </a:cubicBezTo>
                  <a:cubicBezTo>
                    <a:pt x="18510" y="4724"/>
                    <a:pt x="19459" y="6992"/>
                    <a:pt x="19459" y="9638"/>
                  </a:cubicBezTo>
                  <a:cubicBezTo>
                    <a:pt x="19459" y="12283"/>
                    <a:pt x="18510" y="14457"/>
                    <a:pt x="16611" y="16441"/>
                  </a:cubicBezTo>
                  <a:cubicBezTo>
                    <a:pt x="14713" y="18425"/>
                    <a:pt x="12435" y="19370"/>
                    <a:pt x="9777" y="19370"/>
                  </a:cubicBezTo>
                  <a:cubicBezTo>
                    <a:pt x="7119" y="19370"/>
                    <a:pt x="4936" y="18425"/>
                    <a:pt x="2943" y="16441"/>
                  </a:cubicBezTo>
                  <a:cubicBezTo>
                    <a:pt x="1044" y="14457"/>
                    <a:pt x="0" y="12189"/>
                    <a:pt x="0" y="9638"/>
                  </a:cubicBezTo>
                  <a:cubicBezTo>
                    <a:pt x="0" y="6992"/>
                    <a:pt x="949" y="4630"/>
                    <a:pt x="2943" y="2835"/>
                  </a:cubicBezTo>
                  <a:cubicBezTo>
                    <a:pt x="4936" y="945"/>
                    <a:pt x="7119" y="0"/>
                    <a:pt x="9682" y="0"/>
                  </a:cubicBezTo>
                  <a:close/>
                  <a:moveTo>
                    <a:pt x="18320" y="30047"/>
                  </a:moveTo>
                  <a:lnTo>
                    <a:pt x="18320" y="95055"/>
                  </a:lnTo>
                  <a:lnTo>
                    <a:pt x="1139" y="95055"/>
                  </a:lnTo>
                  <a:lnTo>
                    <a:pt x="1139" y="30047"/>
                  </a:lnTo>
                  <a:lnTo>
                    <a:pt x="18320" y="30047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7" name="Forma libre 116">
              <a:extLst>
                <a:ext uri="{FF2B5EF4-FFF2-40B4-BE49-F238E27FC236}">
                  <a16:creationId xmlns:a16="http://schemas.microsoft.com/office/drawing/2014/main" id="{5EBAD111-F2DA-588B-1EC1-9F4BA5CABED0}"/>
                </a:ext>
              </a:extLst>
            </p:cNvPr>
            <p:cNvSpPr/>
            <p:nvPr/>
          </p:nvSpPr>
          <p:spPr>
            <a:xfrm>
              <a:off x="9703042" y="2326197"/>
              <a:ext cx="71666" cy="96094"/>
            </a:xfrm>
            <a:custGeom>
              <a:avLst/>
              <a:gdLst>
                <a:gd name="connsiteX0" fmla="*/ 35786 w 71666"/>
                <a:gd name="connsiteY0" fmla="*/ 28630 h 96094"/>
                <a:gd name="connsiteX1" fmla="*/ 54296 w 71666"/>
                <a:gd name="connsiteY1" fmla="*/ 32882 h 96094"/>
                <a:gd name="connsiteX2" fmla="*/ 67110 w 71666"/>
                <a:gd name="connsiteY2" fmla="*/ 44787 h 96094"/>
                <a:gd name="connsiteX3" fmla="*/ 71667 w 71666"/>
                <a:gd name="connsiteY3" fmla="*/ 62079 h 96094"/>
                <a:gd name="connsiteX4" fmla="*/ 67300 w 71666"/>
                <a:gd name="connsiteY4" fmla="*/ 79748 h 96094"/>
                <a:gd name="connsiteX5" fmla="*/ 54486 w 71666"/>
                <a:gd name="connsiteY5" fmla="*/ 91748 h 96094"/>
                <a:gd name="connsiteX6" fmla="*/ 35786 w 71666"/>
                <a:gd name="connsiteY6" fmla="*/ 96094 h 96094"/>
                <a:gd name="connsiteX7" fmla="*/ 17086 w 71666"/>
                <a:gd name="connsiteY7" fmla="*/ 91748 h 96094"/>
                <a:gd name="connsiteX8" fmla="*/ 4366 w 71666"/>
                <a:gd name="connsiteY8" fmla="*/ 79748 h 96094"/>
                <a:gd name="connsiteX9" fmla="*/ 0 w 71666"/>
                <a:gd name="connsiteY9" fmla="*/ 62079 h 96094"/>
                <a:gd name="connsiteX10" fmla="*/ 4651 w 71666"/>
                <a:gd name="connsiteY10" fmla="*/ 44693 h 96094"/>
                <a:gd name="connsiteX11" fmla="*/ 17466 w 71666"/>
                <a:gd name="connsiteY11" fmla="*/ 32882 h 96094"/>
                <a:gd name="connsiteX12" fmla="*/ 35786 w 71666"/>
                <a:gd name="connsiteY12" fmla="*/ 28630 h 96094"/>
                <a:gd name="connsiteX13" fmla="*/ 18035 w 71666"/>
                <a:gd name="connsiteY13" fmla="*/ 62173 h 96094"/>
                <a:gd name="connsiteX14" fmla="*/ 22781 w 71666"/>
                <a:gd name="connsiteY14" fmla="*/ 77764 h 96094"/>
                <a:gd name="connsiteX15" fmla="*/ 35596 w 71666"/>
                <a:gd name="connsiteY15" fmla="*/ 83527 h 96094"/>
                <a:gd name="connsiteX16" fmla="*/ 48790 w 71666"/>
                <a:gd name="connsiteY16" fmla="*/ 77953 h 96094"/>
                <a:gd name="connsiteX17" fmla="*/ 53631 w 71666"/>
                <a:gd name="connsiteY17" fmla="*/ 61984 h 96094"/>
                <a:gd name="connsiteX18" fmla="*/ 48790 w 71666"/>
                <a:gd name="connsiteY18" fmla="*/ 46677 h 96094"/>
                <a:gd name="connsiteX19" fmla="*/ 35596 w 71666"/>
                <a:gd name="connsiteY19" fmla="*/ 41291 h 96094"/>
                <a:gd name="connsiteX20" fmla="*/ 22876 w 71666"/>
                <a:gd name="connsiteY20" fmla="*/ 46961 h 96094"/>
                <a:gd name="connsiteX21" fmla="*/ 17940 w 71666"/>
                <a:gd name="connsiteY21" fmla="*/ 62079 h 96094"/>
                <a:gd name="connsiteX22" fmla="*/ 55720 w 71666"/>
                <a:gd name="connsiteY22" fmla="*/ 0 h 96094"/>
                <a:gd name="connsiteX23" fmla="*/ 35501 w 71666"/>
                <a:gd name="connsiteY23" fmla="*/ 20787 h 96094"/>
                <a:gd name="connsiteX24" fmla="*/ 26199 w 71666"/>
                <a:gd name="connsiteY24" fmla="*/ 20787 h 96094"/>
                <a:gd name="connsiteX25" fmla="*/ 36355 w 71666"/>
                <a:gd name="connsiteY25" fmla="*/ 0 h 96094"/>
                <a:gd name="connsiteX26" fmla="*/ 55720 w 71666"/>
                <a:gd name="connsiteY26" fmla="*/ 0 h 96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1666" h="96094">
                  <a:moveTo>
                    <a:pt x="35786" y="28630"/>
                  </a:moveTo>
                  <a:cubicBezTo>
                    <a:pt x="42620" y="28630"/>
                    <a:pt x="48790" y="30047"/>
                    <a:pt x="54296" y="32882"/>
                  </a:cubicBezTo>
                  <a:cubicBezTo>
                    <a:pt x="59801" y="35716"/>
                    <a:pt x="64168" y="39685"/>
                    <a:pt x="67110" y="44787"/>
                  </a:cubicBezTo>
                  <a:cubicBezTo>
                    <a:pt x="70148" y="49890"/>
                    <a:pt x="71667" y="55653"/>
                    <a:pt x="71667" y="62079"/>
                  </a:cubicBezTo>
                  <a:cubicBezTo>
                    <a:pt x="71667" y="68504"/>
                    <a:pt x="70243" y="74646"/>
                    <a:pt x="67300" y="79748"/>
                  </a:cubicBezTo>
                  <a:cubicBezTo>
                    <a:pt x="64358" y="84850"/>
                    <a:pt x="60086" y="88819"/>
                    <a:pt x="54486" y="91748"/>
                  </a:cubicBezTo>
                  <a:cubicBezTo>
                    <a:pt x="48790" y="94677"/>
                    <a:pt x="42620" y="96094"/>
                    <a:pt x="35786" y="96094"/>
                  </a:cubicBezTo>
                  <a:cubicBezTo>
                    <a:pt x="28951" y="96094"/>
                    <a:pt x="22687" y="94677"/>
                    <a:pt x="17086" y="91748"/>
                  </a:cubicBezTo>
                  <a:cubicBezTo>
                    <a:pt x="11486" y="88819"/>
                    <a:pt x="7214" y="84850"/>
                    <a:pt x="4366" y="79748"/>
                  </a:cubicBezTo>
                  <a:cubicBezTo>
                    <a:pt x="1424" y="74740"/>
                    <a:pt x="0" y="68787"/>
                    <a:pt x="0" y="62079"/>
                  </a:cubicBezTo>
                  <a:cubicBezTo>
                    <a:pt x="0" y="55370"/>
                    <a:pt x="1519" y="49701"/>
                    <a:pt x="4651" y="44693"/>
                  </a:cubicBezTo>
                  <a:cubicBezTo>
                    <a:pt x="7784" y="39685"/>
                    <a:pt x="11960" y="35716"/>
                    <a:pt x="17466" y="32882"/>
                  </a:cubicBezTo>
                  <a:cubicBezTo>
                    <a:pt x="22971" y="30047"/>
                    <a:pt x="29046" y="28630"/>
                    <a:pt x="35786" y="28630"/>
                  </a:cubicBezTo>
                  <a:close/>
                  <a:moveTo>
                    <a:pt x="18035" y="62173"/>
                  </a:moveTo>
                  <a:cubicBezTo>
                    <a:pt x="18035" y="68693"/>
                    <a:pt x="19649" y="73890"/>
                    <a:pt x="22781" y="77764"/>
                  </a:cubicBezTo>
                  <a:cubicBezTo>
                    <a:pt x="26009" y="81638"/>
                    <a:pt x="30280" y="83527"/>
                    <a:pt x="35596" y="83527"/>
                  </a:cubicBezTo>
                  <a:cubicBezTo>
                    <a:pt x="40912" y="83527"/>
                    <a:pt x="45563" y="81638"/>
                    <a:pt x="48790" y="77953"/>
                  </a:cubicBezTo>
                  <a:cubicBezTo>
                    <a:pt x="52018" y="74268"/>
                    <a:pt x="53631" y="68976"/>
                    <a:pt x="53631" y="61984"/>
                  </a:cubicBezTo>
                  <a:cubicBezTo>
                    <a:pt x="53631" y="54992"/>
                    <a:pt x="52018" y="50268"/>
                    <a:pt x="48790" y="46677"/>
                  </a:cubicBezTo>
                  <a:cubicBezTo>
                    <a:pt x="45563" y="43087"/>
                    <a:pt x="41196" y="41291"/>
                    <a:pt x="35596" y="41291"/>
                  </a:cubicBezTo>
                  <a:cubicBezTo>
                    <a:pt x="30375" y="41291"/>
                    <a:pt x="26104" y="43181"/>
                    <a:pt x="22876" y="46961"/>
                  </a:cubicBezTo>
                  <a:cubicBezTo>
                    <a:pt x="19649" y="50740"/>
                    <a:pt x="17940" y="55842"/>
                    <a:pt x="17940" y="62079"/>
                  </a:cubicBezTo>
                  <a:close/>
                  <a:moveTo>
                    <a:pt x="55720" y="0"/>
                  </a:moveTo>
                  <a:lnTo>
                    <a:pt x="35501" y="20787"/>
                  </a:lnTo>
                  <a:lnTo>
                    <a:pt x="26199" y="20787"/>
                  </a:lnTo>
                  <a:lnTo>
                    <a:pt x="36355" y="0"/>
                  </a:lnTo>
                  <a:lnTo>
                    <a:pt x="55720" y="0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8" name="Forma libre 117">
              <a:extLst>
                <a:ext uri="{FF2B5EF4-FFF2-40B4-BE49-F238E27FC236}">
                  <a16:creationId xmlns:a16="http://schemas.microsoft.com/office/drawing/2014/main" id="{EA8F30E0-A4B8-D152-B371-27EFFED0ACDE}"/>
                </a:ext>
              </a:extLst>
            </p:cNvPr>
            <p:cNvSpPr/>
            <p:nvPr/>
          </p:nvSpPr>
          <p:spPr>
            <a:xfrm>
              <a:off x="9788567" y="2354827"/>
              <a:ext cx="60750" cy="66236"/>
            </a:xfrm>
            <a:custGeom>
              <a:avLst/>
              <a:gdLst>
                <a:gd name="connsiteX0" fmla="*/ 37779 w 60750"/>
                <a:gd name="connsiteY0" fmla="*/ 0 h 66236"/>
                <a:gd name="connsiteX1" fmla="*/ 54486 w 60750"/>
                <a:gd name="connsiteY1" fmla="*/ 6898 h 66236"/>
                <a:gd name="connsiteX2" fmla="*/ 60750 w 60750"/>
                <a:gd name="connsiteY2" fmla="*/ 24945 h 66236"/>
                <a:gd name="connsiteX3" fmla="*/ 60750 w 60750"/>
                <a:gd name="connsiteY3" fmla="*/ 66236 h 66236"/>
                <a:gd name="connsiteX4" fmla="*/ 43664 w 60750"/>
                <a:gd name="connsiteY4" fmla="*/ 66236 h 66236"/>
                <a:gd name="connsiteX5" fmla="*/ 43664 w 60750"/>
                <a:gd name="connsiteY5" fmla="*/ 26646 h 66236"/>
                <a:gd name="connsiteX6" fmla="*/ 40627 w 60750"/>
                <a:gd name="connsiteY6" fmla="*/ 16630 h 66236"/>
                <a:gd name="connsiteX7" fmla="*/ 32369 w 60750"/>
                <a:gd name="connsiteY7" fmla="*/ 12945 h 66236"/>
                <a:gd name="connsiteX8" fmla="*/ 24870 w 60750"/>
                <a:gd name="connsiteY8" fmla="*/ 15307 h 66236"/>
                <a:gd name="connsiteX9" fmla="*/ 17181 w 60750"/>
                <a:gd name="connsiteY9" fmla="*/ 23055 h 66236"/>
                <a:gd name="connsiteX10" fmla="*/ 17181 w 60750"/>
                <a:gd name="connsiteY10" fmla="*/ 66236 h 66236"/>
                <a:gd name="connsiteX11" fmla="*/ 0 w 60750"/>
                <a:gd name="connsiteY11" fmla="*/ 66236 h 66236"/>
                <a:gd name="connsiteX12" fmla="*/ 0 w 60750"/>
                <a:gd name="connsiteY12" fmla="*/ 1228 h 66236"/>
                <a:gd name="connsiteX13" fmla="*/ 17181 w 60750"/>
                <a:gd name="connsiteY13" fmla="*/ 1228 h 66236"/>
                <a:gd name="connsiteX14" fmla="*/ 17181 w 60750"/>
                <a:gd name="connsiteY14" fmla="*/ 10299 h 66236"/>
                <a:gd name="connsiteX15" fmla="*/ 26958 w 60750"/>
                <a:gd name="connsiteY15" fmla="*/ 2362 h 66236"/>
                <a:gd name="connsiteX16" fmla="*/ 37779 w 60750"/>
                <a:gd name="connsiteY16" fmla="*/ 0 h 6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0750" h="66236">
                  <a:moveTo>
                    <a:pt x="37779" y="0"/>
                  </a:moveTo>
                  <a:cubicBezTo>
                    <a:pt x="44803" y="0"/>
                    <a:pt x="50309" y="2268"/>
                    <a:pt x="54486" y="6898"/>
                  </a:cubicBezTo>
                  <a:cubicBezTo>
                    <a:pt x="58662" y="11433"/>
                    <a:pt x="60750" y="17480"/>
                    <a:pt x="60750" y="24945"/>
                  </a:cubicBezTo>
                  <a:lnTo>
                    <a:pt x="60750" y="66236"/>
                  </a:lnTo>
                  <a:lnTo>
                    <a:pt x="43664" y="66236"/>
                  </a:lnTo>
                  <a:lnTo>
                    <a:pt x="43664" y="26646"/>
                  </a:lnTo>
                  <a:cubicBezTo>
                    <a:pt x="43664" y="22394"/>
                    <a:pt x="42620" y="19087"/>
                    <a:pt x="40627" y="16630"/>
                  </a:cubicBezTo>
                  <a:cubicBezTo>
                    <a:pt x="38634" y="14173"/>
                    <a:pt x="35881" y="12945"/>
                    <a:pt x="32369" y="12945"/>
                  </a:cubicBezTo>
                  <a:cubicBezTo>
                    <a:pt x="29711" y="12945"/>
                    <a:pt x="27243" y="13701"/>
                    <a:pt x="24870" y="15307"/>
                  </a:cubicBezTo>
                  <a:cubicBezTo>
                    <a:pt x="22497" y="16819"/>
                    <a:pt x="19934" y="19465"/>
                    <a:pt x="17181" y="23055"/>
                  </a:cubicBezTo>
                  <a:lnTo>
                    <a:pt x="17181" y="66236"/>
                  </a:lnTo>
                  <a:lnTo>
                    <a:pt x="0" y="66236"/>
                  </a:lnTo>
                  <a:lnTo>
                    <a:pt x="0" y="1228"/>
                  </a:lnTo>
                  <a:lnTo>
                    <a:pt x="17181" y="1228"/>
                  </a:lnTo>
                  <a:lnTo>
                    <a:pt x="17181" y="10299"/>
                  </a:lnTo>
                  <a:cubicBezTo>
                    <a:pt x="20313" y="6614"/>
                    <a:pt x="23636" y="3968"/>
                    <a:pt x="26958" y="2362"/>
                  </a:cubicBezTo>
                  <a:cubicBezTo>
                    <a:pt x="30280" y="756"/>
                    <a:pt x="33887" y="0"/>
                    <a:pt x="37779" y="0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9" name="Forma libre 118">
              <a:extLst>
                <a:ext uri="{FF2B5EF4-FFF2-40B4-BE49-F238E27FC236}">
                  <a16:creationId xmlns:a16="http://schemas.microsoft.com/office/drawing/2014/main" id="{1667641E-58EA-FDA5-C854-600F34EEE57F}"/>
                </a:ext>
              </a:extLst>
            </p:cNvPr>
            <p:cNvSpPr/>
            <p:nvPr/>
          </p:nvSpPr>
          <p:spPr>
            <a:xfrm>
              <a:off x="9889280" y="2323929"/>
              <a:ext cx="102611" cy="97133"/>
            </a:xfrm>
            <a:custGeom>
              <a:avLst/>
              <a:gdLst>
                <a:gd name="connsiteX0" fmla="*/ 59516 w 102611"/>
                <a:gd name="connsiteY0" fmla="*/ 0 h 97133"/>
                <a:gd name="connsiteX1" fmla="*/ 102611 w 102611"/>
                <a:gd name="connsiteY1" fmla="*/ 97134 h 97133"/>
                <a:gd name="connsiteX2" fmla="*/ 82678 w 102611"/>
                <a:gd name="connsiteY2" fmla="*/ 97134 h 97133"/>
                <a:gd name="connsiteX3" fmla="*/ 72521 w 102611"/>
                <a:gd name="connsiteY3" fmla="*/ 73512 h 97133"/>
                <a:gd name="connsiteX4" fmla="*/ 29141 w 102611"/>
                <a:gd name="connsiteY4" fmla="*/ 73512 h 97133"/>
                <a:gd name="connsiteX5" fmla="*/ 19744 w 102611"/>
                <a:gd name="connsiteY5" fmla="*/ 97134 h 97133"/>
                <a:gd name="connsiteX6" fmla="*/ 0 w 102611"/>
                <a:gd name="connsiteY6" fmla="*/ 97134 h 97133"/>
                <a:gd name="connsiteX7" fmla="*/ 40247 w 102611"/>
                <a:gd name="connsiteY7" fmla="*/ 0 h 97133"/>
                <a:gd name="connsiteX8" fmla="*/ 59516 w 102611"/>
                <a:gd name="connsiteY8" fmla="*/ 0 h 97133"/>
                <a:gd name="connsiteX9" fmla="*/ 34932 w 102611"/>
                <a:gd name="connsiteY9" fmla="*/ 59244 h 97133"/>
                <a:gd name="connsiteX10" fmla="*/ 66446 w 102611"/>
                <a:gd name="connsiteY10" fmla="*/ 59244 h 97133"/>
                <a:gd name="connsiteX11" fmla="*/ 49929 w 102611"/>
                <a:gd name="connsiteY11" fmla="*/ 20787 h 97133"/>
                <a:gd name="connsiteX12" fmla="*/ 34932 w 102611"/>
                <a:gd name="connsiteY12" fmla="*/ 59244 h 9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611" h="97133">
                  <a:moveTo>
                    <a:pt x="59516" y="0"/>
                  </a:moveTo>
                  <a:lnTo>
                    <a:pt x="102611" y="97134"/>
                  </a:lnTo>
                  <a:lnTo>
                    <a:pt x="82678" y="97134"/>
                  </a:lnTo>
                  <a:lnTo>
                    <a:pt x="72521" y="73512"/>
                  </a:lnTo>
                  <a:lnTo>
                    <a:pt x="29141" y="73512"/>
                  </a:lnTo>
                  <a:lnTo>
                    <a:pt x="19744" y="97134"/>
                  </a:lnTo>
                  <a:lnTo>
                    <a:pt x="0" y="97134"/>
                  </a:lnTo>
                  <a:lnTo>
                    <a:pt x="40247" y="0"/>
                  </a:lnTo>
                  <a:lnTo>
                    <a:pt x="59516" y="0"/>
                  </a:lnTo>
                  <a:close/>
                  <a:moveTo>
                    <a:pt x="34932" y="59244"/>
                  </a:moveTo>
                  <a:lnTo>
                    <a:pt x="66446" y="59244"/>
                  </a:lnTo>
                  <a:lnTo>
                    <a:pt x="49929" y="20787"/>
                  </a:lnTo>
                  <a:lnTo>
                    <a:pt x="34932" y="59244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0" name="Forma libre 119">
              <a:extLst>
                <a:ext uri="{FF2B5EF4-FFF2-40B4-BE49-F238E27FC236}">
                  <a16:creationId xmlns:a16="http://schemas.microsoft.com/office/drawing/2014/main" id="{F326F3D2-DFB5-D482-23E0-89FCB97836AB}"/>
                </a:ext>
              </a:extLst>
            </p:cNvPr>
            <p:cNvSpPr/>
            <p:nvPr/>
          </p:nvSpPr>
          <p:spPr>
            <a:xfrm>
              <a:off x="10001099" y="2354638"/>
              <a:ext cx="104509" cy="66425"/>
            </a:xfrm>
            <a:custGeom>
              <a:avLst/>
              <a:gdLst>
                <a:gd name="connsiteX0" fmla="*/ 37874 w 104509"/>
                <a:gd name="connsiteY0" fmla="*/ 189 h 66425"/>
                <a:gd name="connsiteX1" fmla="*/ 50594 w 104509"/>
                <a:gd name="connsiteY1" fmla="*/ 3685 h 66425"/>
                <a:gd name="connsiteX2" fmla="*/ 58377 w 104509"/>
                <a:gd name="connsiteY2" fmla="*/ 13134 h 66425"/>
                <a:gd name="connsiteX3" fmla="*/ 69388 w 104509"/>
                <a:gd name="connsiteY3" fmla="*/ 3307 h 66425"/>
                <a:gd name="connsiteX4" fmla="*/ 81444 w 104509"/>
                <a:gd name="connsiteY4" fmla="*/ 189 h 66425"/>
                <a:gd name="connsiteX5" fmla="*/ 98150 w 104509"/>
                <a:gd name="connsiteY5" fmla="*/ 6898 h 66425"/>
                <a:gd name="connsiteX6" fmla="*/ 104510 w 104509"/>
                <a:gd name="connsiteY6" fmla="*/ 24850 h 66425"/>
                <a:gd name="connsiteX7" fmla="*/ 104510 w 104509"/>
                <a:gd name="connsiteY7" fmla="*/ 66425 h 66425"/>
                <a:gd name="connsiteX8" fmla="*/ 87329 w 104509"/>
                <a:gd name="connsiteY8" fmla="*/ 66425 h 66425"/>
                <a:gd name="connsiteX9" fmla="*/ 87329 w 104509"/>
                <a:gd name="connsiteY9" fmla="*/ 27685 h 66425"/>
                <a:gd name="connsiteX10" fmla="*/ 84386 w 104509"/>
                <a:gd name="connsiteY10" fmla="*/ 17008 h 66425"/>
                <a:gd name="connsiteX11" fmla="*/ 75938 w 104509"/>
                <a:gd name="connsiteY11" fmla="*/ 13134 h 66425"/>
                <a:gd name="connsiteX12" fmla="*/ 60751 w 104509"/>
                <a:gd name="connsiteY12" fmla="*/ 23244 h 66425"/>
                <a:gd name="connsiteX13" fmla="*/ 60751 w 104509"/>
                <a:gd name="connsiteY13" fmla="*/ 66425 h 66425"/>
                <a:gd name="connsiteX14" fmla="*/ 43664 w 104509"/>
                <a:gd name="connsiteY14" fmla="*/ 66425 h 66425"/>
                <a:gd name="connsiteX15" fmla="*/ 43664 w 104509"/>
                <a:gd name="connsiteY15" fmla="*/ 27401 h 66425"/>
                <a:gd name="connsiteX16" fmla="*/ 40627 w 104509"/>
                <a:gd name="connsiteY16" fmla="*/ 16913 h 66425"/>
                <a:gd name="connsiteX17" fmla="*/ 32369 w 104509"/>
                <a:gd name="connsiteY17" fmla="*/ 13134 h 66425"/>
                <a:gd name="connsiteX18" fmla="*/ 24680 w 104509"/>
                <a:gd name="connsiteY18" fmla="*/ 15496 h 66425"/>
                <a:gd name="connsiteX19" fmla="*/ 17181 w 104509"/>
                <a:gd name="connsiteY19" fmla="*/ 23150 h 66425"/>
                <a:gd name="connsiteX20" fmla="*/ 17181 w 104509"/>
                <a:gd name="connsiteY20" fmla="*/ 66331 h 66425"/>
                <a:gd name="connsiteX21" fmla="*/ 0 w 104509"/>
                <a:gd name="connsiteY21" fmla="*/ 66331 h 66425"/>
                <a:gd name="connsiteX22" fmla="*/ 0 w 104509"/>
                <a:gd name="connsiteY22" fmla="*/ 1323 h 66425"/>
                <a:gd name="connsiteX23" fmla="*/ 17181 w 104509"/>
                <a:gd name="connsiteY23" fmla="*/ 1323 h 66425"/>
                <a:gd name="connsiteX24" fmla="*/ 17181 w 104509"/>
                <a:gd name="connsiteY24" fmla="*/ 10394 h 66425"/>
                <a:gd name="connsiteX25" fmla="*/ 26673 w 104509"/>
                <a:gd name="connsiteY25" fmla="*/ 2551 h 66425"/>
                <a:gd name="connsiteX26" fmla="*/ 37779 w 104509"/>
                <a:gd name="connsiteY26" fmla="*/ 0 h 66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4509" h="66425">
                  <a:moveTo>
                    <a:pt x="37874" y="189"/>
                  </a:moveTo>
                  <a:cubicBezTo>
                    <a:pt x="42905" y="189"/>
                    <a:pt x="47177" y="1323"/>
                    <a:pt x="50594" y="3685"/>
                  </a:cubicBezTo>
                  <a:cubicBezTo>
                    <a:pt x="54106" y="6047"/>
                    <a:pt x="56669" y="9165"/>
                    <a:pt x="58377" y="13134"/>
                  </a:cubicBezTo>
                  <a:cubicBezTo>
                    <a:pt x="62079" y="8598"/>
                    <a:pt x="65686" y="5386"/>
                    <a:pt x="69388" y="3307"/>
                  </a:cubicBezTo>
                  <a:cubicBezTo>
                    <a:pt x="72995" y="1228"/>
                    <a:pt x="77077" y="189"/>
                    <a:pt x="81444" y="189"/>
                  </a:cubicBezTo>
                  <a:cubicBezTo>
                    <a:pt x="88373" y="189"/>
                    <a:pt x="93879" y="2457"/>
                    <a:pt x="98150" y="6898"/>
                  </a:cubicBezTo>
                  <a:cubicBezTo>
                    <a:pt x="102422" y="11339"/>
                    <a:pt x="104510" y="17386"/>
                    <a:pt x="104510" y="24850"/>
                  </a:cubicBezTo>
                  <a:lnTo>
                    <a:pt x="104510" y="66425"/>
                  </a:lnTo>
                  <a:lnTo>
                    <a:pt x="87329" y="66425"/>
                  </a:lnTo>
                  <a:lnTo>
                    <a:pt x="87329" y="27685"/>
                  </a:lnTo>
                  <a:cubicBezTo>
                    <a:pt x="87329" y="23150"/>
                    <a:pt x="86380" y="19653"/>
                    <a:pt x="84386" y="17008"/>
                  </a:cubicBezTo>
                  <a:cubicBezTo>
                    <a:pt x="82488" y="14457"/>
                    <a:pt x="79640" y="13134"/>
                    <a:pt x="75938" y="13134"/>
                  </a:cubicBezTo>
                  <a:cubicBezTo>
                    <a:pt x="70717" y="13134"/>
                    <a:pt x="65592" y="16535"/>
                    <a:pt x="60751" y="23244"/>
                  </a:cubicBezTo>
                  <a:lnTo>
                    <a:pt x="60751" y="66425"/>
                  </a:lnTo>
                  <a:lnTo>
                    <a:pt x="43664" y="66425"/>
                  </a:lnTo>
                  <a:lnTo>
                    <a:pt x="43664" y="27401"/>
                  </a:lnTo>
                  <a:cubicBezTo>
                    <a:pt x="43664" y="22961"/>
                    <a:pt x="42620" y="19465"/>
                    <a:pt x="40627" y="16913"/>
                  </a:cubicBezTo>
                  <a:cubicBezTo>
                    <a:pt x="38634" y="14362"/>
                    <a:pt x="35786" y="13134"/>
                    <a:pt x="32369" y="13134"/>
                  </a:cubicBezTo>
                  <a:cubicBezTo>
                    <a:pt x="29616" y="13134"/>
                    <a:pt x="27053" y="13890"/>
                    <a:pt x="24680" y="15496"/>
                  </a:cubicBezTo>
                  <a:cubicBezTo>
                    <a:pt x="22307" y="17102"/>
                    <a:pt x="19839" y="19653"/>
                    <a:pt x="17181" y="23150"/>
                  </a:cubicBezTo>
                  <a:lnTo>
                    <a:pt x="17181" y="66331"/>
                  </a:lnTo>
                  <a:lnTo>
                    <a:pt x="0" y="66331"/>
                  </a:lnTo>
                  <a:lnTo>
                    <a:pt x="0" y="1323"/>
                  </a:lnTo>
                  <a:lnTo>
                    <a:pt x="17181" y="1323"/>
                  </a:lnTo>
                  <a:lnTo>
                    <a:pt x="17181" y="10394"/>
                  </a:lnTo>
                  <a:cubicBezTo>
                    <a:pt x="20313" y="6898"/>
                    <a:pt x="23446" y="4252"/>
                    <a:pt x="26673" y="2551"/>
                  </a:cubicBezTo>
                  <a:cubicBezTo>
                    <a:pt x="29901" y="850"/>
                    <a:pt x="33603" y="0"/>
                    <a:pt x="37779" y="0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1" name="Forma libre 120">
              <a:extLst>
                <a:ext uri="{FF2B5EF4-FFF2-40B4-BE49-F238E27FC236}">
                  <a16:creationId xmlns:a16="http://schemas.microsoft.com/office/drawing/2014/main" id="{7A576930-52C7-9C6D-F8E3-F0067947D11D}"/>
                </a:ext>
              </a:extLst>
            </p:cNvPr>
            <p:cNvSpPr/>
            <p:nvPr/>
          </p:nvSpPr>
          <p:spPr>
            <a:xfrm>
              <a:off x="10122410" y="2323929"/>
              <a:ext cx="64832" cy="98550"/>
            </a:xfrm>
            <a:custGeom>
              <a:avLst/>
              <a:gdLst>
                <a:gd name="connsiteX0" fmla="*/ 17086 w 64832"/>
                <a:gd name="connsiteY0" fmla="*/ 0 h 98550"/>
                <a:gd name="connsiteX1" fmla="*/ 17086 w 64832"/>
                <a:gd name="connsiteY1" fmla="*/ 36378 h 98550"/>
                <a:gd name="connsiteX2" fmla="*/ 34362 w 64832"/>
                <a:gd name="connsiteY2" fmla="*/ 30992 h 98550"/>
                <a:gd name="connsiteX3" fmla="*/ 50024 w 64832"/>
                <a:gd name="connsiteY3" fmla="*/ 35244 h 98550"/>
                <a:gd name="connsiteX4" fmla="*/ 60940 w 64832"/>
                <a:gd name="connsiteY4" fmla="*/ 47055 h 98550"/>
                <a:gd name="connsiteX5" fmla="*/ 64832 w 64832"/>
                <a:gd name="connsiteY5" fmla="*/ 64063 h 98550"/>
                <a:gd name="connsiteX6" fmla="*/ 55245 w 64832"/>
                <a:gd name="connsiteY6" fmla="*/ 89291 h 98550"/>
                <a:gd name="connsiteX7" fmla="*/ 29046 w 64832"/>
                <a:gd name="connsiteY7" fmla="*/ 98551 h 98550"/>
                <a:gd name="connsiteX8" fmla="*/ 0 w 64832"/>
                <a:gd name="connsiteY8" fmla="*/ 93071 h 98550"/>
                <a:gd name="connsiteX9" fmla="*/ 0 w 64832"/>
                <a:gd name="connsiteY9" fmla="*/ 94 h 98550"/>
                <a:gd name="connsiteX10" fmla="*/ 17181 w 64832"/>
                <a:gd name="connsiteY10" fmla="*/ 94 h 98550"/>
                <a:gd name="connsiteX11" fmla="*/ 17086 w 64832"/>
                <a:gd name="connsiteY11" fmla="*/ 83622 h 98550"/>
                <a:gd name="connsiteX12" fmla="*/ 29901 w 64832"/>
                <a:gd name="connsiteY12" fmla="*/ 85512 h 98550"/>
                <a:gd name="connsiteX13" fmla="*/ 42430 w 64832"/>
                <a:gd name="connsiteY13" fmla="*/ 79748 h 98550"/>
                <a:gd name="connsiteX14" fmla="*/ 47082 w 64832"/>
                <a:gd name="connsiteY14" fmla="*/ 63874 h 98550"/>
                <a:gd name="connsiteX15" fmla="*/ 42430 w 64832"/>
                <a:gd name="connsiteY15" fmla="*/ 49228 h 98550"/>
                <a:gd name="connsiteX16" fmla="*/ 30090 w 64832"/>
                <a:gd name="connsiteY16" fmla="*/ 43748 h 98550"/>
                <a:gd name="connsiteX17" fmla="*/ 23541 w 64832"/>
                <a:gd name="connsiteY17" fmla="*/ 45071 h 98550"/>
                <a:gd name="connsiteX18" fmla="*/ 17086 w 64832"/>
                <a:gd name="connsiteY18" fmla="*/ 49134 h 98550"/>
                <a:gd name="connsiteX19" fmla="*/ 17086 w 64832"/>
                <a:gd name="connsiteY19" fmla="*/ 83527 h 9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832" h="98550">
                  <a:moveTo>
                    <a:pt x="17086" y="0"/>
                  </a:moveTo>
                  <a:lnTo>
                    <a:pt x="17086" y="36378"/>
                  </a:lnTo>
                  <a:cubicBezTo>
                    <a:pt x="22117" y="32787"/>
                    <a:pt x="27907" y="30992"/>
                    <a:pt x="34362" y="30992"/>
                  </a:cubicBezTo>
                  <a:cubicBezTo>
                    <a:pt x="40057" y="30992"/>
                    <a:pt x="45278" y="32409"/>
                    <a:pt x="50024" y="35244"/>
                  </a:cubicBezTo>
                  <a:cubicBezTo>
                    <a:pt x="54675" y="38079"/>
                    <a:pt x="58377" y="41953"/>
                    <a:pt x="60940" y="47055"/>
                  </a:cubicBezTo>
                  <a:cubicBezTo>
                    <a:pt x="63503" y="52157"/>
                    <a:pt x="64832" y="57827"/>
                    <a:pt x="64832" y="64063"/>
                  </a:cubicBezTo>
                  <a:cubicBezTo>
                    <a:pt x="64832" y="74740"/>
                    <a:pt x="61605" y="83149"/>
                    <a:pt x="55245" y="89291"/>
                  </a:cubicBezTo>
                  <a:cubicBezTo>
                    <a:pt x="48885" y="95433"/>
                    <a:pt x="40152" y="98551"/>
                    <a:pt x="29046" y="98551"/>
                  </a:cubicBezTo>
                  <a:cubicBezTo>
                    <a:pt x="19079" y="98551"/>
                    <a:pt x="9397" y="96756"/>
                    <a:pt x="0" y="93071"/>
                  </a:cubicBezTo>
                  <a:lnTo>
                    <a:pt x="0" y="94"/>
                  </a:lnTo>
                  <a:lnTo>
                    <a:pt x="17181" y="94"/>
                  </a:lnTo>
                  <a:close/>
                  <a:moveTo>
                    <a:pt x="17086" y="83622"/>
                  </a:moveTo>
                  <a:cubicBezTo>
                    <a:pt x="20788" y="84850"/>
                    <a:pt x="25060" y="85512"/>
                    <a:pt x="29901" y="85512"/>
                  </a:cubicBezTo>
                  <a:cubicBezTo>
                    <a:pt x="35121" y="85512"/>
                    <a:pt x="39393" y="83622"/>
                    <a:pt x="42430" y="79748"/>
                  </a:cubicBezTo>
                  <a:cubicBezTo>
                    <a:pt x="45563" y="75968"/>
                    <a:pt x="47082" y="70582"/>
                    <a:pt x="47082" y="63874"/>
                  </a:cubicBezTo>
                  <a:cubicBezTo>
                    <a:pt x="47082" y="57732"/>
                    <a:pt x="45563" y="52913"/>
                    <a:pt x="42430" y="49228"/>
                  </a:cubicBezTo>
                  <a:cubicBezTo>
                    <a:pt x="39298" y="45638"/>
                    <a:pt x="35216" y="43748"/>
                    <a:pt x="30090" y="43748"/>
                  </a:cubicBezTo>
                  <a:cubicBezTo>
                    <a:pt x="27717" y="43748"/>
                    <a:pt x="25534" y="44220"/>
                    <a:pt x="23541" y="45071"/>
                  </a:cubicBezTo>
                  <a:cubicBezTo>
                    <a:pt x="21547" y="45921"/>
                    <a:pt x="19364" y="47338"/>
                    <a:pt x="17086" y="49134"/>
                  </a:cubicBezTo>
                  <a:lnTo>
                    <a:pt x="17086" y="83527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2" name="Forma libre 121">
              <a:extLst>
                <a:ext uri="{FF2B5EF4-FFF2-40B4-BE49-F238E27FC236}">
                  <a16:creationId xmlns:a16="http://schemas.microsoft.com/office/drawing/2014/main" id="{C3909CDC-D515-3017-2B75-CC3646364794}"/>
                </a:ext>
              </a:extLst>
            </p:cNvPr>
            <p:cNvSpPr/>
            <p:nvPr/>
          </p:nvSpPr>
          <p:spPr>
            <a:xfrm>
              <a:off x="10200247" y="2326102"/>
              <a:ext cx="19459" cy="95054"/>
            </a:xfrm>
            <a:custGeom>
              <a:avLst/>
              <a:gdLst>
                <a:gd name="connsiteX0" fmla="*/ 9777 w 19459"/>
                <a:gd name="connsiteY0" fmla="*/ 0 h 95054"/>
                <a:gd name="connsiteX1" fmla="*/ 16611 w 19459"/>
                <a:gd name="connsiteY1" fmla="*/ 2835 h 95054"/>
                <a:gd name="connsiteX2" fmla="*/ 19459 w 19459"/>
                <a:gd name="connsiteY2" fmla="*/ 9638 h 95054"/>
                <a:gd name="connsiteX3" fmla="*/ 16611 w 19459"/>
                <a:gd name="connsiteY3" fmla="*/ 16441 h 95054"/>
                <a:gd name="connsiteX4" fmla="*/ 9777 w 19459"/>
                <a:gd name="connsiteY4" fmla="*/ 19370 h 95054"/>
                <a:gd name="connsiteX5" fmla="*/ 2943 w 19459"/>
                <a:gd name="connsiteY5" fmla="*/ 16441 h 95054"/>
                <a:gd name="connsiteX6" fmla="*/ 0 w 19459"/>
                <a:gd name="connsiteY6" fmla="*/ 9638 h 95054"/>
                <a:gd name="connsiteX7" fmla="*/ 2943 w 19459"/>
                <a:gd name="connsiteY7" fmla="*/ 2835 h 95054"/>
                <a:gd name="connsiteX8" fmla="*/ 9682 w 19459"/>
                <a:gd name="connsiteY8" fmla="*/ 0 h 95054"/>
                <a:gd name="connsiteX9" fmla="*/ 18320 w 19459"/>
                <a:gd name="connsiteY9" fmla="*/ 30047 h 95054"/>
                <a:gd name="connsiteX10" fmla="*/ 18320 w 19459"/>
                <a:gd name="connsiteY10" fmla="*/ 95055 h 95054"/>
                <a:gd name="connsiteX11" fmla="*/ 1139 w 19459"/>
                <a:gd name="connsiteY11" fmla="*/ 95055 h 95054"/>
                <a:gd name="connsiteX12" fmla="*/ 1139 w 19459"/>
                <a:gd name="connsiteY12" fmla="*/ 30047 h 95054"/>
                <a:gd name="connsiteX13" fmla="*/ 18320 w 19459"/>
                <a:gd name="connsiteY13" fmla="*/ 30047 h 95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459" h="95054">
                  <a:moveTo>
                    <a:pt x="9777" y="0"/>
                  </a:moveTo>
                  <a:cubicBezTo>
                    <a:pt x="12435" y="0"/>
                    <a:pt x="14713" y="945"/>
                    <a:pt x="16611" y="2835"/>
                  </a:cubicBezTo>
                  <a:cubicBezTo>
                    <a:pt x="18510" y="4724"/>
                    <a:pt x="19459" y="6992"/>
                    <a:pt x="19459" y="9638"/>
                  </a:cubicBezTo>
                  <a:cubicBezTo>
                    <a:pt x="19459" y="12283"/>
                    <a:pt x="18510" y="14457"/>
                    <a:pt x="16611" y="16441"/>
                  </a:cubicBezTo>
                  <a:cubicBezTo>
                    <a:pt x="14713" y="18425"/>
                    <a:pt x="12435" y="19370"/>
                    <a:pt x="9777" y="19370"/>
                  </a:cubicBezTo>
                  <a:cubicBezTo>
                    <a:pt x="7119" y="19370"/>
                    <a:pt x="4936" y="18425"/>
                    <a:pt x="2943" y="16441"/>
                  </a:cubicBezTo>
                  <a:cubicBezTo>
                    <a:pt x="1044" y="14457"/>
                    <a:pt x="0" y="12189"/>
                    <a:pt x="0" y="9638"/>
                  </a:cubicBezTo>
                  <a:cubicBezTo>
                    <a:pt x="0" y="6992"/>
                    <a:pt x="949" y="4630"/>
                    <a:pt x="2943" y="2835"/>
                  </a:cubicBezTo>
                  <a:cubicBezTo>
                    <a:pt x="4936" y="945"/>
                    <a:pt x="7119" y="0"/>
                    <a:pt x="9682" y="0"/>
                  </a:cubicBezTo>
                  <a:close/>
                  <a:moveTo>
                    <a:pt x="18320" y="30047"/>
                  </a:moveTo>
                  <a:lnTo>
                    <a:pt x="18320" y="95055"/>
                  </a:lnTo>
                  <a:lnTo>
                    <a:pt x="1139" y="95055"/>
                  </a:lnTo>
                  <a:lnTo>
                    <a:pt x="1139" y="30047"/>
                  </a:lnTo>
                  <a:lnTo>
                    <a:pt x="18320" y="30047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3" name="Forma libre 122">
              <a:extLst>
                <a:ext uri="{FF2B5EF4-FFF2-40B4-BE49-F238E27FC236}">
                  <a16:creationId xmlns:a16="http://schemas.microsoft.com/office/drawing/2014/main" id="{1CD69236-D442-7C50-6C10-19A0956017DE}"/>
                </a:ext>
              </a:extLst>
            </p:cNvPr>
            <p:cNvSpPr/>
            <p:nvPr/>
          </p:nvSpPr>
          <p:spPr>
            <a:xfrm>
              <a:off x="10232900" y="2354827"/>
              <a:ext cx="63788" cy="67558"/>
            </a:xfrm>
            <a:custGeom>
              <a:avLst/>
              <a:gdLst>
                <a:gd name="connsiteX0" fmla="*/ 32653 w 63788"/>
                <a:gd name="connsiteY0" fmla="*/ 0 h 67558"/>
                <a:gd name="connsiteX1" fmla="*/ 55435 w 63788"/>
                <a:gd name="connsiteY1" fmla="*/ 9165 h 67558"/>
                <a:gd name="connsiteX2" fmla="*/ 63788 w 63788"/>
                <a:gd name="connsiteY2" fmla="*/ 34583 h 67558"/>
                <a:gd name="connsiteX3" fmla="*/ 63788 w 63788"/>
                <a:gd name="connsiteY3" fmla="*/ 37134 h 67558"/>
                <a:gd name="connsiteX4" fmla="*/ 17561 w 63788"/>
                <a:gd name="connsiteY4" fmla="*/ 37134 h 67558"/>
                <a:gd name="connsiteX5" fmla="*/ 24110 w 63788"/>
                <a:gd name="connsiteY5" fmla="*/ 50551 h 67558"/>
                <a:gd name="connsiteX6" fmla="*/ 39203 w 63788"/>
                <a:gd name="connsiteY6" fmla="*/ 55275 h 67558"/>
                <a:gd name="connsiteX7" fmla="*/ 51068 w 63788"/>
                <a:gd name="connsiteY7" fmla="*/ 53197 h 67558"/>
                <a:gd name="connsiteX8" fmla="*/ 62839 w 63788"/>
                <a:gd name="connsiteY8" fmla="*/ 46772 h 67558"/>
                <a:gd name="connsiteX9" fmla="*/ 62839 w 63788"/>
                <a:gd name="connsiteY9" fmla="*/ 59527 h 67558"/>
                <a:gd name="connsiteX10" fmla="*/ 35026 w 63788"/>
                <a:gd name="connsiteY10" fmla="*/ 67559 h 67558"/>
                <a:gd name="connsiteX11" fmla="*/ 9777 w 63788"/>
                <a:gd name="connsiteY11" fmla="*/ 58299 h 67558"/>
                <a:gd name="connsiteX12" fmla="*/ 0 w 63788"/>
                <a:gd name="connsiteY12" fmla="*/ 33638 h 67558"/>
                <a:gd name="connsiteX13" fmla="*/ 9018 w 63788"/>
                <a:gd name="connsiteY13" fmla="*/ 9449 h 67558"/>
                <a:gd name="connsiteX14" fmla="*/ 32558 w 63788"/>
                <a:gd name="connsiteY14" fmla="*/ 95 h 67558"/>
                <a:gd name="connsiteX15" fmla="*/ 47651 w 63788"/>
                <a:gd name="connsiteY15" fmla="*/ 26835 h 67558"/>
                <a:gd name="connsiteX16" fmla="*/ 43285 w 63788"/>
                <a:gd name="connsiteY16" fmla="*/ 15779 h 67558"/>
                <a:gd name="connsiteX17" fmla="*/ 33318 w 63788"/>
                <a:gd name="connsiteY17" fmla="*/ 11811 h 67558"/>
                <a:gd name="connsiteX18" fmla="*/ 22876 w 63788"/>
                <a:gd name="connsiteY18" fmla="*/ 15685 h 67558"/>
                <a:gd name="connsiteX19" fmla="*/ 17845 w 63788"/>
                <a:gd name="connsiteY19" fmla="*/ 26929 h 67558"/>
                <a:gd name="connsiteX20" fmla="*/ 47651 w 63788"/>
                <a:gd name="connsiteY20" fmla="*/ 26929 h 6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3788" h="67558">
                  <a:moveTo>
                    <a:pt x="32653" y="0"/>
                  </a:moveTo>
                  <a:cubicBezTo>
                    <a:pt x="42241" y="0"/>
                    <a:pt x="49834" y="3024"/>
                    <a:pt x="55435" y="9165"/>
                  </a:cubicBezTo>
                  <a:cubicBezTo>
                    <a:pt x="61035" y="15307"/>
                    <a:pt x="63788" y="23717"/>
                    <a:pt x="63788" y="34583"/>
                  </a:cubicBezTo>
                  <a:lnTo>
                    <a:pt x="63788" y="37134"/>
                  </a:lnTo>
                  <a:lnTo>
                    <a:pt x="17561" y="37134"/>
                  </a:lnTo>
                  <a:cubicBezTo>
                    <a:pt x="18225" y="42898"/>
                    <a:pt x="20408" y="47433"/>
                    <a:pt x="24110" y="50551"/>
                  </a:cubicBezTo>
                  <a:cubicBezTo>
                    <a:pt x="27812" y="53669"/>
                    <a:pt x="32748" y="55275"/>
                    <a:pt x="39203" y="55275"/>
                  </a:cubicBezTo>
                  <a:cubicBezTo>
                    <a:pt x="43285" y="55275"/>
                    <a:pt x="47272" y="54520"/>
                    <a:pt x="51068" y="53197"/>
                  </a:cubicBezTo>
                  <a:cubicBezTo>
                    <a:pt x="54865" y="51779"/>
                    <a:pt x="58757" y="49606"/>
                    <a:pt x="62839" y="46772"/>
                  </a:cubicBezTo>
                  <a:lnTo>
                    <a:pt x="62839" y="59527"/>
                  </a:lnTo>
                  <a:cubicBezTo>
                    <a:pt x="55150" y="64913"/>
                    <a:pt x="45943" y="67559"/>
                    <a:pt x="35026" y="67559"/>
                  </a:cubicBezTo>
                  <a:cubicBezTo>
                    <a:pt x="24775" y="67559"/>
                    <a:pt x="16327" y="64441"/>
                    <a:pt x="9777" y="58299"/>
                  </a:cubicBezTo>
                  <a:cubicBezTo>
                    <a:pt x="3227" y="52157"/>
                    <a:pt x="0" y="43937"/>
                    <a:pt x="0" y="33638"/>
                  </a:cubicBezTo>
                  <a:cubicBezTo>
                    <a:pt x="0" y="23339"/>
                    <a:pt x="3038" y="15685"/>
                    <a:pt x="9018" y="9449"/>
                  </a:cubicBezTo>
                  <a:cubicBezTo>
                    <a:pt x="15093" y="3213"/>
                    <a:pt x="22876" y="95"/>
                    <a:pt x="32558" y="95"/>
                  </a:cubicBezTo>
                  <a:close/>
                  <a:moveTo>
                    <a:pt x="47651" y="26835"/>
                  </a:moveTo>
                  <a:cubicBezTo>
                    <a:pt x="47177" y="22110"/>
                    <a:pt x="45753" y="18425"/>
                    <a:pt x="43285" y="15779"/>
                  </a:cubicBezTo>
                  <a:cubicBezTo>
                    <a:pt x="40817" y="13134"/>
                    <a:pt x="37494" y="11811"/>
                    <a:pt x="33318" y="11811"/>
                  </a:cubicBezTo>
                  <a:cubicBezTo>
                    <a:pt x="29141" y="11811"/>
                    <a:pt x="25534" y="13134"/>
                    <a:pt x="22876" y="15685"/>
                  </a:cubicBezTo>
                  <a:cubicBezTo>
                    <a:pt x="20219" y="18236"/>
                    <a:pt x="18605" y="22016"/>
                    <a:pt x="17845" y="26929"/>
                  </a:cubicBezTo>
                  <a:lnTo>
                    <a:pt x="47651" y="26929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4" name="Forma libre 123">
              <a:extLst>
                <a:ext uri="{FF2B5EF4-FFF2-40B4-BE49-F238E27FC236}">
                  <a16:creationId xmlns:a16="http://schemas.microsoft.com/office/drawing/2014/main" id="{11D233F7-3B30-2E71-1B05-519043E0A4F2}"/>
                </a:ext>
              </a:extLst>
            </p:cNvPr>
            <p:cNvSpPr/>
            <p:nvPr/>
          </p:nvSpPr>
          <p:spPr>
            <a:xfrm>
              <a:off x="10310262" y="2354827"/>
              <a:ext cx="60750" cy="66236"/>
            </a:xfrm>
            <a:custGeom>
              <a:avLst/>
              <a:gdLst>
                <a:gd name="connsiteX0" fmla="*/ 37779 w 60750"/>
                <a:gd name="connsiteY0" fmla="*/ 0 h 66236"/>
                <a:gd name="connsiteX1" fmla="*/ 54486 w 60750"/>
                <a:gd name="connsiteY1" fmla="*/ 6898 h 66236"/>
                <a:gd name="connsiteX2" fmla="*/ 60750 w 60750"/>
                <a:gd name="connsiteY2" fmla="*/ 24945 h 66236"/>
                <a:gd name="connsiteX3" fmla="*/ 60750 w 60750"/>
                <a:gd name="connsiteY3" fmla="*/ 66236 h 66236"/>
                <a:gd name="connsiteX4" fmla="*/ 43664 w 60750"/>
                <a:gd name="connsiteY4" fmla="*/ 66236 h 66236"/>
                <a:gd name="connsiteX5" fmla="*/ 43664 w 60750"/>
                <a:gd name="connsiteY5" fmla="*/ 26646 h 66236"/>
                <a:gd name="connsiteX6" fmla="*/ 40627 w 60750"/>
                <a:gd name="connsiteY6" fmla="*/ 16630 h 66236"/>
                <a:gd name="connsiteX7" fmla="*/ 32369 w 60750"/>
                <a:gd name="connsiteY7" fmla="*/ 12945 h 66236"/>
                <a:gd name="connsiteX8" fmla="*/ 24870 w 60750"/>
                <a:gd name="connsiteY8" fmla="*/ 15307 h 66236"/>
                <a:gd name="connsiteX9" fmla="*/ 17181 w 60750"/>
                <a:gd name="connsiteY9" fmla="*/ 23055 h 66236"/>
                <a:gd name="connsiteX10" fmla="*/ 17181 w 60750"/>
                <a:gd name="connsiteY10" fmla="*/ 66236 h 66236"/>
                <a:gd name="connsiteX11" fmla="*/ 0 w 60750"/>
                <a:gd name="connsiteY11" fmla="*/ 66236 h 66236"/>
                <a:gd name="connsiteX12" fmla="*/ 0 w 60750"/>
                <a:gd name="connsiteY12" fmla="*/ 1228 h 66236"/>
                <a:gd name="connsiteX13" fmla="*/ 17181 w 60750"/>
                <a:gd name="connsiteY13" fmla="*/ 1228 h 66236"/>
                <a:gd name="connsiteX14" fmla="*/ 17181 w 60750"/>
                <a:gd name="connsiteY14" fmla="*/ 10299 h 66236"/>
                <a:gd name="connsiteX15" fmla="*/ 26958 w 60750"/>
                <a:gd name="connsiteY15" fmla="*/ 2362 h 66236"/>
                <a:gd name="connsiteX16" fmla="*/ 37779 w 60750"/>
                <a:gd name="connsiteY16" fmla="*/ 0 h 6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0750" h="66236">
                  <a:moveTo>
                    <a:pt x="37779" y="0"/>
                  </a:moveTo>
                  <a:cubicBezTo>
                    <a:pt x="44804" y="0"/>
                    <a:pt x="50309" y="2268"/>
                    <a:pt x="54486" y="6898"/>
                  </a:cubicBezTo>
                  <a:cubicBezTo>
                    <a:pt x="58662" y="11433"/>
                    <a:pt x="60750" y="17480"/>
                    <a:pt x="60750" y="24945"/>
                  </a:cubicBezTo>
                  <a:lnTo>
                    <a:pt x="60750" y="66236"/>
                  </a:lnTo>
                  <a:lnTo>
                    <a:pt x="43664" y="66236"/>
                  </a:lnTo>
                  <a:lnTo>
                    <a:pt x="43664" y="26646"/>
                  </a:lnTo>
                  <a:cubicBezTo>
                    <a:pt x="43664" y="22394"/>
                    <a:pt x="42620" y="19087"/>
                    <a:pt x="40627" y="16630"/>
                  </a:cubicBezTo>
                  <a:cubicBezTo>
                    <a:pt x="38633" y="14173"/>
                    <a:pt x="35881" y="12945"/>
                    <a:pt x="32369" y="12945"/>
                  </a:cubicBezTo>
                  <a:cubicBezTo>
                    <a:pt x="29711" y="12945"/>
                    <a:pt x="27243" y="13701"/>
                    <a:pt x="24870" y="15307"/>
                  </a:cubicBezTo>
                  <a:cubicBezTo>
                    <a:pt x="22497" y="16819"/>
                    <a:pt x="19934" y="19465"/>
                    <a:pt x="17181" y="23055"/>
                  </a:cubicBezTo>
                  <a:lnTo>
                    <a:pt x="17181" y="66236"/>
                  </a:lnTo>
                  <a:lnTo>
                    <a:pt x="0" y="66236"/>
                  </a:lnTo>
                  <a:lnTo>
                    <a:pt x="0" y="1228"/>
                  </a:lnTo>
                  <a:lnTo>
                    <a:pt x="17181" y="1228"/>
                  </a:lnTo>
                  <a:lnTo>
                    <a:pt x="17181" y="10299"/>
                  </a:lnTo>
                  <a:cubicBezTo>
                    <a:pt x="20313" y="6614"/>
                    <a:pt x="23636" y="3968"/>
                    <a:pt x="26958" y="2362"/>
                  </a:cubicBezTo>
                  <a:cubicBezTo>
                    <a:pt x="30280" y="756"/>
                    <a:pt x="33887" y="0"/>
                    <a:pt x="37779" y="0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5" name="Forma libre 124">
              <a:extLst>
                <a:ext uri="{FF2B5EF4-FFF2-40B4-BE49-F238E27FC236}">
                  <a16:creationId xmlns:a16="http://schemas.microsoft.com/office/drawing/2014/main" id="{02319A38-C547-0A73-39FE-EBC3CFA0C218}"/>
                </a:ext>
              </a:extLst>
            </p:cNvPr>
            <p:cNvSpPr/>
            <p:nvPr/>
          </p:nvSpPr>
          <p:spPr>
            <a:xfrm>
              <a:off x="10379651" y="2338858"/>
              <a:ext cx="51163" cy="83432"/>
            </a:xfrm>
            <a:custGeom>
              <a:avLst/>
              <a:gdLst>
                <a:gd name="connsiteX0" fmla="*/ 25914 w 51163"/>
                <a:gd name="connsiteY0" fmla="*/ 0 h 83432"/>
                <a:gd name="connsiteX1" fmla="*/ 27338 w 51163"/>
                <a:gd name="connsiteY1" fmla="*/ 0 h 83432"/>
                <a:gd name="connsiteX2" fmla="*/ 27338 w 51163"/>
                <a:gd name="connsiteY2" fmla="*/ 17291 h 83432"/>
                <a:gd name="connsiteX3" fmla="*/ 49740 w 51163"/>
                <a:gd name="connsiteY3" fmla="*/ 17291 h 83432"/>
                <a:gd name="connsiteX4" fmla="*/ 49740 w 51163"/>
                <a:gd name="connsiteY4" fmla="*/ 30236 h 83432"/>
                <a:gd name="connsiteX5" fmla="*/ 27338 w 51163"/>
                <a:gd name="connsiteY5" fmla="*/ 30236 h 83432"/>
                <a:gd name="connsiteX6" fmla="*/ 27338 w 51163"/>
                <a:gd name="connsiteY6" fmla="*/ 60189 h 83432"/>
                <a:gd name="connsiteX7" fmla="*/ 29996 w 51163"/>
                <a:gd name="connsiteY7" fmla="*/ 67275 h 83432"/>
                <a:gd name="connsiteX8" fmla="*/ 37305 w 51163"/>
                <a:gd name="connsiteY8" fmla="*/ 70016 h 83432"/>
                <a:gd name="connsiteX9" fmla="*/ 51163 w 51163"/>
                <a:gd name="connsiteY9" fmla="*/ 65669 h 83432"/>
                <a:gd name="connsiteX10" fmla="*/ 51163 w 51163"/>
                <a:gd name="connsiteY10" fmla="*/ 79370 h 83432"/>
                <a:gd name="connsiteX11" fmla="*/ 33698 w 51163"/>
                <a:gd name="connsiteY11" fmla="*/ 83433 h 83432"/>
                <a:gd name="connsiteX12" fmla="*/ 16422 w 51163"/>
                <a:gd name="connsiteY12" fmla="*/ 77480 h 83432"/>
                <a:gd name="connsiteX13" fmla="*/ 10252 w 51163"/>
                <a:gd name="connsiteY13" fmla="*/ 61228 h 83432"/>
                <a:gd name="connsiteX14" fmla="*/ 10252 w 51163"/>
                <a:gd name="connsiteY14" fmla="*/ 30142 h 83432"/>
                <a:gd name="connsiteX15" fmla="*/ 0 w 51163"/>
                <a:gd name="connsiteY15" fmla="*/ 30142 h 83432"/>
                <a:gd name="connsiteX16" fmla="*/ 0 w 51163"/>
                <a:gd name="connsiteY16" fmla="*/ 27402 h 83432"/>
                <a:gd name="connsiteX17" fmla="*/ 25914 w 51163"/>
                <a:gd name="connsiteY17" fmla="*/ 0 h 8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163" h="83432">
                  <a:moveTo>
                    <a:pt x="25914" y="0"/>
                  </a:moveTo>
                  <a:lnTo>
                    <a:pt x="27338" y="0"/>
                  </a:lnTo>
                  <a:lnTo>
                    <a:pt x="27338" y="17291"/>
                  </a:lnTo>
                  <a:lnTo>
                    <a:pt x="49740" y="17291"/>
                  </a:lnTo>
                  <a:lnTo>
                    <a:pt x="49740" y="30236"/>
                  </a:lnTo>
                  <a:lnTo>
                    <a:pt x="27338" y="30236"/>
                  </a:lnTo>
                  <a:lnTo>
                    <a:pt x="27338" y="60189"/>
                  </a:lnTo>
                  <a:cubicBezTo>
                    <a:pt x="27338" y="63118"/>
                    <a:pt x="28192" y="65480"/>
                    <a:pt x="29996" y="67275"/>
                  </a:cubicBezTo>
                  <a:cubicBezTo>
                    <a:pt x="31799" y="69071"/>
                    <a:pt x="34172" y="70016"/>
                    <a:pt x="37305" y="70016"/>
                  </a:cubicBezTo>
                  <a:cubicBezTo>
                    <a:pt x="41291" y="70016"/>
                    <a:pt x="45943" y="68598"/>
                    <a:pt x="51163" y="65669"/>
                  </a:cubicBezTo>
                  <a:lnTo>
                    <a:pt x="51163" y="79370"/>
                  </a:lnTo>
                  <a:cubicBezTo>
                    <a:pt x="44993" y="82110"/>
                    <a:pt x="39108" y="83433"/>
                    <a:pt x="33698" y="83433"/>
                  </a:cubicBezTo>
                  <a:cubicBezTo>
                    <a:pt x="26294" y="83433"/>
                    <a:pt x="20598" y="81449"/>
                    <a:pt x="16422" y="77480"/>
                  </a:cubicBezTo>
                  <a:cubicBezTo>
                    <a:pt x="12340" y="73512"/>
                    <a:pt x="10252" y="68126"/>
                    <a:pt x="10252" y="61228"/>
                  </a:cubicBezTo>
                  <a:lnTo>
                    <a:pt x="10252" y="30142"/>
                  </a:lnTo>
                  <a:lnTo>
                    <a:pt x="0" y="30142"/>
                  </a:lnTo>
                  <a:lnTo>
                    <a:pt x="0" y="27402"/>
                  </a:lnTo>
                  <a:lnTo>
                    <a:pt x="25914" y="0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6" name="Forma libre 125">
              <a:extLst>
                <a:ext uri="{FF2B5EF4-FFF2-40B4-BE49-F238E27FC236}">
                  <a16:creationId xmlns:a16="http://schemas.microsoft.com/office/drawing/2014/main" id="{36D49A19-BBF7-D1E9-FEAE-9FC6D6B3577D}"/>
                </a:ext>
              </a:extLst>
            </p:cNvPr>
            <p:cNvSpPr/>
            <p:nvPr/>
          </p:nvSpPr>
          <p:spPr>
            <a:xfrm>
              <a:off x="10436130" y="2354827"/>
              <a:ext cx="63977" cy="67558"/>
            </a:xfrm>
            <a:custGeom>
              <a:avLst/>
              <a:gdLst>
                <a:gd name="connsiteX0" fmla="*/ 27812 w 63977"/>
                <a:gd name="connsiteY0" fmla="*/ 0 h 67558"/>
                <a:gd name="connsiteX1" fmla="*/ 46987 w 63977"/>
                <a:gd name="connsiteY1" fmla="*/ 5291 h 67558"/>
                <a:gd name="connsiteX2" fmla="*/ 53631 w 63977"/>
                <a:gd name="connsiteY2" fmla="*/ 20126 h 67558"/>
                <a:gd name="connsiteX3" fmla="*/ 53631 w 63977"/>
                <a:gd name="connsiteY3" fmla="*/ 51874 h 67558"/>
                <a:gd name="connsiteX4" fmla="*/ 56669 w 63977"/>
                <a:gd name="connsiteY4" fmla="*/ 55559 h 67558"/>
                <a:gd name="connsiteX5" fmla="*/ 60181 w 63977"/>
                <a:gd name="connsiteY5" fmla="*/ 54520 h 67558"/>
                <a:gd name="connsiteX6" fmla="*/ 63978 w 63977"/>
                <a:gd name="connsiteY6" fmla="*/ 52063 h 67558"/>
                <a:gd name="connsiteX7" fmla="*/ 63978 w 63977"/>
                <a:gd name="connsiteY7" fmla="*/ 61984 h 67558"/>
                <a:gd name="connsiteX8" fmla="*/ 47461 w 63977"/>
                <a:gd name="connsiteY8" fmla="*/ 67464 h 67558"/>
                <a:gd name="connsiteX9" fmla="*/ 40342 w 63977"/>
                <a:gd name="connsiteY9" fmla="*/ 65953 h 67558"/>
                <a:gd name="connsiteX10" fmla="*/ 36925 w 63977"/>
                <a:gd name="connsiteY10" fmla="*/ 60567 h 67558"/>
                <a:gd name="connsiteX11" fmla="*/ 17181 w 63977"/>
                <a:gd name="connsiteY11" fmla="*/ 67559 h 67558"/>
                <a:gd name="connsiteX12" fmla="*/ 5031 w 63977"/>
                <a:gd name="connsiteY12" fmla="*/ 62835 h 67558"/>
                <a:gd name="connsiteX13" fmla="*/ 0 w 63977"/>
                <a:gd name="connsiteY13" fmla="*/ 51496 h 67558"/>
                <a:gd name="connsiteX14" fmla="*/ 5031 w 63977"/>
                <a:gd name="connsiteY14" fmla="*/ 38173 h 67558"/>
                <a:gd name="connsiteX15" fmla="*/ 22687 w 63977"/>
                <a:gd name="connsiteY15" fmla="*/ 29669 h 67558"/>
                <a:gd name="connsiteX16" fmla="*/ 36545 w 63977"/>
                <a:gd name="connsiteY16" fmla="*/ 25606 h 67558"/>
                <a:gd name="connsiteX17" fmla="*/ 36545 w 63977"/>
                <a:gd name="connsiteY17" fmla="*/ 22583 h 67558"/>
                <a:gd name="connsiteX18" fmla="*/ 24965 w 63977"/>
                <a:gd name="connsiteY18" fmla="*/ 13039 h 67558"/>
                <a:gd name="connsiteX19" fmla="*/ 13194 w 63977"/>
                <a:gd name="connsiteY19" fmla="*/ 15779 h 67558"/>
                <a:gd name="connsiteX20" fmla="*/ 2468 w 63977"/>
                <a:gd name="connsiteY20" fmla="*/ 23811 h 67558"/>
                <a:gd name="connsiteX21" fmla="*/ 2468 w 63977"/>
                <a:gd name="connsiteY21" fmla="*/ 8409 h 67558"/>
                <a:gd name="connsiteX22" fmla="*/ 27812 w 63977"/>
                <a:gd name="connsiteY22" fmla="*/ 0 h 67558"/>
                <a:gd name="connsiteX23" fmla="*/ 17371 w 63977"/>
                <a:gd name="connsiteY23" fmla="*/ 48850 h 67558"/>
                <a:gd name="connsiteX24" fmla="*/ 19649 w 63977"/>
                <a:gd name="connsiteY24" fmla="*/ 54520 h 67558"/>
                <a:gd name="connsiteX25" fmla="*/ 25249 w 63977"/>
                <a:gd name="connsiteY25" fmla="*/ 56693 h 67558"/>
                <a:gd name="connsiteX26" fmla="*/ 36545 w 63977"/>
                <a:gd name="connsiteY26" fmla="*/ 51590 h 67558"/>
                <a:gd name="connsiteX27" fmla="*/ 36545 w 63977"/>
                <a:gd name="connsiteY27" fmla="*/ 34488 h 67558"/>
                <a:gd name="connsiteX28" fmla="*/ 25249 w 63977"/>
                <a:gd name="connsiteY28" fmla="*/ 39118 h 67558"/>
                <a:gd name="connsiteX29" fmla="*/ 19269 w 63977"/>
                <a:gd name="connsiteY29" fmla="*/ 43464 h 67558"/>
                <a:gd name="connsiteX30" fmla="*/ 17371 w 63977"/>
                <a:gd name="connsiteY30" fmla="*/ 48850 h 6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977" h="67558">
                  <a:moveTo>
                    <a:pt x="27812" y="0"/>
                  </a:moveTo>
                  <a:cubicBezTo>
                    <a:pt x="36166" y="0"/>
                    <a:pt x="42620" y="1795"/>
                    <a:pt x="46987" y="5291"/>
                  </a:cubicBezTo>
                  <a:cubicBezTo>
                    <a:pt x="51448" y="8882"/>
                    <a:pt x="53631" y="13795"/>
                    <a:pt x="53631" y="20126"/>
                  </a:cubicBezTo>
                  <a:lnTo>
                    <a:pt x="53631" y="51874"/>
                  </a:lnTo>
                  <a:cubicBezTo>
                    <a:pt x="53631" y="54331"/>
                    <a:pt x="54676" y="55559"/>
                    <a:pt x="56669" y="55559"/>
                  </a:cubicBezTo>
                  <a:cubicBezTo>
                    <a:pt x="57523" y="55559"/>
                    <a:pt x="58662" y="55181"/>
                    <a:pt x="60181" y="54520"/>
                  </a:cubicBezTo>
                  <a:cubicBezTo>
                    <a:pt x="61700" y="53764"/>
                    <a:pt x="62934" y="53008"/>
                    <a:pt x="63978" y="52063"/>
                  </a:cubicBezTo>
                  <a:lnTo>
                    <a:pt x="63978" y="61984"/>
                  </a:lnTo>
                  <a:cubicBezTo>
                    <a:pt x="57998" y="65669"/>
                    <a:pt x="52492" y="67464"/>
                    <a:pt x="47461" y="67464"/>
                  </a:cubicBezTo>
                  <a:cubicBezTo>
                    <a:pt x="44424" y="67464"/>
                    <a:pt x="42051" y="66992"/>
                    <a:pt x="40342" y="65953"/>
                  </a:cubicBezTo>
                  <a:cubicBezTo>
                    <a:pt x="38728" y="64913"/>
                    <a:pt x="37494" y="63118"/>
                    <a:pt x="36925" y="60567"/>
                  </a:cubicBezTo>
                  <a:cubicBezTo>
                    <a:pt x="30375" y="65197"/>
                    <a:pt x="23731" y="67559"/>
                    <a:pt x="17181" y="67559"/>
                  </a:cubicBezTo>
                  <a:cubicBezTo>
                    <a:pt x="12435" y="67559"/>
                    <a:pt x="8448" y="65953"/>
                    <a:pt x="5031" y="62835"/>
                  </a:cubicBezTo>
                  <a:cubicBezTo>
                    <a:pt x="1614" y="59716"/>
                    <a:pt x="0" y="55937"/>
                    <a:pt x="0" y="51496"/>
                  </a:cubicBezTo>
                  <a:cubicBezTo>
                    <a:pt x="0" y="45921"/>
                    <a:pt x="1709" y="41480"/>
                    <a:pt x="5031" y="38173"/>
                  </a:cubicBezTo>
                  <a:cubicBezTo>
                    <a:pt x="8353" y="34961"/>
                    <a:pt x="14238" y="32126"/>
                    <a:pt x="22687" y="29669"/>
                  </a:cubicBezTo>
                  <a:lnTo>
                    <a:pt x="36545" y="25606"/>
                  </a:lnTo>
                  <a:lnTo>
                    <a:pt x="36545" y="22583"/>
                  </a:lnTo>
                  <a:cubicBezTo>
                    <a:pt x="36545" y="16252"/>
                    <a:pt x="32653" y="13039"/>
                    <a:pt x="24965" y="13039"/>
                  </a:cubicBezTo>
                  <a:cubicBezTo>
                    <a:pt x="20978" y="13039"/>
                    <a:pt x="17086" y="13984"/>
                    <a:pt x="13194" y="15779"/>
                  </a:cubicBezTo>
                  <a:cubicBezTo>
                    <a:pt x="9303" y="17575"/>
                    <a:pt x="5695" y="20220"/>
                    <a:pt x="2468" y="23811"/>
                  </a:cubicBezTo>
                  <a:lnTo>
                    <a:pt x="2468" y="8409"/>
                  </a:lnTo>
                  <a:cubicBezTo>
                    <a:pt x="9587" y="2835"/>
                    <a:pt x="18035" y="0"/>
                    <a:pt x="27812" y="0"/>
                  </a:cubicBezTo>
                  <a:close/>
                  <a:moveTo>
                    <a:pt x="17371" y="48850"/>
                  </a:moveTo>
                  <a:cubicBezTo>
                    <a:pt x="17371" y="51212"/>
                    <a:pt x="18130" y="53102"/>
                    <a:pt x="19649" y="54520"/>
                  </a:cubicBezTo>
                  <a:cubicBezTo>
                    <a:pt x="21168" y="55937"/>
                    <a:pt x="23066" y="56693"/>
                    <a:pt x="25249" y="56693"/>
                  </a:cubicBezTo>
                  <a:cubicBezTo>
                    <a:pt x="29046" y="56693"/>
                    <a:pt x="32748" y="54992"/>
                    <a:pt x="36545" y="51590"/>
                  </a:cubicBezTo>
                  <a:lnTo>
                    <a:pt x="36545" y="34488"/>
                  </a:lnTo>
                  <a:cubicBezTo>
                    <a:pt x="31704" y="36094"/>
                    <a:pt x="28002" y="37606"/>
                    <a:pt x="25249" y="39118"/>
                  </a:cubicBezTo>
                  <a:cubicBezTo>
                    <a:pt x="22497" y="40535"/>
                    <a:pt x="20503" y="42047"/>
                    <a:pt x="19269" y="43464"/>
                  </a:cubicBezTo>
                  <a:cubicBezTo>
                    <a:pt x="17940" y="44976"/>
                    <a:pt x="17371" y="46772"/>
                    <a:pt x="17371" y="48850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7" name="Forma libre 126">
              <a:extLst>
                <a:ext uri="{FF2B5EF4-FFF2-40B4-BE49-F238E27FC236}">
                  <a16:creationId xmlns:a16="http://schemas.microsoft.com/office/drawing/2014/main" id="{E2D99EFB-2005-A067-CEA7-3DAB4FB53FC1}"/>
                </a:ext>
              </a:extLst>
            </p:cNvPr>
            <p:cNvSpPr/>
            <p:nvPr/>
          </p:nvSpPr>
          <p:spPr>
            <a:xfrm>
              <a:off x="10510170" y="2323929"/>
              <a:ext cx="17180" cy="97133"/>
            </a:xfrm>
            <a:custGeom>
              <a:avLst/>
              <a:gdLst>
                <a:gd name="connsiteX0" fmla="*/ 17181 w 17180"/>
                <a:gd name="connsiteY0" fmla="*/ 0 h 97133"/>
                <a:gd name="connsiteX1" fmla="*/ 17181 w 17180"/>
                <a:gd name="connsiteY1" fmla="*/ 97134 h 97133"/>
                <a:gd name="connsiteX2" fmla="*/ 0 w 17180"/>
                <a:gd name="connsiteY2" fmla="*/ 97134 h 97133"/>
                <a:gd name="connsiteX3" fmla="*/ 0 w 17180"/>
                <a:gd name="connsiteY3" fmla="*/ 0 h 97133"/>
                <a:gd name="connsiteX4" fmla="*/ 17181 w 17180"/>
                <a:gd name="connsiteY4" fmla="*/ 0 h 9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80" h="97133">
                  <a:moveTo>
                    <a:pt x="17181" y="0"/>
                  </a:moveTo>
                  <a:lnTo>
                    <a:pt x="17181" y="97134"/>
                  </a:lnTo>
                  <a:lnTo>
                    <a:pt x="0" y="97134"/>
                  </a:lnTo>
                  <a:lnTo>
                    <a:pt x="0" y="0"/>
                  </a:lnTo>
                  <a:lnTo>
                    <a:pt x="17181" y="0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3B87E48-FCE2-A590-695E-53C90ABFAF19}"/>
              </a:ext>
            </a:extLst>
          </p:cNvPr>
          <p:cNvSpPr/>
          <p:nvPr userDrawn="1"/>
        </p:nvSpPr>
        <p:spPr>
          <a:xfrm rot="10800000">
            <a:off x="12046226" y="1055430"/>
            <a:ext cx="291548" cy="760918"/>
          </a:xfrm>
          <a:prstGeom prst="rect">
            <a:avLst/>
          </a:prstGeom>
          <a:solidFill>
            <a:srgbClr val="41A3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2EAF3A1-B936-B98C-02E2-5DBC4638FBDE}"/>
              </a:ext>
            </a:extLst>
          </p:cNvPr>
          <p:cNvSpPr/>
          <p:nvPr userDrawn="1"/>
        </p:nvSpPr>
        <p:spPr>
          <a:xfrm rot="10800000">
            <a:off x="12046226" y="1824055"/>
            <a:ext cx="291548" cy="2740423"/>
          </a:xfrm>
          <a:prstGeom prst="rect">
            <a:avLst/>
          </a:prstGeom>
          <a:solidFill>
            <a:srgbClr val="006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3450291-E1F1-DE96-A4B1-62ABB1773D7A}"/>
              </a:ext>
            </a:extLst>
          </p:cNvPr>
          <p:cNvSpPr/>
          <p:nvPr userDrawn="1"/>
        </p:nvSpPr>
        <p:spPr>
          <a:xfrm rot="10800000">
            <a:off x="12046226" y="4564479"/>
            <a:ext cx="291548" cy="2293522"/>
          </a:xfrm>
          <a:prstGeom prst="rect">
            <a:avLst/>
          </a:prstGeom>
          <a:solidFill>
            <a:srgbClr val="2B73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Gráfico 43">
            <a:extLst>
              <a:ext uri="{FF2B5EF4-FFF2-40B4-BE49-F238E27FC236}">
                <a16:creationId xmlns:a16="http://schemas.microsoft.com/office/drawing/2014/main" id="{C08A1CE4-A971-0D3B-F81F-225D0A6A0871}"/>
              </a:ext>
            </a:extLst>
          </p:cNvPr>
          <p:cNvSpPr/>
          <p:nvPr userDrawn="1"/>
        </p:nvSpPr>
        <p:spPr>
          <a:xfrm>
            <a:off x="-1657702" y="3873333"/>
            <a:ext cx="4391225" cy="4662637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solidFill>
            <a:srgbClr val="006999">
              <a:alpha val="61591"/>
            </a:srgbClr>
          </a:soli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5703BD6-78A2-7A26-15A0-1128CE6A5A0E}"/>
              </a:ext>
            </a:extLst>
          </p:cNvPr>
          <p:cNvSpPr/>
          <p:nvPr userDrawn="1"/>
        </p:nvSpPr>
        <p:spPr>
          <a:xfrm>
            <a:off x="3219047" y="0"/>
            <a:ext cx="291548" cy="1055430"/>
          </a:xfrm>
          <a:prstGeom prst="rect">
            <a:avLst/>
          </a:prstGeom>
          <a:solidFill>
            <a:srgbClr val="5990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66787DA-FE0D-757B-EC40-A916FACF1868}"/>
              </a:ext>
            </a:extLst>
          </p:cNvPr>
          <p:cNvSpPr/>
          <p:nvPr userDrawn="1"/>
        </p:nvSpPr>
        <p:spPr>
          <a:xfrm>
            <a:off x="3219047" y="1055430"/>
            <a:ext cx="291548" cy="760918"/>
          </a:xfrm>
          <a:prstGeom prst="rect">
            <a:avLst/>
          </a:prstGeom>
          <a:solidFill>
            <a:srgbClr val="41A3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45FE120-A61B-E54D-0B12-51E3063715F5}"/>
              </a:ext>
            </a:extLst>
          </p:cNvPr>
          <p:cNvSpPr/>
          <p:nvPr userDrawn="1"/>
        </p:nvSpPr>
        <p:spPr>
          <a:xfrm>
            <a:off x="3219047" y="1824055"/>
            <a:ext cx="291548" cy="2740423"/>
          </a:xfrm>
          <a:prstGeom prst="rect">
            <a:avLst/>
          </a:prstGeom>
          <a:solidFill>
            <a:srgbClr val="006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8157C052-0EA6-D74E-C165-462F0C0E2B61}"/>
              </a:ext>
            </a:extLst>
          </p:cNvPr>
          <p:cNvSpPr/>
          <p:nvPr userDrawn="1"/>
        </p:nvSpPr>
        <p:spPr>
          <a:xfrm>
            <a:off x="3219047" y="4564479"/>
            <a:ext cx="291548" cy="2293522"/>
          </a:xfrm>
          <a:prstGeom prst="rect">
            <a:avLst/>
          </a:prstGeom>
          <a:solidFill>
            <a:srgbClr val="2B73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153" name="Grupo 152">
            <a:extLst>
              <a:ext uri="{FF2B5EF4-FFF2-40B4-BE49-F238E27FC236}">
                <a16:creationId xmlns:a16="http://schemas.microsoft.com/office/drawing/2014/main" id="{D131AD7D-C652-5578-97AB-BC2448544BC6}"/>
              </a:ext>
            </a:extLst>
          </p:cNvPr>
          <p:cNvGrpSpPr/>
          <p:nvPr userDrawn="1"/>
        </p:nvGrpSpPr>
        <p:grpSpPr>
          <a:xfrm>
            <a:off x="290508" y="296021"/>
            <a:ext cx="2582656" cy="1899341"/>
            <a:chOff x="13688827" y="4879009"/>
            <a:chExt cx="1840229" cy="1353344"/>
          </a:xfrm>
        </p:grpSpPr>
        <p:sp>
          <p:nvSpPr>
            <p:cNvPr id="27" name="Forma libre 26">
              <a:extLst>
                <a:ext uri="{FF2B5EF4-FFF2-40B4-BE49-F238E27FC236}">
                  <a16:creationId xmlns:a16="http://schemas.microsoft.com/office/drawing/2014/main" id="{B41F5172-1C78-D7BE-05CE-E20258BAD3AF}"/>
                </a:ext>
              </a:extLst>
            </p:cNvPr>
            <p:cNvSpPr/>
            <p:nvPr/>
          </p:nvSpPr>
          <p:spPr>
            <a:xfrm>
              <a:off x="13688827" y="4884715"/>
              <a:ext cx="217169" cy="294825"/>
            </a:xfrm>
            <a:custGeom>
              <a:avLst/>
              <a:gdLst>
                <a:gd name="connsiteX0" fmla="*/ 0 w 217169"/>
                <a:gd name="connsiteY0" fmla="*/ 0 h 294825"/>
                <a:gd name="connsiteX1" fmla="*/ 72390 w 217169"/>
                <a:gd name="connsiteY1" fmla="*/ 0 h 294825"/>
                <a:gd name="connsiteX2" fmla="*/ 72390 w 217169"/>
                <a:gd name="connsiteY2" fmla="*/ 111273 h 294825"/>
                <a:gd name="connsiteX3" fmla="*/ 144780 w 217169"/>
                <a:gd name="connsiteY3" fmla="*/ 111273 h 294825"/>
                <a:gd name="connsiteX4" fmla="*/ 144780 w 217169"/>
                <a:gd name="connsiteY4" fmla="*/ 0 h 294825"/>
                <a:gd name="connsiteX5" fmla="*/ 217170 w 217169"/>
                <a:gd name="connsiteY5" fmla="*/ 0 h 294825"/>
                <a:gd name="connsiteX6" fmla="*/ 217170 w 217169"/>
                <a:gd name="connsiteY6" fmla="*/ 294826 h 294825"/>
                <a:gd name="connsiteX7" fmla="*/ 144780 w 217169"/>
                <a:gd name="connsiteY7" fmla="*/ 294826 h 294825"/>
                <a:gd name="connsiteX8" fmla="*/ 144780 w 217169"/>
                <a:gd name="connsiteY8" fmla="*/ 179749 h 294825"/>
                <a:gd name="connsiteX9" fmla="*/ 72390 w 217169"/>
                <a:gd name="connsiteY9" fmla="*/ 179749 h 294825"/>
                <a:gd name="connsiteX10" fmla="*/ 72390 w 217169"/>
                <a:gd name="connsiteY10" fmla="*/ 294826 h 294825"/>
                <a:gd name="connsiteX11" fmla="*/ 0 w 217169"/>
                <a:gd name="connsiteY11" fmla="*/ 294826 h 294825"/>
                <a:gd name="connsiteX12" fmla="*/ 0 w 217169"/>
                <a:gd name="connsiteY12" fmla="*/ 0 h 29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69" h="294825">
                  <a:moveTo>
                    <a:pt x="0" y="0"/>
                  </a:moveTo>
                  <a:lnTo>
                    <a:pt x="72390" y="0"/>
                  </a:lnTo>
                  <a:lnTo>
                    <a:pt x="72390" y="111273"/>
                  </a:lnTo>
                  <a:lnTo>
                    <a:pt x="144780" y="111273"/>
                  </a:lnTo>
                  <a:lnTo>
                    <a:pt x="144780" y="0"/>
                  </a:lnTo>
                  <a:lnTo>
                    <a:pt x="217170" y="0"/>
                  </a:lnTo>
                  <a:lnTo>
                    <a:pt x="217170" y="294826"/>
                  </a:lnTo>
                  <a:lnTo>
                    <a:pt x="144780" y="294826"/>
                  </a:lnTo>
                  <a:lnTo>
                    <a:pt x="144780" y="179749"/>
                  </a:lnTo>
                  <a:lnTo>
                    <a:pt x="72390" y="179749"/>
                  </a:lnTo>
                  <a:lnTo>
                    <a:pt x="72390" y="294826"/>
                  </a:lnTo>
                  <a:lnTo>
                    <a:pt x="0" y="2948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8" name="Forma libre 27">
              <a:extLst>
                <a:ext uri="{FF2B5EF4-FFF2-40B4-BE49-F238E27FC236}">
                  <a16:creationId xmlns:a16="http://schemas.microsoft.com/office/drawing/2014/main" id="{10685539-A202-1F1A-D240-5B00F8711D22}"/>
                </a:ext>
              </a:extLst>
            </p:cNvPr>
            <p:cNvSpPr/>
            <p:nvPr/>
          </p:nvSpPr>
          <p:spPr>
            <a:xfrm>
              <a:off x="13925046" y="4884715"/>
              <a:ext cx="288607" cy="293874"/>
            </a:xfrm>
            <a:custGeom>
              <a:avLst/>
              <a:gdLst>
                <a:gd name="connsiteX0" fmla="*/ 201930 w 288607"/>
                <a:gd name="connsiteY0" fmla="*/ 257735 h 293874"/>
                <a:gd name="connsiteX1" fmla="*/ 87630 w 288607"/>
                <a:gd name="connsiteY1" fmla="*/ 257735 h 293874"/>
                <a:gd name="connsiteX2" fmla="*/ 75248 w 288607"/>
                <a:gd name="connsiteY2" fmla="*/ 293875 h 293874"/>
                <a:gd name="connsiteX3" fmla="*/ 0 w 288607"/>
                <a:gd name="connsiteY3" fmla="*/ 293875 h 293874"/>
                <a:gd name="connsiteX4" fmla="*/ 108585 w 288607"/>
                <a:gd name="connsiteY4" fmla="*/ 0 h 293874"/>
                <a:gd name="connsiteX5" fmla="*/ 182880 w 288607"/>
                <a:gd name="connsiteY5" fmla="*/ 0 h 293874"/>
                <a:gd name="connsiteX6" fmla="*/ 288608 w 288607"/>
                <a:gd name="connsiteY6" fmla="*/ 293875 h 293874"/>
                <a:gd name="connsiteX7" fmla="*/ 215265 w 288607"/>
                <a:gd name="connsiteY7" fmla="*/ 293875 h 293874"/>
                <a:gd name="connsiteX8" fmla="*/ 202883 w 288607"/>
                <a:gd name="connsiteY8" fmla="*/ 257735 h 293874"/>
                <a:gd name="connsiteX9" fmla="*/ 202883 w 288607"/>
                <a:gd name="connsiteY9" fmla="*/ 257735 h 293874"/>
                <a:gd name="connsiteX10" fmla="*/ 183833 w 288607"/>
                <a:gd name="connsiteY10" fmla="*/ 201623 h 293874"/>
                <a:gd name="connsiteX11" fmla="*/ 145733 w 288607"/>
                <a:gd name="connsiteY11" fmla="*/ 85595 h 293874"/>
                <a:gd name="connsiteX12" fmla="*/ 107632 w 288607"/>
                <a:gd name="connsiteY12" fmla="*/ 201623 h 293874"/>
                <a:gd name="connsiteX13" fmla="*/ 183833 w 288607"/>
                <a:gd name="connsiteY13" fmla="*/ 201623 h 29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8607" h="293874">
                  <a:moveTo>
                    <a:pt x="201930" y="257735"/>
                  </a:moveTo>
                  <a:lnTo>
                    <a:pt x="87630" y="257735"/>
                  </a:lnTo>
                  <a:lnTo>
                    <a:pt x="75248" y="293875"/>
                  </a:lnTo>
                  <a:lnTo>
                    <a:pt x="0" y="293875"/>
                  </a:lnTo>
                  <a:lnTo>
                    <a:pt x="108585" y="0"/>
                  </a:lnTo>
                  <a:lnTo>
                    <a:pt x="182880" y="0"/>
                  </a:lnTo>
                  <a:lnTo>
                    <a:pt x="288608" y="293875"/>
                  </a:lnTo>
                  <a:lnTo>
                    <a:pt x="215265" y="293875"/>
                  </a:lnTo>
                  <a:lnTo>
                    <a:pt x="202883" y="257735"/>
                  </a:lnTo>
                  <a:lnTo>
                    <a:pt x="202883" y="257735"/>
                  </a:lnTo>
                  <a:close/>
                  <a:moveTo>
                    <a:pt x="183833" y="201623"/>
                  </a:moveTo>
                  <a:lnTo>
                    <a:pt x="145733" y="85595"/>
                  </a:lnTo>
                  <a:lnTo>
                    <a:pt x="107632" y="201623"/>
                  </a:lnTo>
                  <a:lnTo>
                    <a:pt x="183833" y="20162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9" name="Forma libre 28">
              <a:extLst>
                <a:ext uri="{FF2B5EF4-FFF2-40B4-BE49-F238E27FC236}">
                  <a16:creationId xmlns:a16="http://schemas.microsoft.com/office/drawing/2014/main" id="{54B2FA2A-16C1-47AF-D2B2-E123B8D2CE55}"/>
                </a:ext>
              </a:extLst>
            </p:cNvPr>
            <p:cNvSpPr/>
            <p:nvPr/>
          </p:nvSpPr>
          <p:spPr>
            <a:xfrm>
              <a:off x="14204129" y="4881862"/>
              <a:ext cx="153352" cy="299580"/>
            </a:xfrm>
            <a:custGeom>
              <a:avLst/>
              <a:gdLst>
                <a:gd name="connsiteX0" fmla="*/ 0 w 153352"/>
                <a:gd name="connsiteY0" fmla="*/ 150266 h 299580"/>
                <a:gd name="connsiteX1" fmla="*/ 153352 w 153352"/>
                <a:gd name="connsiteY1" fmla="*/ 0 h 299580"/>
                <a:gd name="connsiteX2" fmla="*/ 153352 w 153352"/>
                <a:gd name="connsiteY2" fmla="*/ 72280 h 299580"/>
                <a:gd name="connsiteX3" fmla="*/ 72390 w 153352"/>
                <a:gd name="connsiteY3" fmla="*/ 150266 h 299580"/>
                <a:gd name="connsiteX4" fmla="*/ 153352 w 153352"/>
                <a:gd name="connsiteY4" fmla="*/ 228252 h 299580"/>
                <a:gd name="connsiteX5" fmla="*/ 153352 w 153352"/>
                <a:gd name="connsiteY5" fmla="*/ 299581 h 299580"/>
                <a:gd name="connsiteX6" fmla="*/ 0 w 153352"/>
                <a:gd name="connsiteY6" fmla="*/ 150266 h 299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352" h="299580">
                  <a:moveTo>
                    <a:pt x="0" y="150266"/>
                  </a:moveTo>
                  <a:cubicBezTo>
                    <a:pt x="0" y="68476"/>
                    <a:pt x="67628" y="0"/>
                    <a:pt x="153352" y="0"/>
                  </a:cubicBezTo>
                  <a:lnTo>
                    <a:pt x="153352" y="72280"/>
                  </a:lnTo>
                  <a:cubicBezTo>
                    <a:pt x="106680" y="72280"/>
                    <a:pt x="72390" y="107469"/>
                    <a:pt x="72390" y="150266"/>
                  </a:cubicBezTo>
                  <a:cubicBezTo>
                    <a:pt x="72390" y="193063"/>
                    <a:pt x="106680" y="228252"/>
                    <a:pt x="153352" y="228252"/>
                  </a:cubicBezTo>
                  <a:lnTo>
                    <a:pt x="153352" y="299581"/>
                  </a:lnTo>
                  <a:cubicBezTo>
                    <a:pt x="67628" y="299581"/>
                    <a:pt x="0" y="232056"/>
                    <a:pt x="0" y="15026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0" name="Forma libre 29">
              <a:extLst>
                <a:ext uri="{FF2B5EF4-FFF2-40B4-BE49-F238E27FC236}">
                  <a16:creationId xmlns:a16="http://schemas.microsoft.com/office/drawing/2014/main" id="{0D82634D-5A15-F67A-9D0F-7570FDDD3458}"/>
                </a:ext>
              </a:extLst>
            </p:cNvPr>
            <p:cNvSpPr/>
            <p:nvPr/>
          </p:nvSpPr>
          <p:spPr>
            <a:xfrm>
              <a:off x="14368912" y="4879009"/>
              <a:ext cx="305579" cy="305287"/>
            </a:xfrm>
            <a:custGeom>
              <a:avLst/>
              <a:gdLst>
                <a:gd name="connsiteX0" fmla="*/ 0 w 305579"/>
                <a:gd name="connsiteY0" fmla="*/ 152168 h 305287"/>
                <a:gd name="connsiteX1" fmla="*/ 153352 w 305579"/>
                <a:gd name="connsiteY1" fmla="*/ 0 h 305287"/>
                <a:gd name="connsiteX2" fmla="*/ 303848 w 305579"/>
                <a:gd name="connsiteY2" fmla="*/ 174042 h 305287"/>
                <a:gd name="connsiteX3" fmla="*/ 70485 w 305579"/>
                <a:gd name="connsiteY3" fmla="*/ 174042 h 305287"/>
                <a:gd name="connsiteX4" fmla="*/ 152400 w 305579"/>
                <a:gd name="connsiteY4" fmla="*/ 239665 h 305287"/>
                <a:gd name="connsiteX5" fmla="*/ 220980 w 305579"/>
                <a:gd name="connsiteY5" fmla="*/ 200672 h 305287"/>
                <a:gd name="connsiteX6" fmla="*/ 299085 w 305579"/>
                <a:gd name="connsiteY6" fmla="*/ 200672 h 305287"/>
                <a:gd name="connsiteX7" fmla="*/ 153352 w 305579"/>
                <a:gd name="connsiteY7" fmla="*/ 305287 h 305287"/>
                <a:gd name="connsiteX8" fmla="*/ 0 w 305579"/>
                <a:gd name="connsiteY8" fmla="*/ 152168 h 305287"/>
                <a:gd name="connsiteX9" fmla="*/ 0 w 305579"/>
                <a:gd name="connsiteY9" fmla="*/ 152168 h 305287"/>
                <a:gd name="connsiteX10" fmla="*/ 229552 w 305579"/>
                <a:gd name="connsiteY10" fmla="*/ 119832 h 305287"/>
                <a:gd name="connsiteX11" fmla="*/ 152400 w 305579"/>
                <a:gd name="connsiteY11" fmla="*/ 66574 h 305287"/>
                <a:gd name="connsiteX12" fmla="*/ 75248 w 305579"/>
                <a:gd name="connsiteY12" fmla="*/ 119832 h 305287"/>
                <a:gd name="connsiteX13" fmla="*/ 229552 w 305579"/>
                <a:gd name="connsiteY13" fmla="*/ 119832 h 30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579" h="305287">
                  <a:moveTo>
                    <a:pt x="0" y="152168"/>
                  </a:moveTo>
                  <a:cubicBezTo>
                    <a:pt x="0" y="71329"/>
                    <a:pt x="64770" y="0"/>
                    <a:pt x="153352" y="0"/>
                  </a:cubicBezTo>
                  <a:cubicBezTo>
                    <a:pt x="241935" y="0"/>
                    <a:pt x="318135" y="82741"/>
                    <a:pt x="303848" y="174042"/>
                  </a:cubicBezTo>
                  <a:lnTo>
                    <a:pt x="70485" y="174042"/>
                  </a:lnTo>
                  <a:cubicBezTo>
                    <a:pt x="76200" y="211133"/>
                    <a:pt x="109538" y="239665"/>
                    <a:pt x="152400" y="239665"/>
                  </a:cubicBezTo>
                  <a:cubicBezTo>
                    <a:pt x="195263" y="239665"/>
                    <a:pt x="207645" y="224448"/>
                    <a:pt x="220980" y="200672"/>
                  </a:cubicBezTo>
                  <a:lnTo>
                    <a:pt x="299085" y="200672"/>
                  </a:lnTo>
                  <a:cubicBezTo>
                    <a:pt x="280988" y="261539"/>
                    <a:pt x="223838" y="305287"/>
                    <a:pt x="153352" y="305287"/>
                  </a:cubicBezTo>
                  <a:cubicBezTo>
                    <a:pt x="82867" y="305287"/>
                    <a:pt x="0" y="233958"/>
                    <a:pt x="0" y="152168"/>
                  </a:cubicBezTo>
                  <a:lnTo>
                    <a:pt x="0" y="152168"/>
                  </a:lnTo>
                  <a:close/>
                  <a:moveTo>
                    <a:pt x="229552" y="119832"/>
                  </a:moveTo>
                  <a:cubicBezTo>
                    <a:pt x="220027" y="88448"/>
                    <a:pt x="189548" y="66574"/>
                    <a:pt x="152400" y="66574"/>
                  </a:cubicBezTo>
                  <a:cubicBezTo>
                    <a:pt x="115252" y="66574"/>
                    <a:pt x="84773" y="89399"/>
                    <a:pt x="75248" y="119832"/>
                  </a:cubicBezTo>
                  <a:lnTo>
                    <a:pt x="229552" y="11983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1" name="Forma libre 30">
              <a:extLst>
                <a:ext uri="{FF2B5EF4-FFF2-40B4-BE49-F238E27FC236}">
                  <a16:creationId xmlns:a16="http://schemas.microsoft.com/office/drawing/2014/main" id="{287B092D-13B8-BC0D-7007-F82A3B3BFEBF}"/>
                </a:ext>
              </a:extLst>
            </p:cNvPr>
            <p:cNvSpPr/>
            <p:nvPr/>
          </p:nvSpPr>
          <p:spPr>
            <a:xfrm>
              <a:off x="14708954" y="4884715"/>
              <a:ext cx="340042" cy="294825"/>
            </a:xfrm>
            <a:custGeom>
              <a:avLst/>
              <a:gdLst>
                <a:gd name="connsiteX0" fmla="*/ 0 w 340042"/>
                <a:gd name="connsiteY0" fmla="*/ 0 h 294825"/>
                <a:gd name="connsiteX1" fmla="*/ 95250 w 340042"/>
                <a:gd name="connsiteY1" fmla="*/ 0 h 294825"/>
                <a:gd name="connsiteX2" fmla="*/ 170498 w 340042"/>
                <a:gd name="connsiteY2" fmla="*/ 199721 h 294825"/>
                <a:gd name="connsiteX3" fmla="*/ 244793 w 340042"/>
                <a:gd name="connsiteY3" fmla="*/ 0 h 294825"/>
                <a:gd name="connsiteX4" fmla="*/ 340043 w 340042"/>
                <a:gd name="connsiteY4" fmla="*/ 0 h 294825"/>
                <a:gd name="connsiteX5" fmla="*/ 340043 w 340042"/>
                <a:gd name="connsiteY5" fmla="*/ 293875 h 294825"/>
                <a:gd name="connsiteX6" fmla="*/ 267653 w 340042"/>
                <a:gd name="connsiteY6" fmla="*/ 293875 h 294825"/>
                <a:gd name="connsiteX7" fmla="*/ 267653 w 340042"/>
                <a:gd name="connsiteY7" fmla="*/ 122685 h 294825"/>
                <a:gd name="connsiteX8" fmla="*/ 201930 w 340042"/>
                <a:gd name="connsiteY8" fmla="*/ 294826 h 294825"/>
                <a:gd name="connsiteX9" fmla="*/ 138113 w 340042"/>
                <a:gd name="connsiteY9" fmla="*/ 294826 h 294825"/>
                <a:gd name="connsiteX10" fmla="*/ 72390 w 340042"/>
                <a:gd name="connsiteY10" fmla="*/ 120783 h 294825"/>
                <a:gd name="connsiteX11" fmla="*/ 72390 w 340042"/>
                <a:gd name="connsiteY11" fmla="*/ 294826 h 294825"/>
                <a:gd name="connsiteX12" fmla="*/ 0 w 340042"/>
                <a:gd name="connsiteY12" fmla="*/ 294826 h 294825"/>
                <a:gd name="connsiteX13" fmla="*/ 0 w 340042"/>
                <a:gd name="connsiteY13" fmla="*/ 0 h 29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0042" h="294825">
                  <a:moveTo>
                    <a:pt x="0" y="0"/>
                  </a:moveTo>
                  <a:lnTo>
                    <a:pt x="95250" y="0"/>
                  </a:lnTo>
                  <a:lnTo>
                    <a:pt x="170498" y="199721"/>
                  </a:lnTo>
                  <a:lnTo>
                    <a:pt x="244793" y="0"/>
                  </a:lnTo>
                  <a:lnTo>
                    <a:pt x="340043" y="0"/>
                  </a:lnTo>
                  <a:lnTo>
                    <a:pt x="340043" y="293875"/>
                  </a:lnTo>
                  <a:lnTo>
                    <a:pt x="267653" y="293875"/>
                  </a:lnTo>
                  <a:lnTo>
                    <a:pt x="267653" y="122685"/>
                  </a:lnTo>
                  <a:lnTo>
                    <a:pt x="201930" y="294826"/>
                  </a:lnTo>
                  <a:lnTo>
                    <a:pt x="138113" y="294826"/>
                  </a:lnTo>
                  <a:lnTo>
                    <a:pt x="72390" y="120783"/>
                  </a:lnTo>
                  <a:lnTo>
                    <a:pt x="72390" y="294826"/>
                  </a:lnTo>
                  <a:lnTo>
                    <a:pt x="0" y="2948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2" name="Forma libre 31">
              <a:extLst>
                <a:ext uri="{FF2B5EF4-FFF2-40B4-BE49-F238E27FC236}">
                  <a16:creationId xmlns:a16="http://schemas.microsoft.com/office/drawing/2014/main" id="{D5B40371-F7DC-7F78-F9CE-7A7E63BE5F54}"/>
                </a:ext>
              </a:extLst>
            </p:cNvPr>
            <p:cNvSpPr/>
            <p:nvPr/>
          </p:nvSpPr>
          <p:spPr>
            <a:xfrm>
              <a:off x="15082334" y="4879009"/>
              <a:ext cx="305752" cy="305287"/>
            </a:xfrm>
            <a:custGeom>
              <a:avLst/>
              <a:gdLst>
                <a:gd name="connsiteX0" fmla="*/ 153352 w 305752"/>
                <a:gd name="connsiteY0" fmla="*/ 305287 h 305287"/>
                <a:gd name="connsiteX1" fmla="*/ 0 w 305752"/>
                <a:gd name="connsiteY1" fmla="*/ 152168 h 305287"/>
                <a:gd name="connsiteX2" fmla="*/ 153352 w 305752"/>
                <a:gd name="connsiteY2" fmla="*/ 0 h 305287"/>
                <a:gd name="connsiteX3" fmla="*/ 305752 w 305752"/>
                <a:gd name="connsiteY3" fmla="*/ 152168 h 305287"/>
                <a:gd name="connsiteX4" fmla="*/ 153352 w 305752"/>
                <a:gd name="connsiteY4" fmla="*/ 305287 h 305287"/>
                <a:gd name="connsiteX5" fmla="*/ 153352 w 305752"/>
                <a:gd name="connsiteY5" fmla="*/ 72280 h 305287"/>
                <a:gd name="connsiteX6" fmla="*/ 72390 w 305752"/>
                <a:gd name="connsiteY6" fmla="*/ 153119 h 305287"/>
                <a:gd name="connsiteX7" fmla="*/ 153352 w 305752"/>
                <a:gd name="connsiteY7" fmla="*/ 233958 h 305287"/>
                <a:gd name="connsiteX8" fmla="*/ 233363 w 305752"/>
                <a:gd name="connsiteY8" fmla="*/ 153119 h 305287"/>
                <a:gd name="connsiteX9" fmla="*/ 153352 w 305752"/>
                <a:gd name="connsiteY9" fmla="*/ 72280 h 30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5752" h="305287">
                  <a:moveTo>
                    <a:pt x="153352" y="305287"/>
                  </a:moveTo>
                  <a:cubicBezTo>
                    <a:pt x="63817" y="305287"/>
                    <a:pt x="0" y="233958"/>
                    <a:pt x="0" y="152168"/>
                  </a:cubicBezTo>
                  <a:cubicBezTo>
                    <a:pt x="0" y="70378"/>
                    <a:pt x="63817" y="0"/>
                    <a:pt x="153352" y="0"/>
                  </a:cubicBezTo>
                  <a:cubicBezTo>
                    <a:pt x="242888" y="0"/>
                    <a:pt x="305752" y="71329"/>
                    <a:pt x="305752" y="152168"/>
                  </a:cubicBezTo>
                  <a:cubicBezTo>
                    <a:pt x="305752" y="233007"/>
                    <a:pt x="241935" y="305287"/>
                    <a:pt x="153352" y="305287"/>
                  </a:cubicBezTo>
                  <a:close/>
                  <a:moveTo>
                    <a:pt x="153352" y="72280"/>
                  </a:moveTo>
                  <a:cubicBezTo>
                    <a:pt x="106680" y="72280"/>
                    <a:pt x="72390" y="108420"/>
                    <a:pt x="72390" y="153119"/>
                  </a:cubicBezTo>
                  <a:cubicBezTo>
                    <a:pt x="72390" y="197818"/>
                    <a:pt x="106680" y="233958"/>
                    <a:pt x="153352" y="233958"/>
                  </a:cubicBezTo>
                  <a:cubicBezTo>
                    <a:pt x="200025" y="233958"/>
                    <a:pt x="233363" y="196867"/>
                    <a:pt x="233363" y="153119"/>
                  </a:cubicBezTo>
                  <a:cubicBezTo>
                    <a:pt x="233363" y="109371"/>
                    <a:pt x="199072" y="73231"/>
                    <a:pt x="153352" y="7228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3" name="Forma libre 32">
              <a:extLst>
                <a:ext uri="{FF2B5EF4-FFF2-40B4-BE49-F238E27FC236}">
                  <a16:creationId xmlns:a16="http://schemas.microsoft.com/office/drawing/2014/main" id="{E2C762BD-106B-F517-7ED4-008B6199A41F}"/>
                </a:ext>
              </a:extLst>
            </p:cNvPr>
            <p:cNvSpPr/>
            <p:nvPr/>
          </p:nvSpPr>
          <p:spPr>
            <a:xfrm>
              <a:off x="15393802" y="4881862"/>
              <a:ext cx="135254" cy="302433"/>
            </a:xfrm>
            <a:custGeom>
              <a:avLst/>
              <a:gdLst>
                <a:gd name="connsiteX0" fmla="*/ 0 w 135254"/>
                <a:gd name="connsiteY0" fmla="*/ 229203 h 302433"/>
                <a:gd name="connsiteX1" fmla="*/ 31433 w 135254"/>
                <a:gd name="connsiteY1" fmla="*/ 195916 h 302433"/>
                <a:gd name="connsiteX2" fmla="*/ 31433 w 135254"/>
                <a:gd name="connsiteY2" fmla="*/ 103664 h 302433"/>
                <a:gd name="connsiteX3" fmla="*/ 135255 w 135254"/>
                <a:gd name="connsiteY3" fmla="*/ 0 h 302433"/>
                <a:gd name="connsiteX4" fmla="*/ 135255 w 135254"/>
                <a:gd name="connsiteY4" fmla="*/ 72280 h 302433"/>
                <a:gd name="connsiteX5" fmla="*/ 103822 w 135254"/>
                <a:gd name="connsiteY5" fmla="*/ 105567 h 302433"/>
                <a:gd name="connsiteX6" fmla="*/ 103822 w 135254"/>
                <a:gd name="connsiteY6" fmla="*/ 196867 h 302433"/>
                <a:gd name="connsiteX7" fmla="*/ 953 w 135254"/>
                <a:gd name="connsiteY7" fmla="*/ 302434 h 302433"/>
                <a:gd name="connsiteX8" fmla="*/ 953 w 135254"/>
                <a:gd name="connsiteY8" fmla="*/ 230154 h 302433"/>
                <a:gd name="connsiteX9" fmla="*/ 953 w 135254"/>
                <a:gd name="connsiteY9" fmla="*/ 230154 h 30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254" h="302433">
                  <a:moveTo>
                    <a:pt x="0" y="229203"/>
                  </a:moveTo>
                  <a:cubicBezTo>
                    <a:pt x="20003" y="229203"/>
                    <a:pt x="31433" y="218742"/>
                    <a:pt x="31433" y="195916"/>
                  </a:cubicBezTo>
                  <a:lnTo>
                    <a:pt x="31433" y="103664"/>
                  </a:lnTo>
                  <a:cubicBezTo>
                    <a:pt x="31433" y="38042"/>
                    <a:pt x="74295" y="0"/>
                    <a:pt x="135255" y="0"/>
                  </a:cubicBezTo>
                  <a:lnTo>
                    <a:pt x="135255" y="72280"/>
                  </a:lnTo>
                  <a:cubicBezTo>
                    <a:pt x="114300" y="72280"/>
                    <a:pt x="103822" y="82741"/>
                    <a:pt x="103822" y="105567"/>
                  </a:cubicBezTo>
                  <a:lnTo>
                    <a:pt x="103822" y="196867"/>
                  </a:lnTo>
                  <a:cubicBezTo>
                    <a:pt x="103822" y="262490"/>
                    <a:pt x="60960" y="302434"/>
                    <a:pt x="953" y="302434"/>
                  </a:cubicBezTo>
                  <a:lnTo>
                    <a:pt x="953" y="230154"/>
                  </a:lnTo>
                  <a:lnTo>
                    <a:pt x="953" y="2301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4" name="Forma libre 33">
              <a:extLst>
                <a:ext uri="{FF2B5EF4-FFF2-40B4-BE49-F238E27FC236}">
                  <a16:creationId xmlns:a16="http://schemas.microsoft.com/office/drawing/2014/main" id="{30CEB134-9DBD-6EEE-41AB-7F64DF11651E}"/>
                </a:ext>
              </a:extLst>
            </p:cNvPr>
            <p:cNvSpPr/>
            <p:nvPr/>
          </p:nvSpPr>
          <p:spPr>
            <a:xfrm>
              <a:off x="13688827" y="5253722"/>
              <a:ext cx="205740" cy="375664"/>
            </a:xfrm>
            <a:custGeom>
              <a:avLst/>
              <a:gdLst>
                <a:gd name="connsiteX0" fmla="*/ 0 w 205740"/>
                <a:gd name="connsiteY0" fmla="*/ 0 h 375664"/>
                <a:gd name="connsiteX1" fmla="*/ 205740 w 205740"/>
                <a:gd name="connsiteY1" fmla="*/ 0 h 375664"/>
                <a:gd name="connsiteX2" fmla="*/ 205740 w 205740"/>
                <a:gd name="connsiteY2" fmla="*/ 87497 h 375664"/>
                <a:gd name="connsiteX3" fmla="*/ 91440 w 205740"/>
                <a:gd name="connsiteY3" fmla="*/ 87497 h 375664"/>
                <a:gd name="connsiteX4" fmla="*/ 91440 w 205740"/>
                <a:gd name="connsiteY4" fmla="*/ 154070 h 375664"/>
                <a:gd name="connsiteX5" fmla="*/ 195263 w 205740"/>
                <a:gd name="connsiteY5" fmla="*/ 154070 h 375664"/>
                <a:gd name="connsiteX6" fmla="*/ 195263 w 205740"/>
                <a:gd name="connsiteY6" fmla="*/ 232056 h 375664"/>
                <a:gd name="connsiteX7" fmla="*/ 91440 w 205740"/>
                <a:gd name="connsiteY7" fmla="*/ 232056 h 375664"/>
                <a:gd name="connsiteX8" fmla="*/ 91440 w 205740"/>
                <a:gd name="connsiteY8" fmla="*/ 375665 h 375664"/>
                <a:gd name="connsiteX9" fmla="*/ 0 w 205740"/>
                <a:gd name="connsiteY9" fmla="*/ 375665 h 375664"/>
                <a:gd name="connsiteX10" fmla="*/ 0 w 205740"/>
                <a:gd name="connsiteY10" fmla="*/ 0 h 375664"/>
                <a:gd name="connsiteX11" fmla="*/ 0 w 205740"/>
                <a:gd name="connsiteY11" fmla="*/ 0 h 37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5740" h="375664">
                  <a:moveTo>
                    <a:pt x="0" y="0"/>
                  </a:moveTo>
                  <a:lnTo>
                    <a:pt x="205740" y="0"/>
                  </a:lnTo>
                  <a:lnTo>
                    <a:pt x="205740" y="87497"/>
                  </a:lnTo>
                  <a:lnTo>
                    <a:pt x="91440" y="87497"/>
                  </a:lnTo>
                  <a:lnTo>
                    <a:pt x="91440" y="154070"/>
                  </a:lnTo>
                  <a:lnTo>
                    <a:pt x="195263" y="154070"/>
                  </a:lnTo>
                  <a:lnTo>
                    <a:pt x="195263" y="232056"/>
                  </a:lnTo>
                  <a:lnTo>
                    <a:pt x="91440" y="232056"/>
                  </a:lnTo>
                  <a:lnTo>
                    <a:pt x="91440" y="375665"/>
                  </a:lnTo>
                  <a:lnTo>
                    <a:pt x="0" y="37566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5" name="Forma libre 34">
              <a:extLst>
                <a:ext uri="{FF2B5EF4-FFF2-40B4-BE49-F238E27FC236}">
                  <a16:creationId xmlns:a16="http://schemas.microsoft.com/office/drawing/2014/main" id="{EF455AB8-09FF-F0FB-77E1-C59F4522D364}"/>
                </a:ext>
              </a:extLst>
            </p:cNvPr>
            <p:cNvSpPr/>
            <p:nvPr/>
          </p:nvSpPr>
          <p:spPr>
            <a:xfrm>
              <a:off x="13935524" y="5254673"/>
              <a:ext cx="278129" cy="381371"/>
            </a:xfrm>
            <a:custGeom>
              <a:avLst/>
              <a:gdLst>
                <a:gd name="connsiteX0" fmla="*/ 0 w 278129"/>
                <a:gd name="connsiteY0" fmla="*/ 232056 h 381371"/>
                <a:gd name="connsiteX1" fmla="*/ 0 w 278129"/>
                <a:gd name="connsiteY1" fmla="*/ 0 h 381371"/>
                <a:gd name="connsiteX2" fmla="*/ 92392 w 278129"/>
                <a:gd name="connsiteY2" fmla="*/ 0 h 381371"/>
                <a:gd name="connsiteX3" fmla="*/ 92392 w 278129"/>
                <a:gd name="connsiteY3" fmla="*/ 235860 h 381371"/>
                <a:gd name="connsiteX4" fmla="*/ 139065 w 278129"/>
                <a:gd name="connsiteY4" fmla="*/ 292924 h 381371"/>
                <a:gd name="connsiteX5" fmla="*/ 185738 w 278129"/>
                <a:gd name="connsiteY5" fmla="*/ 235860 h 381371"/>
                <a:gd name="connsiteX6" fmla="*/ 185738 w 278129"/>
                <a:gd name="connsiteY6" fmla="*/ 0 h 381371"/>
                <a:gd name="connsiteX7" fmla="*/ 278130 w 278129"/>
                <a:gd name="connsiteY7" fmla="*/ 0 h 381371"/>
                <a:gd name="connsiteX8" fmla="*/ 278130 w 278129"/>
                <a:gd name="connsiteY8" fmla="*/ 232056 h 381371"/>
                <a:gd name="connsiteX9" fmla="*/ 139065 w 278129"/>
                <a:gd name="connsiteY9" fmla="*/ 381371 h 381371"/>
                <a:gd name="connsiteX10" fmla="*/ 0 w 278129"/>
                <a:gd name="connsiteY10" fmla="*/ 232056 h 381371"/>
                <a:gd name="connsiteX11" fmla="*/ 0 w 278129"/>
                <a:gd name="connsiteY11" fmla="*/ 232056 h 381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8129" h="381371">
                  <a:moveTo>
                    <a:pt x="0" y="232056"/>
                  </a:moveTo>
                  <a:lnTo>
                    <a:pt x="0" y="0"/>
                  </a:lnTo>
                  <a:lnTo>
                    <a:pt x="92392" y="0"/>
                  </a:lnTo>
                  <a:lnTo>
                    <a:pt x="92392" y="235860"/>
                  </a:lnTo>
                  <a:cubicBezTo>
                    <a:pt x="92392" y="267245"/>
                    <a:pt x="103823" y="292924"/>
                    <a:pt x="139065" y="292924"/>
                  </a:cubicBezTo>
                  <a:cubicBezTo>
                    <a:pt x="174308" y="292924"/>
                    <a:pt x="185738" y="267245"/>
                    <a:pt x="185738" y="235860"/>
                  </a:cubicBezTo>
                  <a:lnTo>
                    <a:pt x="185738" y="0"/>
                  </a:lnTo>
                  <a:lnTo>
                    <a:pt x="278130" y="0"/>
                  </a:lnTo>
                  <a:lnTo>
                    <a:pt x="278130" y="232056"/>
                  </a:lnTo>
                  <a:cubicBezTo>
                    <a:pt x="278130" y="322406"/>
                    <a:pt x="225742" y="381371"/>
                    <a:pt x="139065" y="381371"/>
                  </a:cubicBezTo>
                  <a:cubicBezTo>
                    <a:pt x="52388" y="381371"/>
                    <a:pt x="0" y="322406"/>
                    <a:pt x="0" y="232056"/>
                  </a:cubicBezTo>
                  <a:lnTo>
                    <a:pt x="0" y="23205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6" name="Forma libre 35">
              <a:extLst>
                <a:ext uri="{FF2B5EF4-FFF2-40B4-BE49-F238E27FC236}">
                  <a16:creationId xmlns:a16="http://schemas.microsoft.com/office/drawing/2014/main" id="{12A7520C-7027-A154-5008-540064CF52F4}"/>
                </a:ext>
              </a:extLst>
            </p:cNvPr>
            <p:cNvSpPr/>
            <p:nvPr/>
          </p:nvSpPr>
          <p:spPr>
            <a:xfrm>
              <a:off x="14242229" y="5254673"/>
              <a:ext cx="242887" cy="375664"/>
            </a:xfrm>
            <a:custGeom>
              <a:avLst/>
              <a:gdLst>
                <a:gd name="connsiteX0" fmla="*/ 75248 w 242887"/>
                <a:gd name="connsiteY0" fmla="*/ 86546 h 375664"/>
                <a:gd name="connsiteX1" fmla="*/ 0 w 242887"/>
                <a:gd name="connsiteY1" fmla="*/ 86546 h 375664"/>
                <a:gd name="connsiteX2" fmla="*/ 0 w 242887"/>
                <a:gd name="connsiteY2" fmla="*/ 0 h 375664"/>
                <a:gd name="connsiteX3" fmla="*/ 242888 w 242887"/>
                <a:gd name="connsiteY3" fmla="*/ 0 h 375664"/>
                <a:gd name="connsiteX4" fmla="*/ 242888 w 242887"/>
                <a:gd name="connsiteY4" fmla="*/ 87497 h 375664"/>
                <a:gd name="connsiteX5" fmla="*/ 167640 w 242887"/>
                <a:gd name="connsiteY5" fmla="*/ 87497 h 375664"/>
                <a:gd name="connsiteX6" fmla="*/ 167640 w 242887"/>
                <a:gd name="connsiteY6" fmla="*/ 375665 h 375664"/>
                <a:gd name="connsiteX7" fmla="*/ 76200 w 242887"/>
                <a:gd name="connsiteY7" fmla="*/ 375665 h 375664"/>
                <a:gd name="connsiteX8" fmla="*/ 76200 w 242887"/>
                <a:gd name="connsiteY8" fmla="*/ 86546 h 37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2887" h="375664">
                  <a:moveTo>
                    <a:pt x="75248" y="86546"/>
                  </a:moveTo>
                  <a:lnTo>
                    <a:pt x="0" y="86546"/>
                  </a:lnTo>
                  <a:lnTo>
                    <a:pt x="0" y="0"/>
                  </a:lnTo>
                  <a:lnTo>
                    <a:pt x="242888" y="0"/>
                  </a:lnTo>
                  <a:lnTo>
                    <a:pt x="242888" y="87497"/>
                  </a:lnTo>
                  <a:lnTo>
                    <a:pt x="167640" y="87497"/>
                  </a:lnTo>
                  <a:lnTo>
                    <a:pt x="167640" y="375665"/>
                  </a:lnTo>
                  <a:lnTo>
                    <a:pt x="76200" y="375665"/>
                  </a:lnTo>
                  <a:lnTo>
                    <a:pt x="76200" y="8654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7" name="Forma libre 36">
              <a:extLst>
                <a:ext uri="{FF2B5EF4-FFF2-40B4-BE49-F238E27FC236}">
                  <a16:creationId xmlns:a16="http://schemas.microsoft.com/office/drawing/2014/main" id="{5D04E4FA-914A-FC08-3E23-ACCE8D297816}"/>
                </a:ext>
              </a:extLst>
            </p:cNvPr>
            <p:cNvSpPr/>
            <p:nvPr/>
          </p:nvSpPr>
          <p:spPr>
            <a:xfrm>
              <a:off x="14513691" y="5254673"/>
              <a:ext cx="278130" cy="381371"/>
            </a:xfrm>
            <a:custGeom>
              <a:avLst/>
              <a:gdLst>
                <a:gd name="connsiteX0" fmla="*/ 0 w 278130"/>
                <a:gd name="connsiteY0" fmla="*/ 232056 h 381371"/>
                <a:gd name="connsiteX1" fmla="*/ 0 w 278130"/>
                <a:gd name="connsiteY1" fmla="*/ 0 h 381371"/>
                <a:gd name="connsiteX2" fmla="*/ 92393 w 278130"/>
                <a:gd name="connsiteY2" fmla="*/ 0 h 381371"/>
                <a:gd name="connsiteX3" fmla="*/ 92393 w 278130"/>
                <a:gd name="connsiteY3" fmla="*/ 235860 h 381371"/>
                <a:gd name="connsiteX4" fmla="*/ 139065 w 278130"/>
                <a:gd name="connsiteY4" fmla="*/ 292924 h 381371"/>
                <a:gd name="connsiteX5" fmla="*/ 185738 w 278130"/>
                <a:gd name="connsiteY5" fmla="*/ 235860 h 381371"/>
                <a:gd name="connsiteX6" fmla="*/ 185738 w 278130"/>
                <a:gd name="connsiteY6" fmla="*/ 0 h 381371"/>
                <a:gd name="connsiteX7" fmla="*/ 278130 w 278130"/>
                <a:gd name="connsiteY7" fmla="*/ 0 h 381371"/>
                <a:gd name="connsiteX8" fmla="*/ 278130 w 278130"/>
                <a:gd name="connsiteY8" fmla="*/ 232056 h 381371"/>
                <a:gd name="connsiteX9" fmla="*/ 139065 w 278130"/>
                <a:gd name="connsiteY9" fmla="*/ 381371 h 381371"/>
                <a:gd name="connsiteX10" fmla="*/ 0 w 278130"/>
                <a:gd name="connsiteY10" fmla="*/ 232056 h 381371"/>
                <a:gd name="connsiteX11" fmla="*/ 0 w 278130"/>
                <a:gd name="connsiteY11" fmla="*/ 232056 h 381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8130" h="381371">
                  <a:moveTo>
                    <a:pt x="0" y="232056"/>
                  </a:moveTo>
                  <a:lnTo>
                    <a:pt x="0" y="0"/>
                  </a:lnTo>
                  <a:lnTo>
                    <a:pt x="92393" y="0"/>
                  </a:lnTo>
                  <a:lnTo>
                    <a:pt x="92393" y="235860"/>
                  </a:lnTo>
                  <a:cubicBezTo>
                    <a:pt x="92393" y="267245"/>
                    <a:pt x="103823" y="292924"/>
                    <a:pt x="139065" y="292924"/>
                  </a:cubicBezTo>
                  <a:cubicBezTo>
                    <a:pt x="174308" y="292924"/>
                    <a:pt x="185738" y="267245"/>
                    <a:pt x="185738" y="235860"/>
                  </a:cubicBezTo>
                  <a:lnTo>
                    <a:pt x="185738" y="0"/>
                  </a:lnTo>
                  <a:lnTo>
                    <a:pt x="278130" y="0"/>
                  </a:lnTo>
                  <a:lnTo>
                    <a:pt x="278130" y="232056"/>
                  </a:lnTo>
                  <a:cubicBezTo>
                    <a:pt x="278130" y="322406"/>
                    <a:pt x="224790" y="381371"/>
                    <a:pt x="139065" y="381371"/>
                  </a:cubicBezTo>
                  <a:cubicBezTo>
                    <a:pt x="53340" y="381371"/>
                    <a:pt x="0" y="322406"/>
                    <a:pt x="0" y="232056"/>
                  </a:cubicBezTo>
                  <a:lnTo>
                    <a:pt x="0" y="23205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" name="Forma libre 37">
              <a:extLst>
                <a:ext uri="{FF2B5EF4-FFF2-40B4-BE49-F238E27FC236}">
                  <a16:creationId xmlns:a16="http://schemas.microsoft.com/office/drawing/2014/main" id="{7D66C7D2-3B75-B083-197C-4524D521F982}"/>
                </a:ext>
              </a:extLst>
            </p:cNvPr>
            <p:cNvSpPr/>
            <p:nvPr/>
          </p:nvSpPr>
          <p:spPr>
            <a:xfrm>
              <a:off x="14845162" y="5253722"/>
              <a:ext cx="274319" cy="375664"/>
            </a:xfrm>
            <a:custGeom>
              <a:avLst/>
              <a:gdLst>
                <a:gd name="connsiteX0" fmla="*/ 166687 w 274319"/>
                <a:gd name="connsiteY0" fmla="*/ 375665 h 375664"/>
                <a:gd name="connsiteX1" fmla="*/ 135255 w 274319"/>
                <a:gd name="connsiteY1" fmla="*/ 299581 h 375664"/>
                <a:gd name="connsiteX2" fmla="*/ 106680 w 274319"/>
                <a:gd name="connsiteY2" fmla="*/ 301483 h 375664"/>
                <a:gd name="connsiteX3" fmla="*/ 91440 w 274319"/>
                <a:gd name="connsiteY3" fmla="*/ 301483 h 375664"/>
                <a:gd name="connsiteX4" fmla="*/ 91440 w 274319"/>
                <a:gd name="connsiteY4" fmla="*/ 375665 h 375664"/>
                <a:gd name="connsiteX5" fmla="*/ 0 w 274319"/>
                <a:gd name="connsiteY5" fmla="*/ 375665 h 375664"/>
                <a:gd name="connsiteX6" fmla="*/ 0 w 274319"/>
                <a:gd name="connsiteY6" fmla="*/ 0 h 375664"/>
                <a:gd name="connsiteX7" fmla="*/ 94298 w 274319"/>
                <a:gd name="connsiteY7" fmla="*/ 0 h 375664"/>
                <a:gd name="connsiteX8" fmla="*/ 264795 w 274319"/>
                <a:gd name="connsiteY8" fmla="*/ 150266 h 375664"/>
                <a:gd name="connsiteX9" fmla="*/ 217170 w 274319"/>
                <a:gd name="connsiteY9" fmla="*/ 265343 h 375664"/>
                <a:gd name="connsiteX10" fmla="*/ 274320 w 274319"/>
                <a:gd name="connsiteY10" fmla="*/ 375665 h 375664"/>
                <a:gd name="connsiteX11" fmla="*/ 167640 w 274319"/>
                <a:gd name="connsiteY11" fmla="*/ 375665 h 375664"/>
                <a:gd name="connsiteX12" fmla="*/ 167640 w 274319"/>
                <a:gd name="connsiteY12" fmla="*/ 375665 h 375664"/>
                <a:gd name="connsiteX13" fmla="*/ 109537 w 274319"/>
                <a:gd name="connsiteY13" fmla="*/ 212084 h 375664"/>
                <a:gd name="connsiteX14" fmla="*/ 174307 w 274319"/>
                <a:gd name="connsiteY14" fmla="*/ 150266 h 375664"/>
                <a:gd name="connsiteX15" fmla="*/ 109537 w 274319"/>
                <a:gd name="connsiteY15" fmla="*/ 89399 h 375664"/>
                <a:gd name="connsiteX16" fmla="*/ 91440 w 274319"/>
                <a:gd name="connsiteY16" fmla="*/ 89399 h 375664"/>
                <a:gd name="connsiteX17" fmla="*/ 91440 w 274319"/>
                <a:gd name="connsiteY17" fmla="*/ 212084 h 375664"/>
                <a:gd name="connsiteX18" fmla="*/ 109537 w 274319"/>
                <a:gd name="connsiteY18" fmla="*/ 212084 h 37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74319" h="375664">
                  <a:moveTo>
                    <a:pt x="166687" y="375665"/>
                  </a:moveTo>
                  <a:lnTo>
                    <a:pt x="135255" y="299581"/>
                  </a:lnTo>
                  <a:cubicBezTo>
                    <a:pt x="126682" y="300532"/>
                    <a:pt x="117157" y="301483"/>
                    <a:pt x="106680" y="301483"/>
                  </a:cubicBezTo>
                  <a:lnTo>
                    <a:pt x="91440" y="301483"/>
                  </a:lnTo>
                  <a:lnTo>
                    <a:pt x="91440" y="375665"/>
                  </a:lnTo>
                  <a:lnTo>
                    <a:pt x="0" y="375665"/>
                  </a:lnTo>
                  <a:lnTo>
                    <a:pt x="0" y="0"/>
                  </a:lnTo>
                  <a:lnTo>
                    <a:pt x="94298" y="0"/>
                  </a:lnTo>
                  <a:cubicBezTo>
                    <a:pt x="218123" y="0"/>
                    <a:pt x="264795" y="72280"/>
                    <a:pt x="264795" y="150266"/>
                  </a:cubicBezTo>
                  <a:cubicBezTo>
                    <a:pt x="264795" y="228252"/>
                    <a:pt x="249555" y="236812"/>
                    <a:pt x="217170" y="265343"/>
                  </a:cubicBezTo>
                  <a:lnTo>
                    <a:pt x="274320" y="375665"/>
                  </a:lnTo>
                  <a:lnTo>
                    <a:pt x="167640" y="375665"/>
                  </a:lnTo>
                  <a:lnTo>
                    <a:pt x="167640" y="375665"/>
                  </a:lnTo>
                  <a:close/>
                  <a:moveTo>
                    <a:pt x="109537" y="212084"/>
                  </a:moveTo>
                  <a:cubicBezTo>
                    <a:pt x="151448" y="212084"/>
                    <a:pt x="174307" y="185455"/>
                    <a:pt x="174307" y="150266"/>
                  </a:cubicBezTo>
                  <a:cubicBezTo>
                    <a:pt x="174307" y="115077"/>
                    <a:pt x="151448" y="89399"/>
                    <a:pt x="109537" y="89399"/>
                  </a:cubicBezTo>
                  <a:lnTo>
                    <a:pt x="91440" y="89399"/>
                  </a:lnTo>
                  <a:lnTo>
                    <a:pt x="91440" y="212084"/>
                  </a:lnTo>
                  <a:lnTo>
                    <a:pt x="109537" y="21208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" name="Forma libre 38">
              <a:extLst>
                <a:ext uri="{FF2B5EF4-FFF2-40B4-BE49-F238E27FC236}">
                  <a16:creationId xmlns:a16="http://schemas.microsoft.com/office/drawing/2014/main" id="{F929A0AC-0836-D339-28B3-ED544425780A}"/>
                </a:ext>
              </a:extLst>
            </p:cNvPr>
            <p:cNvSpPr/>
            <p:nvPr/>
          </p:nvSpPr>
          <p:spPr>
            <a:xfrm>
              <a:off x="15137579" y="5246114"/>
              <a:ext cx="389572" cy="389930"/>
            </a:xfrm>
            <a:custGeom>
              <a:avLst/>
              <a:gdLst>
                <a:gd name="connsiteX0" fmla="*/ 195263 w 389572"/>
                <a:gd name="connsiteY0" fmla="*/ 389931 h 389930"/>
                <a:gd name="connsiteX1" fmla="*/ 0 w 389572"/>
                <a:gd name="connsiteY1" fmla="*/ 194965 h 389930"/>
                <a:gd name="connsiteX2" fmla="*/ 195263 w 389572"/>
                <a:gd name="connsiteY2" fmla="*/ 0 h 389930"/>
                <a:gd name="connsiteX3" fmla="*/ 389572 w 389572"/>
                <a:gd name="connsiteY3" fmla="*/ 194965 h 389930"/>
                <a:gd name="connsiteX4" fmla="*/ 195263 w 389572"/>
                <a:gd name="connsiteY4" fmla="*/ 389931 h 389930"/>
                <a:gd name="connsiteX5" fmla="*/ 195263 w 389572"/>
                <a:gd name="connsiteY5" fmla="*/ 93203 h 389930"/>
                <a:gd name="connsiteX6" fmla="*/ 92392 w 389572"/>
                <a:gd name="connsiteY6" fmla="*/ 195916 h 389930"/>
                <a:gd name="connsiteX7" fmla="*/ 195263 w 389572"/>
                <a:gd name="connsiteY7" fmla="*/ 298630 h 389930"/>
                <a:gd name="connsiteX8" fmla="*/ 298132 w 389572"/>
                <a:gd name="connsiteY8" fmla="*/ 195916 h 389930"/>
                <a:gd name="connsiteX9" fmla="*/ 195263 w 389572"/>
                <a:gd name="connsiteY9" fmla="*/ 93203 h 389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572" h="389930">
                  <a:moveTo>
                    <a:pt x="195263" y="389931"/>
                  </a:moveTo>
                  <a:cubicBezTo>
                    <a:pt x="81915" y="389931"/>
                    <a:pt x="0" y="299581"/>
                    <a:pt x="0" y="194965"/>
                  </a:cubicBezTo>
                  <a:cubicBezTo>
                    <a:pt x="0" y="90350"/>
                    <a:pt x="81915" y="0"/>
                    <a:pt x="195263" y="0"/>
                  </a:cubicBezTo>
                  <a:cubicBezTo>
                    <a:pt x="308610" y="0"/>
                    <a:pt x="389572" y="90350"/>
                    <a:pt x="389572" y="194965"/>
                  </a:cubicBezTo>
                  <a:cubicBezTo>
                    <a:pt x="389572" y="299581"/>
                    <a:pt x="307657" y="389931"/>
                    <a:pt x="195263" y="389931"/>
                  </a:cubicBezTo>
                  <a:close/>
                  <a:moveTo>
                    <a:pt x="195263" y="93203"/>
                  </a:moveTo>
                  <a:cubicBezTo>
                    <a:pt x="135255" y="93203"/>
                    <a:pt x="92392" y="139804"/>
                    <a:pt x="92392" y="195916"/>
                  </a:cubicBezTo>
                  <a:cubicBezTo>
                    <a:pt x="92392" y="252028"/>
                    <a:pt x="136207" y="298630"/>
                    <a:pt x="195263" y="298630"/>
                  </a:cubicBezTo>
                  <a:cubicBezTo>
                    <a:pt x="254317" y="298630"/>
                    <a:pt x="298132" y="252028"/>
                    <a:pt x="298132" y="195916"/>
                  </a:cubicBezTo>
                  <a:cubicBezTo>
                    <a:pt x="298132" y="139804"/>
                    <a:pt x="254317" y="93203"/>
                    <a:pt x="195263" y="932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40" name="Gráfico 24">
              <a:extLst>
                <a:ext uri="{FF2B5EF4-FFF2-40B4-BE49-F238E27FC236}">
                  <a16:creationId xmlns:a16="http://schemas.microsoft.com/office/drawing/2014/main" id="{7B85AB16-72B5-5B1F-3356-0E6D30EF1BFF}"/>
                </a:ext>
              </a:extLst>
            </p:cNvPr>
            <p:cNvGrpSpPr/>
            <p:nvPr/>
          </p:nvGrpSpPr>
          <p:grpSpPr>
            <a:xfrm>
              <a:off x="13702161" y="5756828"/>
              <a:ext cx="1826894" cy="475525"/>
              <a:chOff x="13702161" y="5756828"/>
              <a:chExt cx="1826894" cy="475525"/>
            </a:xfrm>
            <a:solidFill>
              <a:schemeClr val="bg1"/>
            </a:solidFill>
          </p:grpSpPr>
          <p:sp>
            <p:nvSpPr>
              <p:cNvPr id="41" name="Forma libre 40">
                <a:extLst>
                  <a:ext uri="{FF2B5EF4-FFF2-40B4-BE49-F238E27FC236}">
                    <a16:creationId xmlns:a16="http://schemas.microsoft.com/office/drawing/2014/main" id="{18DC4727-CA7A-DCF8-872F-E771F27FB34A}"/>
                  </a:ext>
                </a:extLst>
              </p:cNvPr>
              <p:cNvSpPr/>
              <p:nvPr/>
            </p:nvSpPr>
            <p:spPr>
              <a:xfrm>
                <a:off x="13702161" y="5756828"/>
                <a:ext cx="78105" cy="119832"/>
              </a:xfrm>
              <a:custGeom>
                <a:avLst/>
                <a:gdLst>
                  <a:gd name="connsiteX0" fmla="*/ 40005 w 78105"/>
                  <a:gd name="connsiteY0" fmla="*/ 0 h 119832"/>
                  <a:gd name="connsiteX1" fmla="*/ 73343 w 78105"/>
                  <a:gd name="connsiteY1" fmla="*/ 8559 h 119832"/>
                  <a:gd name="connsiteX2" fmla="*/ 73343 w 78105"/>
                  <a:gd name="connsiteY2" fmla="*/ 28532 h 119832"/>
                  <a:gd name="connsiteX3" fmla="*/ 40958 w 78105"/>
                  <a:gd name="connsiteY3" fmla="*/ 17119 h 119832"/>
                  <a:gd name="connsiteX4" fmla="*/ 27623 w 78105"/>
                  <a:gd name="connsiteY4" fmla="*/ 19972 h 119832"/>
                  <a:gd name="connsiteX5" fmla="*/ 22860 w 78105"/>
                  <a:gd name="connsiteY5" fmla="*/ 28532 h 119832"/>
                  <a:gd name="connsiteX6" fmla="*/ 31432 w 78105"/>
                  <a:gd name="connsiteY6" fmla="*/ 40895 h 119832"/>
                  <a:gd name="connsiteX7" fmla="*/ 50483 w 78105"/>
                  <a:gd name="connsiteY7" fmla="*/ 50406 h 119832"/>
                  <a:gd name="connsiteX8" fmla="*/ 71438 w 78105"/>
                  <a:gd name="connsiteY8" fmla="*/ 65622 h 119832"/>
                  <a:gd name="connsiteX9" fmla="*/ 78105 w 78105"/>
                  <a:gd name="connsiteY9" fmla="*/ 85595 h 119832"/>
                  <a:gd name="connsiteX10" fmla="*/ 67628 w 78105"/>
                  <a:gd name="connsiteY10" fmla="*/ 110322 h 119832"/>
                  <a:gd name="connsiteX11" fmla="*/ 39053 w 78105"/>
                  <a:gd name="connsiteY11" fmla="*/ 119832 h 119832"/>
                  <a:gd name="connsiteX12" fmla="*/ 20003 w 78105"/>
                  <a:gd name="connsiteY12" fmla="*/ 116979 h 119832"/>
                  <a:gd name="connsiteX13" fmla="*/ 1905 w 78105"/>
                  <a:gd name="connsiteY13" fmla="*/ 108420 h 119832"/>
                  <a:gd name="connsiteX14" fmla="*/ 1905 w 78105"/>
                  <a:gd name="connsiteY14" fmla="*/ 86546 h 119832"/>
                  <a:gd name="connsiteX15" fmla="*/ 37148 w 78105"/>
                  <a:gd name="connsiteY15" fmla="*/ 101762 h 119832"/>
                  <a:gd name="connsiteX16" fmla="*/ 50483 w 78105"/>
                  <a:gd name="connsiteY16" fmla="*/ 97958 h 119832"/>
                  <a:gd name="connsiteX17" fmla="*/ 55245 w 78105"/>
                  <a:gd name="connsiteY17" fmla="*/ 88448 h 119832"/>
                  <a:gd name="connsiteX18" fmla="*/ 46673 w 78105"/>
                  <a:gd name="connsiteY18" fmla="*/ 75133 h 119832"/>
                  <a:gd name="connsiteX19" fmla="*/ 27623 w 78105"/>
                  <a:gd name="connsiteY19" fmla="*/ 65622 h 119832"/>
                  <a:gd name="connsiteX20" fmla="*/ 6667 w 78105"/>
                  <a:gd name="connsiteY20" fmla="*/ 51357 h 119832"/>
                  <a:gd name="connsiteX21" fmla="*/ 0 w 78105"/>
                  <a:gd name="connsiteY21" fmla="*/ 32336 h 119832"/>
                  <a:gd name="connsiteX22" fmla="*/ 11430 w 78105"/>
                  <a:gd name="connsiteY22" fmla="*/ 8559 h 119832"/>
                  <a:gd name="connsiteX23" fmla="*/ 40005 w 78105"/>
                  <a:gd name="connsiteY23" fmla="*/ 0 h 11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05" h="119832">
                    <a:moveTo>
                      <a:pt x="40005" y="0"/>
                    </a:moveTo>
                    <a:cubicBezTo>
                      <a:pt x="51435" y="0"/>
                      <a:pt x="61913" y="2853"/>
                      <a:pt x="73343" y="8559"/>
                    </a:cubicBezTo>
                    <a:lnTo>
                      <a:pt x="73343" y="28532"/>
                    </a:lnTo>
                    <a:cubicBezTo>
                      <a:pt x="60960" y="20923"/>
                      <a:pt x="50483" y="17119"/>
                      <a:pt x="40958" y="17119"/>
                    </a:cubicBezTo>
                    <a:cubicBezTo>
                      <a:pt x="31432" y="17119"/>
                      <a:pt x="30480" y="18070"/>
                      <a:pt x="27623" y="19972"/>
                    </a:cubicBezTo>
                    <a:cubicBezTo>
                      <a:pt x="24765" y="21874"/>
                      <a:pt x="22860" y="24727"/>
                      <a:pt x="22860" y="28532"/>
                    </a:cubicBezTo>
                    <a:cubicBezTo>
                      <a:pt x="22860" y="32336"/>
                      <a:pt x="25718" y="37091"/>
                      <a:pt x="31432" y="40895"/>
                    </a:cubicBezTo>
                    <a:cubicBezTo>
                      <a:pt x="33338" y="41846"/>
                      <a:pt x="40005" y="44699"/>
                      <a:pt x="50483" y="50406"/>
                    </a:cubicBezTo>
                    <a:cubicBezTo>
                      <a:pt x="60008" y="55161"/>
                      <a:pt x="66675" y="59916"/>
                      <a:pt x="71438" y="65622"/>
                    </a:cubicBezTo>
                    <a:cubicBezTo>
                      <a:pt x="76200" y="71329"/>
                      <a:pt x="78105" y="77986"/>
                      <a:pt x="78105" y="85595"/>
                    </a:cubicBezTo>
                    <a:cubicBezTo>
                      <a:pt x="78105" y="93203"/>
                      <a:pt x="74295" y="103664"/>
                      <a:pt x="67628" y="110322"/>
                    </a:cubicBezTo>
                    <a:cubicBezTo>
                      <a:pt x="60008" y="116028"/>
                      <a:pt x="51435" y="119832"/>
                      <a:pt x="39053" y="119832"/>
                    </a:cubicBezTo>
                    <a:cubicBezTo>
                      <a:pt x="26670" y="119832"/>
                      <a:pt x="24765" y="119832"/>
                      <a:pt x="20003" y="116979"/>
                    </a:cubicBezTo>
                    <a:cubicBezTo>
                      <a:pt x="15240" y="114126"/>
                      <a:pt x="8573" y="112224"/>
                      <a:pt x="1905" y="108420"/>
                    </a:cubicBezTo>
                    <a:lnTo>
                      <a:pt x="1905" y="86546"/>
                    </a:lnTo>
                    <a:cubicBezTo>
                      <a:pt x="14288" y="97007"/>
                      <a:pt x="25718" y="101762"/>
                      <a:pt x="37148" y="101762"/>
                    </a:cubicBezTo>
                    <a:cubicBezTo>
                      <a:pt x="48578" y="101762"/>
                      <a:pt x="46673" y="100811"/>
                      <a:pt x="50483" y="97958"/>
                    </a:cubicBezTo>
                    <a:cubicBezTo>
                      <a:pt x="54293" y="95105"/>
                      <a:pt x="55245" y="92252"/>
                      <a:pt x="55245" y="88448"/>
                    </a:cubicBezTo>
                    <a:cubicBezTo>
                      <a:pt x="55245" y="84643"/>
                      <a:pt x="52388" y="78937"/>
                      <a:pt x="46673" y="75133"/>
                    </a:cubicBezTo>
                    <a:cubicBezTo>
                      <a:pt x="41910" y="72280"/>
                      <a:pt x="35243" y="69427"/>
                      <a:pt x="27623" y="65622"/>
                    </a:cubicBezTo>
                    <a:cubicBezTo>
                      <a:pt x="18098" y="61818"/>
                      <a:pt x="11430" y="56112"/>
                      <a:pt x="6667" y="51357"/>
                    </a:cubicBezTo>
                    <a:cubicBezTo>
                      <a:pt x="1905" y="45650"/>
                      <a:pt x="0" y="38993"/>
                      <a:pt x="0" y="32336"/>
                    </a:cubicBezTo>
                    <a:cubicBezTo>
                      <a:pt x="0" y="25678"/>
                      <a:pt x="3810" y="14266"/>
                      <a:pt x="11430" y="8559"/>
                    </a:cubicBezTo>
                    <a:cubicBezTo>
                      <a:pt x="19050" y="2853"/>
                      <a:pt x="28575" y="0"/>
                      <a:pt x="40005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3" name="Forma libre 42">
                <a:extLst>
                  <a:ext uri="{FF2B5EF4-FFF2-40B4-BE49-F238E27FC236}">
                    <a16:creationId xmlns:a16="http://schemas.microsoft.com/office/drawing/2014/main" id="{402131A5-6A37-EE06-E5E8-971CAA32CC40}"/>
                  </a:ext>
                </a:extLst>
              </p:cNvPr>
              <p:cNvSpPr/>
              <p:nvPr/>
            </p:nvSpPr>
            <p:spPr>
              <a:xfrm>
                <a:off x="13797411" y="5797723"/>
                <a:ext cx="72390" cy="80839"/>
              </a:xfrm>
              <a:custGeom>
                <a:avLst/>
                <a:gdLst>
                  <a:gd name="connsiteX0" fmla="*/ 20003 w 72390"/>
                  <a:gd name="connsiteY0" fmla="*/ 0 h 80839"/>
                  <a:gd name="connsiteX1" fmla="*/ 20003 w 72390"/>
                  <a:gd name="connsiteY1" fmla="*/ 48504 h 80839"/>
                  <a:gd name="connsiteX2" fmla="*/ 23813 w 72390"/>
                  <a:gd name="connsiteY2" fmla="*/ 59916 h 80839"/>
                  <a:gd name="connsiteX3" fmla="*/ 34290 w 72390"/>
                  <a:gd name="connsiteY3" fmla="*/ 63720 h 80839"/>
                  <a:gd name="connsiteX4" fmla="*/ 43815 w 72390"/>
                  <a:gd name="connsiteY4" fmla="*/ 60867 h 80839"/>
                  <a:gd name="connsiteX5" fmla="*/ 51435 w 72390"/>
                  <a:gd name="connsiteY5" fmla="*/ 52308 h 80839"/>
                  <a:gd name="connsiteX6" fmla="*/ 51435 w 72390"/>
                  <a:gd name="connsiteY6" fmla="*/ 951 h 80839"/>
                  <a:gd name="connsiteX7" fmla="*/ 72390 w 72390"/>
                  <a:gd name="connsiteY7" fmla="*/ 951 h 80839"/>
                  <a:gd name="connsiteX8" fmla="*/ 72390 w 72390"/>
                  <a:gd name="connsiteY8" fmla="*/ 78937 h 80839"/>
                  <a:gd name="connsiteX9" fmla="*/ 51435 w 72390"/>
                  <a:gd name="connsiteY9" fmla="*/ 78937 h 80839"/>
                  <a:gd name="connsiteX10" fmla="*/ 51435 w 72390"/>
                  <a:gd name="connsiteY10" fmla="*/ 68476 h 80839"/>
                  <a:gd name="connsiteX11" fmla="*/ 27623 w 72390"/>
                  <a:gd name="connsiteY11" fmla="*/ 80839 h 80839"/>
                  <a:gd name="connsiteX12" fmla="*/ 7620 w 72390"/>
                  <a:gd name="connsiteY12" fmla="*/ 72280 h 80839"/>
                  <a:gd name="connsiteX13" fmla="*/ 0 w 72390"/>
                  <a:gd name="connsiteY13" fmla="*/ 50406 h 80839"/>
                  <a:gd name="connsiteX14" fmla="*/ 0 w 72390"/>
                  <a:gd name="connsiteY14" fmla="*/ 0 h 80839"/>
                  <a:gd name="connsiteX15" fmla="*/ 20955 w 72390"/>
                  <a:gd name="connsiteY15" fmla="*/ 0 h 80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2390" h="80839">
                    <a:moveTo>
                      <a:pt x="20003" y="0"/>
                    </a:moveTo>
                    <a:lnTo>
                      <a:pt x="20003" y="48504"/>
                    </a:lnTo>
                    <a:cubicBezTo>
                      <a:pt x="20003" y="53259"/>
                      <a:pt x="20955" y="57063"/>
                      <a:pt x="23813" y="59916"/>
                    </a:cubicBezTo>
                    <a:cubicBezTo>
                      <a:pt x="26670" y="62769"/>
                      <a:pt x="29528" y="63720"/>
                      <a:pt x="34290" y="63720"/>
                    </a:cubicBezTo>
                    <a:cubicBezTo>
                      <a:pt x="39053" y="63720"/>
                      <a:pt x="40958" y="62769"/>
                      <a:pt x="43815" y="60867"/>
                    </a:cubicBezTo>
                    <a:cubicBezTo>
                      <a:pt x="46672" y="58965"/>
                      <a:pt x="49530" y="56112"/>
                      <a:pt x="51435" y="52308"/>
                    </a:cubicBezTo>
                    <a:lnTo>
                      <a:pt x="51435" y="951"/>
                    </a:lnTo>
                    <a:lnTo>
                      <a:pt x="72390" y="951"/>
                    </a:lnTo>
                    <a:lnTo>
                      <a:pt x="72390" y="78937"/>
                    </a:lnTo>
                    <a:lnTo>
                      <a:pt x="51435" y="78937"/>
                    </a:lnTo>
                    <a:lnTo>
                      <a:pt x="51435" y="68476"/>
                    </a:lnTo>
                    <a:cubicBezTo>
                      <a:pt x="43815" y="77035"/>
                      <a:pt x="36195" y="80839"/>
                      <a:pt x="27623" y="80839"/>
                    </a:cubicBezTo>
                    <a:cubicBezTo>
                      <a:pt x="19050" y="80839"/>
                      <a:pt x="12383" y="77986"/>
                      <a:pt x="7620" y="72280"/>
                    </a:cubicBezTo>
                    <a:cubicBezTo>
                      <a:pt x="2858" y="66574"/>
                      <a:pt x="0" y="59916"/>
                      <a:pt x="0" y="50406"/>
                    </a:cubicBezTo>
                    <a:lnTo>
                      <a:pt x="0" y="0"/>
                    </a:lnTo>
                    <a:lnTo>
                      <a:pt x="20955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8" name="Forma libre 47">
                <a:extLst>
                  <a:ext uri="{FF2B5EF4-FFF2-40B4-BE49-F238E27FC236}">
                    <a16:creationId xmlns:a16="http://schemas.microsoft.com/office/drawing/2014/main" id="{D035C05F-4606-4603-AD6E-A727815CD431}"/>
                  </a:ext>
                </a:extLst>
              </p:cNvPr>
              <p:cNvSpPr/>
              <p:nvPr/>
            </p:nvSpPr>
            <p:spPr>
              <a:xfrm>
                <a:off x="13890757" y="5758730"/>
                <a:ext cx="78104" cy="117930"/>
              </a:xfrm>
              <a:custGeom>
                <a:avLst/>
                <a:gdLst>
                  <a:gd name="connsiteX0" fmla="*/ 20002 w 78104"/>
                  <a:gd name="connsiteY0" fmla="*/ 0 h 117930"/>
                  <a:gd name="connsiteX1" fmla="*/ 20002 w 78104"/>
                  <a:gd name="connsiteY1" fmla="*/ 43748 h 117930"/>
                  <a:gd name="connsiteX2" fmla="*/ 40957 w 78104"/>
                  <a:gd name="connsiteY2" fmla="*/ 37091 h 117930"/>
                  <a:gd name="connsiteX3" fmla="*/ 60007 w 78104"/>
                  <a:gd name="connsiteY3" fmla="*/ 41846 h 117930"/>
                  <a:gd name="connsiteX4" fmla="*/ 73342 w 78104"/>
                  <a:gd name="connsiteY4" fmla="*/ 56112 h 117930"/>
                  <a:gd name="connsiteX5" fmla="*/ 78105 w 78104"/>
                  <a:gd name="connsiteY5" fmla="*/ 76084 h 117930"/>
                  <a:gd name="connsiteX6" fmla="*/ 66675 w 78104"/>
                  <a:gd name="connsiteY6" fmla="*/ 106518 h 117930"/>
                  <a:gd name="connsiteX7" fmla="*/ 35242 w 78104"/>
                  <a:gd name="connsiteY7" fmla="*/ 117930 h 117930"/>
                  <a:gd name="connsiteX8" fmla="*/ 0 w 78104"/>
                  <a:gd name="connsiteY8" fmla="*/ 111273 h 117930"/>
                  <a:gd name="connsiteX9" fmla="*/ 0 w 78104"/>
                  <a:gd name="connsiteY9" fmla="*/ 0 h 117930"/>
                  <a:gd name="connsiteX10" fmla="*/ 20955 w 78104"/>
                  <a:gd name="connsiteY10" fmla="*/ 0 h 117930"/>
                  <a:gd name="connsiteX11" fmla="*/ 20002 w 78104"/>
                  <a:gd name="connsiteY11" fmla="*/ 100811 h 117930"/>
                  <a:gd name="connsiteX12" fmla="*/ 35242 w 78104"/>
                  <a:gd name="connsiteY12" fmla="*/ 102713 h 117930"/>
                  <a:gd name="connsiteX13" fmla="*/ 50482 w 78104"/>
                  <a:gd name="connsiteY13" fmla="*/ 96056 h 117930"/>
                  <a:gd name="connsiteX14" fmla="*/ 56197 w 78104"/>
                  <a:gd name="connsiteY14" fmla="*/ 77035 h 117930"/>
                  <a:gd name="connsiteX15" fmla="*/ 50482 w 78104"/>
                  <a:gd name="connsiteY15" fmla="*/ 58965 h 117930"/>
                  <a:gd name="connsiteX16" fmla="*/ 35242 w 78104"/>
                  <a:gd name="connsiteY16" fmla="*/ 52308 h 117930"/>
                  <a:gd name="connsiteX17" fmla="*/ 27622 w 78104"/>
                  <a:gd name="connsiteY17" fmla="*/ 54210 h 117930"/>
                  <a:gd name="connsiteX18" fmla="*/ 20002 w 78104"/>
                  <a:gd name="connsiteY18" fmla="*/ 58965 h 117930"/>
                  <a:gd name="connsiteX19" fmla="*/ 20002 w 78104"/>
                  <a:gd name="connsiteY19" fmla="*/ 100811 h 11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8104" h="117930">
                    <a:moveTo>
                      <a:pt x="20002" y="0"/>
                    </a:moveTo>
                    <a:lnTo>
                      <a:pt x="20002" y="43748"/>
                    </a:lnTo>
                    <a:cubicBezTo>
                      <a:pt x="25717" y="38993"/>
                      <a:pt x="33338" y="37091"/>
                      <a:pt x="40957" y="37091"/>
                    </a:cubicBezTo>
                    <a:cubicBezTo>
                      <a:pt x="48577" y="37091"/>
                      <a:pt x="54292" y="38993"/>
                      <a:pt x="60007" y="41846"/>
                    </a:cubicBezTo>
                    <a:cubicBezTo>
                      <a:pt x="65723" y="44699"/>
                      <a:pt x="69532" y="50406"/>
                      <a:pt x="73342" y="56112"/>
                    </a:cubicBezTo>
                    <a:cubicBezTo>
                      <a:pt x="76200" y="61818"/>
                      <a:pt x="78105" y="69427"/>
                      <a:pt x="78105" y="76084"/>
                    </a:cubicBezTo>
                    <a:cubicBezTo>
                      <a:pt x="78105" y="88448"/>
                      <a:pt x="74295" y="98909"/>
                      <a:pt x="66675" y="106518"/>
                    </a:cubicBezTo>
                    <a:cubicBezTo>
                      <a:pt x="59055" y="114126"/>
                      <a:pt x="48577" y="117930"/>
                      <a:pt x="35242" y="117930"/>
                    </a:cubicBezTo>
                    <a:cubicBezTo>
                      <a:pt x="21907" y="117930"/>
                      <a:pt x="11430" y="116028"/>
                      <a:pt x="0" y="111273"/>
                    </a:cubicBezTo>
                    <a:lnTo>
                      <a:pt x="0" y="0"/>
                    </a:lnTo>
                    <a:lnTo>
                      <a:pt x="20955" y="0"/>
                    </a:lnTo>
                    <a:close/>
                    <a:moveTo>
                      <a:pt x="20002" y="100811"/>
                    </a:moveTo>
                    <a:cubicBezTo>
                      <a:pt x="24765" y="102713"/>
                      <a:pt x="29527" y="102713"/>
                      <a:pt x="35242" y="102713"/>
                    </a:cubicBezTo>
                    <a:cubicBezTo>
                      <a:pt x="40957" y="102713"/>
                      <a:pt x="46672" y="100811"/>
                      <a:pt x="50482" y="96056"/>
                    </a:cubicBezTo>
                    <a:cubicBezTo>
                      <a:pt x="54292" y="91301"/>
                      <a:pt x="56197" y="84643"/>
                      <a:pt x="56197" y="77035"/>
                    </a:cubicBezTo>
                    <a:cubicBezTo>
                      <a:pt x="56197" y="69427"/>
                      <a:pt x="54292" y="63720"/>
                      <a:pt x="50482" y="58965"/>
                    </a:cubicBezTo>
                    <a:cubicBezTo>
                      <a:pt x="46672" y="54210"/>
                      <a:pt x="41910" y="52308"/>
                      <a:pt x="35242" y="52308"/>
                    </a:cubicBezTo>
                    <a:cubicBezTo>
                      <a:pt x="28575" y="52308"/>
                      <a:pt x="29527" y="52308"/>
                      <a:pt x="27622" y="54210"/>
                    </a:cubicBezTo>
                    <a:cubicBezTo>
                      <a:pt x="24765" y="55161"/>
                      <a:pt x="22860" y="57063"/>
                      <a:pt x="20002" y="58965"/>
                    </a:cubicBezTo>
                    <a:lnTo>
                      <a:pt x="20002" y="100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9" name="Forma libre 48">
                <a:extLst>
                  <a:ext uri="{FF2B5EF4-FFF2-40B4-BE49-F238E27FC236}">
                    <a16:creationId xmlns:a16="http://schemas.microsoft.com/office/drawing/2014/main" id="{D7B5FD5B-5251-2331-2C34-C2DE51FCA04A}"/>
                  </a:ext>
                </a:extLst>
              </p:cNvPr>
              <p:cNvSpPr/>
              <p:nvPr/>
            </p:nvSpPr>
            <p:spPr>
              <a:xfrm>
                <a:off x="13980292" y="5757779"/>
                <a:ext cx="78104" cy="116979"/>
              </a:xfrm>
              <a:custGeom>
                <a:avLst/>
                <a:gdLst>
                  <a:gd name="connsiteX0" fmla="*/ 57150 w 78104"/>
                  <a:gd name="connsiteY0" fmla="*/ 40895 h 116979"/>
                  <a:gd name="connsiteX1" fmla="*/ 57150 w 78104"/>
                  <a:gd name="connsiteY1" fmla="*/ 0 h 116979"/>
                  <a:gd name="connsiteX2" fmla="*/ 78105 w 78104"/>
                  <a:gd name="connsiteY2" fmla="*/ 0 h 116979"/>
                  <a:gd name="connsiteX3" fmla="*/ 78105 w 78104"/>
                  <a:gd name="connsiteY3" fmla="*/ 116979 h 116979"/>
                  <a:gd name="connsiteX4" fmla="*/ 41910 w 78104"/>
                  <a:gd name="connsiteY4" fmla="*/ 116979 h 116979"/>
                  <a:gd name="connsiteX5" fmla="*/ 11430 w 78104"/>
                  <a:gd name="connsiteY5" fmla="*/ 106518 h 116979"/>
                  <a:gd name="connsiteX6" fmla="*/ 0 w 78104"/>
                  <a:gd name="connsiteY6" fmla="*/ 77035 h 116979"/>
                  <a:gd name="connsiteX7" fmla="*/ 4763 w 78104"/>
                  <a:gd name="connsiteY7" fmla="*/ 57063 h 116979"/>
                  <a:gd name="connsiteX8" fmla="*/ 19050 w 78104"/>
                  <a:gd name="connsiteY8" fmla="*/ 42797 h 116979"/>
                  <a:gd name="connsiteX9" fmla="*/ 39053 w 78104"/>
                  <a:gd name="connsiteY9" fmla="*/ 38042 h 116979"/>
                  <a:gd name="connsiteX10" fmla="*/ 56197 w 78104"/>
                  <a:gd name="connsiteY10" fmla="*/ 40895 h 116979"/>
                  <a:gd name="connsiteX11" fmla="*/ 45720 w 78104"/>
                  <a:gd name="connsiteY11" fmla="*/ 101762 h 116979"/>
                  <a:gd name="connsiteX12" fmla="*/ 56197 w 78104"/>
                  <a:gd name="connsiteY12" fmla="*/ 101762 h 116979"/>
                  <a:gd name="connsiteX13" fmla="*/ 56197 w 78104"/>
                  <a:gd name="connsiteY13" fmla="*/ 56112 h 116979"/>
                  <a:gd name="connsiteX14" fmla="*/ 42862 w 78104"/>
                  <a:gd name="connsiteY14" fmla="*/ 53259 h 116979"/>
                  <a:gd name="connsiteX15" fmla="*/ 26670 w 78104"/>
                  <a:gd name="connsiteY15" fmla="*/ 59916 h 116979"/>
                  <a:gd name="connsiteX16" fmla="*/ 20955 w 78104"/>
                  <a:gd name="connsiteY16" fmla="*/ 77035 h 116979"/>
                  <a:gd name="connsiteX17" fmla="*/ 45720 w 78104"/>
                  <a:gd name="connsiteY17" fmla="*/ 101762 h 116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8104" h="116979">
                    <a:moveTo>
                      <a:pt x="57150" y="40895"/>
                    </a:moveTo>
                    <a:lnTo>
                      <a:pt x="57150" y="0"/>
                    </a:lnTo>
                    <a:lnTo>
                      <a:pt x="78105" y="0"/>
                    </a:lnTo>
                    <a:lnTo>
                      <a:pt x="78105" y="116979"/>
                    </a:lnTo>
                    <a:lnTo>
                      <a:pt x="41910" y="116979"/>
                    </a:lnTo>
                    <a:cubicBezTo>
                      <a:pt x="29528" y="116979"/>
                      <a:pt x="19050" y="113175"/>
                      <a:pt x="11430" y="106518"/>
                    </a:cubicBezTo>
                    <a:cubicBezTo>
                      <a:pt x="3810" y="98909"/>
                      <a:pt x="0" y="89399"/>
                      <a:pt x="0" y="77035"/>
                    </a:cubicBezTo>
                    <a:cubicBezTo>
                      <a:pt x="0" y="64671"/>
                      <a:pt x="1905" y="62769"/>
                      <a:pt x="4763" y="57063"/>
                    </a:cubicBezTo>
                    <a:cubicBezTo>
                      <a:pt x="8572" y="51357"/>
                      <a:pt x="13335" y="46601"/>
                      <a:pt x="19050" y="42797"/>
                    </a:cubicBezTo>
                    <a:cubicBezTo>
                      <a:pt x="24765" y="38993"/>
                      <a:pt x="31433" y="38042"/>
                      <a:pt x="39053" y="38042"/>
                    </a:cubicBezTo>
                    <a:cubicBezTo>
                      <a:pt x="46672" y="38042"/>
                      <a:pt x="50483" y="38993"/>
                      <a:pt x="56197" y="40895"/>
                    </a:cubicBezTo>
                    <a:close/>
                    <a:moveTo>
                      <a:pt x="45720" y="101762"/>
                    </a:moveTo>
                    <a:lnTo>
                      <a:pt x="56197" y="101762"/>
                    </a:lnTo>
                    <a:lnTo>
                      <a:pt x="56197" y="56112"/>
                    </a:lnTo>
                    <a:cubicBezTo>
                      <a:pt x="52387" y="54210"/>
                      <a:pt x="47625" y="53259"/>
                      <a:pt x="42862" y="53259"/>
                    </a:cubicBezTo>
                    <a:cubicBezTo>
                      <a:pt x="36195" y="53259"/>
                      <a:pt x="30480" y="55161"/>
                      <a:pt x="26670" y="59916"/>
                    </a:cubicBezTo>
                    <a:cubicBezTo>
                      <a:pt x="22860" y="64671"/>
                      <a:pt x="20955" y="69427"/>
                      <a:pt x="20955" y="77035"/>
                    </a:cubicBezTo>
                    <a:cubicBezTo>
                      <a:pt x="20955" y="94154"/>
                      <a:pt x="29528" y="101762"/>
                      <a:pt x="45720" y="10176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0" name="Forma libre 49">
                <a:extLst>
                  <a:ext uri="{FF2B5EF4-FFF2-40B4-BE49-F238E27FC236}">
                    <a16:creationId xmlns:a16="http://schemas.microsoft.com/office/drawing/2014/main" id="{B47AAB4F-A9F5-2DD8-DE87-3E05B1D996E7}"/>
                  </a:ext>
                </a:extLst>
              </p:cNvPr>
              <p:cNvSpPr/>
              <p:nvPr/>
            </p:nvSpPr>
            <p:spPr>
              <a:xfrm>
                <a:off x="14076494" y="5761583"/>
                <a:ext cx="24764" cy="114126"/>
              </a:xfrm>
              <a:custGeom>
                <a:avLst/>
                <a:gdLst>
                  <a:gd name="connsiteX0" fmla="*/ 12382 w 24764"/>
                  <a:gd name="connsiteY0" fmla="*/ 0 h 114126"/>
                  <a:gd name="connsiteX1" fmla="*/ 20955 w 24764"/>
                  <a:gd name="connsiteY1" fmla="*/ 3804 h 114126"/>
                  <a:gd name="connsiteX2" fmla="*/ 24765 w 24764"/>
                  <a:gd name="connsiteY2" fmla="*/ 12364 h 114126"/>
                  <a:gd name="connsiteX3" fmla="*/ 20955 w 24764"/>
                  <a:gd name="connsiteY3" fmla="*/ 20923 h 114126"/>
                  <a:gd name="connsiteX4" fmla="*/ 12382 w 24764"/>
                  <a:gd name="connsiteY4" fmla="*/ 24727 h 114126"/>
                  <a:gd name="connsiteX5" fmla="*/ 3810 w 24764"/>
                  <a:gd name="connsiteY5" fmla="*/ 20923 h 114126"/>
                  <a:gd name="connsiteX6" fmla="*/ 0 w 24764"/>
                  <a:gd name="connsiteY6" fmla="*/ 12364 h 114126"/>
                  <a:gd name="connsiteX7" fmla="*/ 3810 w 24764"/>
                  <a:gd name="connsiteY7" fmla="*/ 3804 h 114126"/>
                  <a:gd name="connsiteX8" fmla="*/ 12382 w 24764"/>
                  <a:gd name="connsiteY8" fmla="*/ 0 h 114126"/>
                  <a:gd name="connsiteX9" fmla="*/ 22860 w 24764"/>
                  <a:gd name="connsiteY9" fmla="*/ 36140 h 114126"/>
                  <a:gd name="connsiteX10" fmla="*/ 22860 w 24764"/>
                  <a:gd name="connsiteY10" fmla="*/ 114126 h 114126"/>
                  <a:gd name="connsiteX11" fmla="*/ 1905 w 24764"/>
                  <a:gd name="connsiteY11" fmla="*/ 114126 h 114126"/>
                  <a:gd name="connsiteX12" fmla="*/ 1905 w 24764"/>
                  <a:gd name="connsiteY12" fmla="*/ 36140 h 114126"/>
                  <a:gd name="connsiteX13" fmla="*/ 22860 w 24764"/>
                  <a:gd name="connsiteY13" fmla="*/ 36140 h 11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64" h="114126">
                    <a:moveTo>
                      <a:pt x="12382" y="0"/>
                    </a:moveTo>
                    <a:cubicBezTo>
                      <a:pt x="15240" y="0"/>
                      <a:pt x="18097" y="951"/>
                      <a:pt x="20955" y="3804"/>
                    </a:cubicBezTo>
                    <a:cubicBezTo>
                      <a:pt x="22860" y="5706"/>
                      <a:pt x="24765" y="8559"/>
                      <a:pt x="24765" y="12364"/>
                    </a:cubicBezTo>
                    <a:cubicBezTo>
                      <a:pt x="24765" y="16168"/>
                      <a:pt x="23813" y="18070"/>
                      <a:pt x="20955" y="20923"/>
                    </a:cubicBezTo>
                    <a:cubicBezTo>
                      <a:pt x="18097" y="23776"/>
                      <a:pt x="16193" y="24727"/>
                      <a:pt x="12382" y="24727"/>
                    </a:cubicBezTo>
                    <a:cubicBezTo>
                      <a:pt x="8572" y="24727"/>
                      <a:pt x="6668" y="23776"/>
                      <a:pt x="3810" y="20923"/>
                    </a:cubicBezTo>
                    <a:cubicBezTo>
                      <a:pt x="1905" y="19021"/>
                      <a:pt x="0" y="16168"/>
                      <a:pt x="0" y="12364"/>
                    </a:cubicBezTo>
                    <a:cubicBezTo>
                      <a:pt x="0" y="8559"/>
                      <a:pt x="952" y="6657"/>
                      <a:pt x="3810" y="3804"/>
                    </a:cubicBezTo>
                    <a:cubicBezTo>
                      <a:pt x="5715" y="1902"/>
                      <a:pt x="8572" y="0"/>
                      <a:pt x="12382" y="0"/>
                    </a:cubicBezTo>
                    <a:close/>
                    <a:moveTo>
                      <a:pt x="22860" y="36140"/>
                    </a:moveTo>
                    <a:lnTo>
                      <a:pt x="22860" y="114126"/>
                    </a:lnTo>
                    <a:lnTo>
                      <a:pt x="1905" y="114126"/>
                    </a:lnTo>
                    <a:lnTo>
                      <a:pt x="1905" y="36140"/>
                    </a:lnTo>
                    <a:lnTo>
                      <a:pt x="22860" y="3614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1" name="Forma libre 50">
                <a:extLst>
                  <a:ext uri="{FF2B5EF4-FFF2-40B4-BE49-F238E27FC236}">
                    <a16:creationId xmlns:a16="http://schemas.microsoft.com/office/drawing/2014/main" id="{625DA299-ED45-D69E-8717-C639639D7DB8}"/>
                  </a:ext>
                </a:extLst>
              </p:cNvPr>
              <p:cNvSpPr/>
              <p:nvPr/>
            </p:nvSpPr>
            <p:spPr>
              <a:xfrm>
                <a:off x="14119357" y="5795821"/>
                <a:ext cx="62864" cy="79888"/>
              </a:xfrm>
              <a:custGeom>
                <a:avLst/>
                <a:gdLst>
                  <a:gd name="connsiteX0" fmla="*/ 45720 w 62864"/>
                  <a:gd name="connsiteY0" fmla="*/ 0 h 79888"/>
                  <a:gd name="connsiteX1" fmla="*/ 53340 w 62864"/>
                  <a:gd name="connsiteY1" fmla="*/ 1902 h 79888"/>
                  <a:gd name="connsiteX2" fmla="*/ 62865 w 62864"/>
                  <a:gd name="connsiteY2" fmla="*/ 8559 h 79888"/>
                  <a:gd name="connsiteX3" fmla="*/ 55245 w 62864"/>
                  <a:gd name="connsiteY3" fmla="*/ 26629 h 79888"/>
                  <a:gd name="connsiteX4" fmla="*/ 40957 w 62864"/>
                  <a:gd name="connsiteY4" fmla="*/ 19972 h 79888"/>
                  <a:gd name="connsiteX5" fmla="*/ 31432 w 62864"/>
                  <a:gd name="connsiteY5" fmla="*/ 23776 h 79888"/>
                  <a:gd name="connsiteX6" fmla="*/ 23813 w 62864"/>
                  <a:gd name="connsiteY6" fmla="*/ 33287 h 79888"/>
                  <a:gd name="connsiteX7" fmla="*/ 20955 w 62864"/>
                  <a:gd name="connsiteY7" fmla="*/ 44699 h 79888"/>
                  <a:gd name="connsiteX8" fmla="*/ 20955 w 62864"/>
                  <a:gd name="connsiteY8" fmla="*/ 79888 h 79888"/>
                  <a:gd name="connsiteX9" fmla="*/ 0 w 62864"/>
                  <a:gd name="connsiteY9" fmla="*/ 79888 h 79888"/>
                  <a:gd name="connsiteX10" fmla="*/ 0 w 62864"/>
                  <a:gd name="connsiteY10" fmla="*/ 1902 h 79888"/>
                  <a:gd name="connsiteX11" fmla="*/ 20955 w 62864"/>
                  <a:gd name="connsiteY11" fmla="*/ 1902 h 79888"/>
                  <a:gd name="connsiteX12" fmla="*/ 20955 w 62864"/>
                  <a:gd name="connsiteY12" fmla="*/ 21874 h 79888"/>
                  <a:gd name="connsiteX13" fmla="*/ 20955 w 62864"/>
                  <a:gd name="connsiteY13" fmla="*/ 21874 h 79888"/>
                  <a:gd name="connsiteX14" fmla="*/ 32385 w 62864"/>
                  <a:gd name="connsiteY14" fmla="*/ 5706 h 79888"/>
                  <a:gd name="connsiteX15" fmla="*/ 44768 w 62864"/>
                  <a:gd name="connsiteY15" fmla="*/ 951 h 7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864" h="79888">
                    <a:moveTo>
                      <a:pt x="45720" y="0"/>
                    </a:moveTo>
                    <a:cubicBezTo>
                      <a:pt x="48577" y="0"/>
                      <a:pt x="51435" y="0"/>
                      <a:pt x="53340" y="1902"/>
                    </a:cubicBezTo>
                    <a:cubicBezTo>
                      <a:pt x="55245" y="3804"/>
                      <a:pt x="59055" y="4755"/>
                      <a:pt x="62865" y="8559"/>
                    </a:cubicBezTo>
                    <a:lnTo>
                      <a:pt x="55245" y="26629"/>
                    </a:lnTo>
                    <a:cubicBezTo>
                      <a:pt x="49530" y="21874"/>
                      <a:pt x="44768" y="19972"/>
                      <a:pt x="40957" y="19972"/>
                    </a:cubicBezTo>
                    <a:cubicBezTo>
                      <a:pt x="37147" y="19972"/>
                      <a:pt x="34290" y="20923"/>
                      <a:pt x="31432" y="23776"/>
                    </a:cubicBezTo>
                    <a:cubicBezTo>
                      <a:pt x="28575" y="26629"/>
                      <a:pt x="25718" y="29483"/>
                      <a:pt x="23813" y="33287"/>
                    </a:cubicBezTo>
                    <a:cubicBezTo>
                      <a:pt x="21907" y="37091"/>
                      <a:pt x="20955" y="40895"/>
                      <a:pt x="20955" y="44699"/>
                    </a:cubicBezTo>
                    <a:lnTo>
                      <a:pt x="20955" y="79888"/>
                    </a:lnTo>
                    <a:lnTo>
                      <a:pt x="0" y="79888"/>
                    </a:lnTo>
                    <a:lnTo>
                      <a:pt x="0" y="1902"/>
                    </a:lnTo>
                    <a:lnTo>
                      <a:pt x="20955" y="1902"/>
                    </a:lnTo>
                    <a:lnTo>
                      <a:pt x="20955" y="21874"/>
                    </a:lnTo>
                    <a:lnTo>
                      <a:pt x="20955" y="21874"/>
                    </a:lnTo>
                    <a:cubicBezTo>
                      <a:pt x="24765" y="14266"/>
                      <a:pt x="28575" y="8559"/>
                      <a:pt x="32385" y="5706"/>
                    </a:cubicBezTo>
                    <a:cubicBezTo>
                      <a:pt x="36195" y="1902"/>
                      <a:pt x="40005" y="951"/>
                      <a:pt x="44768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2" name="Forma libre 51">
                <a:extLst>
                  <a:ext uri="{FF2B5EF4-FFF2-40B4-BE49-F238E27FC236}">
                    <a16:creationId xmlns:a16="http://schemas.microsoft.com/office/drawing/2014/main" id="{FD4C02DB-677C-B28E-0E87-417F580B2033}"/>
                  </a:ext>
                </a:extLst>
              </p:cNvPr>
              <p:cNvSpPr/>
              <p:nvPr/>
            </p:nvSpPr>
            <p:spPr>
              <a:xfrm>
                <a:off x="14186032" y="5794870"/>
                <a:ext cx="76200" cy="81790"/>
              </a:xfrm>
              <a:custGeom>
                <a:avLst/>
                <a:gdLst>
                  <a:gd name="connsiteX0" fmla="*/ 38100 w 76200"/>
                  <a:gd name="connsiteY0" fmla="*/ 951 h 81790"/>
                  <a:gd name="connsiteX1" fmla="*/ 65722 w 76200"/>
                  <a:gd name="connsiteY1" fmla="*/ 12364 h 81790"/>
                  <a:gd name="connsiteX2" fmla="*/ 76200 w 76200"/>
                  <a:gd name="connsiteY2" fmla="*/ 42797 h 81790"/>
                  <a:gd name="connsiteX3" fmla="*/ 76200 w 76200"/>
                  <a:gd name="connsiteY3" fmla="*/ 45650 h 81790"/>
                  <a:gd name="connsiteX4" fmla="*/ 20955 w 76200"/>
                  <a:gd name="connsiteY4" fmla="*/ 45650 h 81790"/>
                  <a:gd name="connsiteX5" fmla="*/ 28575 w 76200"/>
                  <a:gd name="connsiteY5" fmla="*/ 61818 h 81790"/>
                  <a:gd name="connsiteX6" fmla="*/ 46672 w 76200"/>
                  <a:gd name="connsiteY6" fmla="*/ 67525 h 81790"/>
                  <a:gd name="connsiteX7" fmla="*/ 60960 w 76200"/>
                  <a:gd name="connsiteY7" fmla="*/ 64671 h 81790"/>
                  <a:gd name="connsiteX8" fmla="*/ 75247 w 76200"/>
                  <a:gd name="connsiteY8" fmla="*/ 57063 h 81790"/>
                  <a:gd name="connsiteX9" fmla="*/ 75247 w 76200"/>
                  <a:gd name="connsiteY9" fmla="*/ 72280 h 81790"/>
                  <a:gd name="connsiteX10" fmla="*/ 41910 w 76200"/>
                  <a:gd name="connsiteY10" fmla="*/ 81790 h 81790"/>
                  <a:gd name="connsiteX11" fmla="*/ 11430 w 76200"/>
                  <a:gd name="connsiteY11" fmla="*/ 70378 h 81790"/>
                  <a:gd name="connsiteX12" fmla="*/ 0 w 76200"/>
                  <a:gd name="connsiteY12" fmla="*/ 40895 h 81790"/>
                  <a:gd name="connsiteX13" fmla="*/ 10477 w 76200"/>
                  <a:gd name="connsiteY13" fmla="*/ 11413 h 81790"/>
                  <a:gd name="connsiteX14" fmla="*/ 39052 w 76200"/>
                  <a:gd name="connsiteY14" fmla="*/ 0 h 81790"/>
                  <a:gd name="connsiteX15" fmla="*/ 56197 w 76200"/>
                  <a:gd name="connsiteY15" fmla="*/ 33287 h 81790"/>
                  <a:gd name="connsiteX16" fmla="*/ 51435 w 76200"/>
                  <a:gd name="connsiteY16" fmla="*/ 19972 h 81790"/>
                  <a:gd name="connsiteX17" fmla="*/ 39052 w 76200"/>
                  <a:gd name="connsiteY17" fmla="*/ 15217 h 81790"/>
                  <a:gd name="connsiteX18" fmla="*/ 26670 w 76200"/>
                  <a:gd name="connsiteY18" fmla="*/ 19972 h 81790"/>
                  <a:gd name="connsiteX19" fmla="*/ 20955 w 76200"/>
                  <a:gd name="connsiteY19" fmla="*/ 33287 h 81790"/>
                  <a:gd name="connsiteX20" fmla="*/ 56197 w 76200"/>
                  <a:gd name="connsiteY20" fmla="*/ 33287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6200" h="81790">
                    <a:moveTo>
                      <a:pt x="38100" y="951"/>
                    </a:moveTo>
                    <a:cubicBezTo>
                      <a:pt x="49530" y="951"/>
                      <a:pt x="59055" y="4755"/>
                      <a:pt x="65722" y="12364"/>
                    </a:cubicBezTo>
                    <a:cubicBezTo>
                      <a:pt x="72390" y="19972"/>
                      <a:pt x="76200" y="29483"/>
                      <a:pt x="76200" y="42797"/>
                    </a:cubicBezTo>
                    <a:lnTo>
                      <a:pt x="76200" y="45650"/>
                    </a:lnTo>
                    <a:lnTo>
                      <a:pt x="20955" y="45650"/>
                    </a:lnTo>
                    <a:cubicBezTo>
                      <a:pt x="20955" y="52308"/>
                      <a:pt x="24765" y="58014"/>
                      <a:pt x="28575" y="61818"/>
                    </a:cubicBezTo>
                    <a:cubicBezTo>
                      <a:pt x="32385" y="65622"/>
                      <a:pt x="39052" y="67525"/>
                      <a:pt x="46672" y="67525"/>
                    </a:cubicBezTo>
                    <a:cubicBezTo>
                      <a:pt x="54293" y="67525"/>
                      <a:pt x="56197" y="67525"/>
                      <a:pt x="60960" y="64671"/>
                    </a:cubicBezTo>
                    <a:cubicBezTo>
                      <a:pt x="65722" y="62769"/>
                      <a:pt x="70485" y="59916"/>
                      <a:pt x="75247" y="57063"/>
                    </a:cubicBezTo>
                    <a:lnTo>
                      <a:pt x="75247" y="72280"/>
                    </a:lnTo>
                    <a:cubicBezTo>
                      <a:pt x="65722" y="78937"/>
                      <a:pt x="55245" y="81790"/>
                      <a:pt x="41910" y="81790"/>
                    </a:cubicBezTo>
                    <a:cubicBezTo>
                      <a:pt x="28575" y="81790"/>
                      <a:pt x="19050" y="77986"/>
                      <a:pt x="11430" y="70378"/>
                    </a:cubicBezTo>
                    <a:cubicBezTo>
                      <a:pt x="3810" y="62769"/>
                      <a:pt x="0" y="53259"/>
                      <a:pt x="0" y="40895"/>
                    </a:cubicBezTo>
                    <a:cubicBezTo>
                      <a:pt x="0" y="28532"/>
                      <a:pt x="3810" y="19021"/>
                      <a:pt x="10477" y="11413"/>
                    </a:cubicBezTo>
                    <a:cubicBezTo>
                      <a:pt x="18097" y="3804"/>
                      <a:pt x="26670" y="0"/>
                      <a:pt x="39052" y="0"/>
                    </a:cubicBezTo>
                    <a:close/>
                    <a:moveTo>
                      <a:pt x="56197" y="33287"/>
                    </a:moveTo>
                    <a:cubicBezTo>
                      <a:pt x="56197" y="27580"/>
                      <a:pt x="54293" y="22825"/>
                      <a:pt x="51435" y="19972"/>
                    </a:cubicBezTo>
                    <a:cubicBezTo>
                      <a:pt x="48577" y="17119"/>
                      <a:pt x="44768" y="15217"/>
                      <a:pt x="39052" y="15217"/>
                    </a:cubicBezTo>
                    <a:cubicBezTo>
                      <a:pt x="33338" y="15217"/>
                      <a:pt x="29527" y="17119"/>
                      <a:pt x="26670" y="19972"/>
                    </a:cubicBezTo>
                    <a:cubicBezTo>
                      <a:pt x="23813" y="22825"/>
                      <a:pt x="21907" y="27580"/>
                      <a:pt x="20955" y="33287"/>
                    </a:cubicBezTo>
                    <a:lnTo>
                      <a:pt x="56197" y="3328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3" name="Forma libre 52">
                <a:extLst>
                  <a:ext uri="{FF2B5EF4-FFF2-40B4-BE49-F238E27FC236}">
                    <a16:creationId xmlns:a16="http://schemas.microsoft.com/office/drawing/2014/main" id="{8E193726-9CAD-B464-8658-A541AB57D750}"/>
                  </a:ext>
                </a:extLst>
              </p:cNvPr>
              <p:cNvSpPr/>
              <p:nvPr/>
            </p:nvSpPr>
            <p:spPr>
              <a:xfrm>
                <a:off x="14274614" y="5795821"/>
                <a:ext cx="66675" cy="81790"/>
              </a:xfrm>
              <a:custGeom>
                <a:avLst/>
                <a:gdLst>
                  <a:gd name="connsiteX0" fmla="*/ 40005 w 66675"/>
                  <a:gd name="connsiteY0" fmla="*/ 0 h 81790"/>
                  <a:gd name="connsiteX1" fmla="*/ 64770 w 66675"/>
                  <a:gd name="connsiteY1" fmla="*/ 5706 h 81790"/>
                  <a:gd name="connsiteX2" fmla="*/ 64770 w 66675"/>
                  <a:gd name="connsiteY2" fmla="*/ 22825 h 81790"/>
                  <a:gd name="connsiteX3" fmla="*/ 43815 w 66675"/>
                  <a:gd name="connsiteY3" fmla="*/ 16168 h 81790"/>
                  <a:gd name="connsiteX4" fmla="*/ 26670 w 66675"/>
                  <a:gd name="connsiteY4" fmla="*/ 22825 h 81790"/>
                  <a:gd name="connsiteX5" fmla="*/ 20002 w 66675"/>
                  <a:gd name="connsiteY5" fmla="*/ 40895 h 81790"/>
                  <a:gd name="connsiteX6" fmla="*/ 26670 w 66675"/>
                  <a:gd name="connsiteY6" fmla="*/ 58965 h 81790"/>
                  <a:gd name="connsiteX7" fmla="*/ 44767 w 66675"/>
                  <a:gd name="connsiteY7" fmla="*/ 65622 h 81790"/>
                  <a:gd name="connsiteX8" fmla="*/ 66675 w 66675"/>
                  <a:gd name="connsiteY8" fmla="*/ 59916 h 81790"/>
                  <a:gd name="connsiteX9" fmla="*/ 66675 w 66675"/>
                  <a:gd name="connsiteY9" fmla="*/ 77035 h 81790"/>
                  <a:gd name="connsiteX10" fmla="*/ 41910 w 66675"/>
                  <a:gd name="connsiteY10" fmla="*/ 81790 h 81790"/>
                  <a:gd name="connsiteX11" fmla="*/ 11430 w 66675"/>
                  <a:gd name="connsiteY11" fmla="*/ 71329 h 81790"/>
                  <a:gd name="connsiteX12" fmla="*/ 0 w 66675"/>
                  <a:gd name="connsiteY12" fmla="*/ 42797 h 81790"/>
                  <a:gd name="connsiteX13" fmla="*/ 11430 w 66675"/>
                  <a:gd name="connsiteY13" fmla="*/ 12364 h 81790"/>
                  <a:gd name="connsiteX14" fmla="*/ 41910 w 66675"/>
                  <a:gd name="connsiteY14" fmla="*/ 951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6675" h="81790">
                    <a:moveTo>
                      <a:pt x="40005" y="0"/>
                    </a:moveTo>
                    <a:cubicBezTo>
                      <a:pt x="49530" y="0"/>
                      <a:pt x="57150" y="1902"/>
                      <a:pt x="64770" y="5706"/>
                    </a:cubicBezTo>
                    <a:lnTo>
                      <a:pt x="64770" y="22825"/>
                    </a:lnTo>
                    <a:cubicBezTo>
                      <a:pt x="57150" y="19021"/>
                      <a:pt x="50483" y="16168"/>
                      <a:pt x="43815" y="16168"/>
                    </a:cubicBezTo>
                    <a:cubicBezTo>
                      <a:pt x="37148" y="16168"/>
                      <a:pt x="31433" y="18070"/>
                      <a:pt x="26670" y="22825"/>
                    </a:cubicBezTo>
                    <a:cubicBezTo>
                      <a:pt x="21907" y="27580"/>
                      <a:pt x="20002" y="33287"/>
                      <a:pt x="20002" y="40895"/>
                    </a:cubicBezTo>
                    <a:cubicBezTo>
                      <a:pt x="20002" y="48504"/>
                      <a:pt x="21907" y="54210"/>
                      <a:pt x="26670" y="58965"/>
                    </a:cubicBezTo>
                    <a:cubicBezTo>
                      <a:pt x="31433" y="63720"/>
                      <a:pt x="37148" y="65622"/>
                      <a:pt x="44767" y="65622"/>
                    </a:cubicBezTo>
                    <a:cubicBezTo>
                      <a:pt x="52388" y="65622"/>
                      <a:pt x="57150" y="63720"/>
                      <a:pt x="66675" y="59916"/>
                    </a:cubicBezTo>
                    <a:lnTo>
                      <a:pt x="66675" y="77035"/>
                    </a:lnTo>
                    <a:cubicBezTo>
                      <a:pt x="58102" y="79888"/>
                      <a:pt x="50483" y="81790"/>
                      <a:pt x="41910" y="81790"/>
                    </a:cubicBezTo>
                    <a:cubicBezTo>
                      <a:pt x="29527" y="81790"/>
                      <a:pt x="19050" y="77986"/>
                      <a:pt x="11430" y="71329"/>
                    </a:cubicBezTo>
                    <a:cubicBezTo>
                      <a:pt x="3810" y="63720"/>
                      <a:pt x="0" y="54210"/>
                      <a:pt x="0" y="42797"/>
                    </a:cubicBezTo>
                    <a:cubicBezTo>
                      <a:pt x="0" y="31385"/>
                      <a:pt x="3810" y="19972"/>
                      <a:pt x="11430" y="12364"/>
                    </a:cubicBezTo>
                    <a:cubicBezTo>
                      <a:pt x="19050" y="4755"/>
                      <a:pt x="29527" y="951"/>
                      <a:pt x="41910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4" name="Forma libre 53">
                <a:extLst>
                  <a:ext uri="{FF2B5EF4-FFF2-40B4-BE49-F238E27FC236}">
                    <a16:creationId xmlns:a16="http://schemas.microsoft.com/office/drawing/2014/main" id="{FF63030C-473C-BCAF-7A74-DA6E935F06CD}"/>
                  </a:ext>
                </a:extLst>
              </p:cNvPr>
              <p:cNvSpPr/>
              <p:nvPr/>
            </p:nvSpPr>
            <p:spPr>
              <a:xfrm>
                <a:off x="14353672" y="5795821"/>
                <a:ext cx="66675" cy="81790"/>
              </a:xfrm>
              <a:custGeom>
                <a:avLst/>
                <a:gdLst>
                  <a:gd name="connsiteX0" fmla="*/ 40005 w 66675"/>
                  <a:gd name="connsiteY0" fmla="*/ 0 h 81790"/>
                  <a:gd name="connsiteX1" fmla="*/ 64770 w 66675"/>
                  <a:gd name="connsiteY1" fmla="*/ 5706 h 81790"/>
                  <a:gd name="connsiteX2" fmla="*/ 64770 w 66675"/>
                  <a:gd name="connsiteY2" fmla="*/ 22825 h 81790"/>
                  <a:gd name="connsiteX3" fmla="*/ 43815 w 66675"/>
                  <a:gd name="connsiteY3" fmla="*/ 16168 h 81790"/>
                  <a:gd name="connsiteX4" fmla="*/ 26670 w 66675"/>
                  <a:gd name="connsiteY4" fmla="*/ 22825 h 81790"/>
                  <a:gd name="connsiteX5" fmla="*/ 20002 w 66675"/>
                  <a:gd name="connsiteY5" fmla="*/ 40895 h 81790"/>
                  <a:gd name="connsiteX6" fmla="*/ 26670 w 66675"/>
                  <a:gd name="connsiteY6" fmla="*/ 58965 h 81790"/>
                  <a:gd name="connsiteX7" fmla="*/ 44767 w 66675"/>
                  <a:gd name="connsiteY7" fmla="*/ 65622 h 81790"/>
                  <a:gd name="connsiteX8" fmla="*/ 66675 w 66675"/>
                  <a:gd name="connsiteY8" fmla="*/ 59916 h 81790"/>
                  <a:gd name="connsiteX9" fmla="*/ 66675 w 66675"/>
                  <a:gd name="connsiteY9" fmla="*/ 77035 h 81790"/>
                  <a:gd name="connsiteX10" fmla="*/ 41910 w 66675"/>
                  <a:gd name="connsiteY10" fmla="*/ 81790 h 81790"/>
                  <a:gd name="connsiteX11" fmla="*/ 11430 w 66675"/>
                  <a:gd name="connsiteY11" fmla="*/ 71329 h 81790"/>
                  <a:gd name="connsiteX12" fmla="*/ 0 w 66675"/>
                  <a:gd name="connsiteY12" fmla="*/ 42797 h 81790"/>
                  <a:gd name="connsiteX13" fmla="*/ 11430 w 66675"/>
                  <a:gd name="connsiteY13" fmla="*/ 12364 h 81790"/>
                  <a:gd name="connsiteX14" fmla="*/ 41910 w 66675"/>
                  <a:gd name="connsiteY14" fmla="*/ 951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6675" h="81790">
                    <a:moveTo>
                      <a:pt x="40005" y="0"/>
                    </a:moveTo>
                    <a:cubicBezTo>
                      <a:pt x="49530" y="0"/>
                      <a:pt x="57150" y="1902"/>
                      <a:pt x="64770" y="5706"/>
                    </a:cubicBezTo>
                    <a:lnTo>
                      <a:pt x="64770" y="22825"/>
                    </a:lnTo>
                    <a:cubicBezTo>
                      <a:pt x="57150" y="19021"/>
                      <a:pt x="50482" y="16168"/>
                      <a:pt x="43815" y="16168"/>
                    </a:cubicBezTo>
                    <a:cubicBezTo>
                      <a:pt x="37147" y="16168"/>
                      <a:pt x="31432" y="18070"/>
                      <a:pt x="26670" y="22825"/>
                    </a:cubicBezTo>
                    <a:cubicBezTo>
                      <a:pt x="21907" y="27580"/>
                      <a:pt x="20002" y="33287"/>
                      <a:pt x="20002" y="40895"/>
                    </a:cubicBezTo>
                    <a:cubicBezTo>
                      <a:pt x="20002" y="48504"/>
                      <a:pt x="21907" y="54210"/>
                      <a:pt x="26670" y="58965"/>
                    </a:cubicBezTo>
                    <a:cubicBezTo>
                      <a:pt x="31432" y="63720"/>
                      <a:pt x="37147" y="65622"/>
                      <a:pt x="44767" y="65622"/>
                    </a:cubicBezTo>
                    <a:cubicBezTo>
                      <a:pt x="52388" y="65622"/>
                      <a:pt x="57150" y="63720"/>
                      <a:pt x="66675" y="59916"/>
                    </a:cubicBezTo>
                    <a:lnTo>
                      <a:pt x="66675" y="77035"/>
                    </a:lnTo>
                    <a:cubicBezTo>
                      <a:pt x="58102" y="79888"/>
                      <a:pt x="50482" y="81790"/>
                      <a:pt x="41910" y="81790"/>
                    </a:cubicBezTo>
                    <a:cubicBezTo>
                      <a:pt x="29527" y="81790"/>
                      <a:pt x="19050" y="77986"/>
                      <a:pt x="11430" y="71329"/>
                    </a:cubicBezTo>
                    <a:cubicBezTo>
                      <a:pt x="3810" y="63720"/>
                      <a:pt x="0" y="54210"/>
                      <a:pt x="0" y="42797"/>
                    </a:cubicBezTo>
                    <a:cubicBezTo>
                      <a:pt x="0" y="31385"/>
                      <a:pt x="3810" y="19972"/>
                      <a:pt x="11430" y="12364"/>
                    </a:cubicBezTo>
                    <a:cubicBezTo>
                      <a:pt x="19050" y="4755"/>
                      <a:pt x="29527" y="951"/>
                      <a:pt x="41910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5" name="Forma libre 54">
                <a:extLst>
                  <a:ext uri="{FF2B5EF4-FFF2-40B4-BE49-F238E27FC236}">
                    <a16:creationId xmlns:a16="http://schemas.microsoft.com/office/drawing/2014/main" id="{0E1B94B0-E40A-F31F-136E-013B53740273}"/>
                  </a:ext>
                </a:extLst>
              </p:cNvPr>
              <p:cNvSpPr/>
              <p:nvPr/>
            </p:nvSpPr>
            <p:spPr>
              <a:xfrm>
                <a:off x="14434634" y="5761583"/>
                <a:ext cx="24764" cy="114126"/>
              </a:xfrm>
              <a:custGeom>
                <a:avLst/>
                <a:gdLst>
                  <a:gd name="connsiteX0" fmla="*/ 12382 w 24764"/>
                  <a:gd name="connsiteY0" fmla="*/ 0 h 114126"/>
                  <a:gd name="connsiteX1" fmla="*/ 20955 w 24764"/>
                  <a:gd name="connsiteY1" fmla="*/ 3804 h 114126"/>
                  <a:gd name="connsiteX2" fmla="*/ 24765 w 24764"/>
                  <a:gd name="connsiteY2" fmla="*/ 12364 h 114126"/>
                  <a:gd name="connsiteX3" fmla="*/ 20955 w 24764"/>
                  <a:gd name="connsiteY3" fmla="*/ 20923 h 114126"/>
                  <a:gd name="connsiteX4" fmla="*/ 12382 w 24764"/>
                  <a:gd name="connsiteY4" fmla="*/ 24727 h 114126"/>
                  <a:gd name="connsiteX5" fmla="*/ 3810 w 24764"/>
                  <a:gd name="connsiteY5" fmla="*/ 20923 h 114126"/>
                  <a:gd name="connsiteX6" fmla="*/ 0 w 24764"/>
                  <a:gd name="connsiteY6" fmla="*/ 12364 h 114126"/>
                  <a:gd name="connsiteX7" fmla="*/ 3810 w 24764"/>
                  <a:gd name="connsiteY7" fmla="*/ 3804 h 114126"/>
                  <a:gd name="connsiteX8" fmla="*/ 12382 w 24764"/>
                  <a:gd name="connsiteY8" fmla="*/ 0 h 114126"/>
                  <a:gd name="connsiteX9" fmla="*/ 21907 w 24764"/>
                  <a:gd name="connsiteY9" fmla="*/ 36140 h 114126"/>
                  <a:gd name="connsiteX10" fmla="*/ 21907 w 24764"/>
                  <a:gd name="connsiteY10" fmla="*/ 114126 h 114126"/>
                  <a:gd name="connsiteX11" fmla="*/ 952 w 24764"/>
                  <a:gd name="connsiteY11" fmla="*/ 114126 h 114126"/>
                  <a:gd name="connsiteX12" fmla="*/ 952 w 24764"/>
                  <a:gd name="connsiteY12" fmla="*/ 36140 h 114126"/>
                  <a:gd name="connsiteX13" fmla="*/ 21907 w 24764"/>
                  <a:gd name="connsiteY13" fmla="*/ 36140 h 11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64" h="114126">
                    <a:moveTo>
                      <a:pt x="12382" y="0"/>
                    </a:moveTo>
                    <a:cubicBezTo>
                      <a:pt x="15240" y="0"/>
                      <a:pt x="18097" y="951"/>
                      <a:pt x="20955" y="3804"/>
                    </a:cubicBezTo>
                    <a:cubicBezTo>
                      <a:pt x="22860" y="5706"/>
                      <a:pt x="24765" y="8559"/>
                      <a:pt x="24765" y="12364"/>
                    </a:cubicBezTo>
                    <a:cubicBezTo>
                      <a:pt x="24765" y="16168"/>
                      <a:pt x="23813" y="18070"/>
                      <a:pt x="20955" y="20923"/>
                    </a:cubicBezTo>
                    <a:cubicBezTo>
                      <a:pt x="18097" y="23776"/>
                      <a:pt x="16192" y="24727"/>
                      <a:pt x="12382" y="24727"/>
                    </a:cubicBezTo>
                    <a:cubicBezTo>
                      <a:pt x="8572" y="24727"/>
                      <a:pt x="6667" y="23776"/>
                      <a:pt x="3810" y="20923"/>
                    </a:cubicBezTo>
                    <a:cubicBezTo>
                      <a:pt x="1905" y="19021"/>
                      <a:pt x="0" y="16168"/>
                      <a:pt x="0" y="12364"/>
                    </a:cubicBezTo>
                    <a:cubicBezTo>
                      <a:pt x="0" y="8559"/>
                      <a:pt x="952" y="6657"/>
                      <a:pt x="3810" y="3804"/>
                    </a:cubicBezTo>
                    <a:cubicBezTo>
                      <a:pt x="5715" y="1902"/>
                      <a:pt x="8572" y="0"/>
                      <a:pt x="12382" y="0"/>
                    </a:cubicBezTo>
                    <a:close/>
                    <a:moveTo>
                      <a:pt x="21907" y="36140"/>
                    </a:moveTo>
                    <a:lnTo>
                      <a:pt x="21907" y="114126"/>
                    </a:lnTo>
                    <a:lnTo>
                      <a:pt x="952" y="114126"/>
                    </a:lnTo>
                    <a:lnTo>
                      <a:pt x="952" y="36140"/>
                    </a:lnTo>
                    <a:lnTo>
                      <a:pt x="21907" y="3614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6" name="Forma libre 55">
                <a:extLst>
                  <a:ext uri="{FF2B5EF4-FFF2-40B4-BE49-F238E27FC236}">
                    <a16:creationId xmlns:a16="http://schemas.microsoft.com/office/drawing/2014/main" id="{927CD8F9-D820-8D4F-50AD-0FB2C7CB0306}"/>
                  </a:ext>
                </a:extLst>
              </p:cNvPr>
              <p:cNvSpPr/>
              <p:nvPr/>
            </p:nvSpPr>
            <p:spPr>
              <a:xfrm>
                <a:off x="14474639" y="5761583"/>
                <a:ext cx="84772" cy="115077"/>
              </a:xfrm>
              <a:custGeom>
                <a:avLst/>
                <a:gdLst>
                  <a:gd name="connsiteX0" fmla="*/ 41910 w 84772"/>
                  <a:gd name="connsiteY0" fmla="*/ 34238 h 115077"/>
                  <a:gd name="connsiteX1" fmla="*/ 63817 w 84772"/>
                  <a:gd name="connsiteY1" fmla="*/ 38993 h 115077"/>
                  <a:gd name="connsiteX2" fmla="*/ 79058 w 84772"/>
                  <a:gd name="connsiteY2" fmla="*/ 53259 h 115077"/>
                  <a:gd name="connsiteX3" fmla="*/ 84773 w 84772"/>
                  <a:gd name="connsiteY3" fmla="*/ 74182 h 115077"/>
                  <a:gd name="connsiteX4" fmla="*/ 80010 w 84772"/>
                  <a:gd name="connsiteY4" fmla="*/ 95105 h 115077"/>
                  <a:gd name="connsiteX5" fmla="*/ 64770 w 84772"/>
                  <a:gd name="connsiteY5" fmla="*/ 109371 h 115077"/>
                  <a:gd name="connsiteX6" fmla="*/ 41910 w 84772"/>
                  <a:gd name="connsiteY6" fmla="*/ 115077 h 115077"/>
                  <a:gd name="connsiteX7" fmla="*/ 20002 w 84772"/>
                  <a:gd name="connsiteY7" fmla="*/ 109371 h 115077"/>
                  <a:gd name="connsiteX8" fmla="*/ 4763 w 84772"/>
                  <a:gd name="connsiteY8" fmla="*/ 95105 h 115077"/>
                  <a:gd name="connsiteX9" fmla="*/ 0 w 84772"/>
                  <a:gd name="connsiteY9" fmla="*/ 74182 h 115077"/>
                  <a:gd name="connsiteX10" fmla="*/ 5715 w 84772"/>
                  <a:gd name="connsiteY10" fmla="*/ 53259 h 115077"/>
                  <a:gd name="connsiteX11" fmla="*/ 20955 w 84772"/>
                  <a:gd name="connsiteY11" fmla="*/ 38993 h 115077"/>
                  <a:gd name="connsiteX12" fmla="*/ 42863 w 84772"/>
                  <a:gd name="connsiteY12" fmla="*/ 34238 h 115077"/>
                  <a:gd name="connsiteX13" fmla="*/ 20955 w 84772"/>
                  <a:gd name="connsiteY13" fmla="*/ 74182 h 115077"/>
                  <a:gd name="connsiteX14" fmla="*/ 26670 w 84772"/>
                  <a:gd name="connsiteY14" fmla="*/ 93203 h 115077"/>
                  <a:gd name="connsiteX15" fmla="*/ 41910 w 84772"/>
                  <a:gd name="connsiteY15" fmla="*/ 99860 h 115077"/>
                  <a:gd name="connsiteX16" fmla="*/ 58102 w 84772"/>
                  <a:gd name="connsiteY16" fmla="*/ 93203 h 115077"/>
                  <a:gd name="connsiteX17" fmla="*/ 63817 w 84772"/>
                  <a:gd name="connsiteY17" fmla="*/ 74182 h 115077"/>
                  <a:gd name="connsiteX18" fmla="*/ 58102 w 84772"/>
                  <a:gd name="connsiteY18" fmla="*/ 56112 h 115077"/>
                  <a:gd name="connsiteX19" fmla="*/ 41910 w 84772"/>
                  <a:gd name="connsiteY19" fmla="*/ 49455 h 115077"/>
                  <a:gd name="connsiteX20" fmla="*/ 26670 w 84772"/>
                  <a:gd name="connsiteY20" fmla="*/ 56112 h 115077"/>
                  <a:gd name="connsiteX21" fmla="*/ 20955 w 84772"/>
                  <a:gd name="connsiteY21" fmla="*/ 74182 h 115077"/>
                  <a:gd name="connsiteX22" fmla="*/ 66675 w 84772"/>
                  <a:gd name="connsiteY22" fmla="*/ 0 h 115077"/>
                  <a:gd name="connsiteX23" fmla="*/ 42863 w 84772"/>
                  <a:gd name="connsiteY23" fmla="*/ 24727 h 115077"/>
                  <a:gd name="connsiteX24" fmla="*/ 31433 w 84772"/>
                  <a:gd name="connsiteY24" fmla="*/ 24727 h 115077"/>
                  <a:gd name="connsiteX25" fmla="*/ 43815 w 84772"/>
                  <a:gd name="connsiteY25" fmla="*/ 0 h 115077"/>
                  <a:gd name="connsiteX26" fmla="*/ 66675 w 84772"/>
                  <a:gd name="connsiteY26" fmla="*/ 0 h 115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84772" h="115077">
                    <a:moveTo>
                      <a:pt x="41910" y="34238"/>
                    </a:moveTo>
                    <a:cubicBezTo>
                      <a:pt x="50483" y="34238"/>
                      <a:pt x="57150" y="36140"/>
                      <a:pt x="63817" y="38993"/>
                    </a:cubicBezTo>
                    <a:cubicBezTo>
                      <a:pt x="70485" y="41846"/>
                      <a:pt x="75248" y="47553"/>
                      <a:pt x="79058" y="53259"/>
                    </a:cubicBezTo>
                    <a:cubicBezTo>
                      <a:pt x="82867" y="58965"/>
                      <a:pt x="84773" y="66574"/>
                      <a:pt x="84773" y="74182"/>
                    </a:cubicBezTo>
                    <a:cubicBezTo>
                      <a:pt x="84773" y="81790"/>
                      <a:pt x="82867" y="89399"/>
                      <a:pt x="80010" y="95105"/>
                    </a:cubicBezTo>
                    <a:cubicBezTo>
                      <a:pt x="76200" y="100811"/>
                      <a:pt x="71438" y="105567"/>
                      <a:pt x="64770" y="109371"/>
                    </a:cubicBezTo>
                    <a:cubicBezTo>
                      <a:pt x="58102" y="113175"/>
                      <a:pt x="50483" y="115077"/>
                      <a:pt x="41910" y="115077"/>
                    </a:cubicBezTo>
                    <a:cubicBezTo>
                      <a:pt x="33338" y="115077"/>
                      <a:pt x="26670" y="113175"/>
                      <a:pt x="20002" y="109371"/>
                    </a:cubicBezTo>
                    <a:cubicBezTo>
                      <a:pt x="13335" y="105567"/>
                      <a:pt x="8573" y="100811"/>
                      <a:pt x="4763" y="95105"/>
                    </a:cubicBezTo>
                    <a:cubicBezTo>
                      <a:pt x="952" y="89399"/>
                      <a:pt x="0" y="81790"/>
                      <a:pt x="0" y="74182"/>
                    </a:cubicBezTo>
                    <a:cubicBezTo>
                      <a:pt x="0" y="66574"/>
                      <a:pt x="1905" y="58965"/>
                      <a:pt x="5715" y="53259"/>
                    </a:cubicBezTo>
                    <a:cubicBezTo>
                      <a:pt x="9525" y="47553"/>
                      <a:pt x="14288" y="42797"/>
                      <a:pt x="20955" y="38993"/>
                    </a:cubicBezTo>
                    <a:cubicBezTo>
                      <a:pt x="27623" y="35189"/>
                      <a:pt x="35242" y="34238"/>
                      <a:pt x="42863" y="34238"/>
                    </a:cubicBezTo>
                    <a:close/>
                    <a:moveTo>
                      <a:pt x="20955" y="74182"/>
                    </a:moveTo>
                    <a:cubicBezTo>
                      <a:pt x="20955" y="81790"/>
                      <a:pt x="22860" y="88448"/>
                      <a:pt x="26670" y="93203"/>
                    </a:cubicBezTo>
                    <a:cubicBezTo>
                      <a:pt x="30480" y="97958"/>
                      <a:pt x="35242" y="99860"/>
                      <a:pt x="41910" y="99860"/>
                    </a:cubicBezTo>
                    <a:cubicBezTo>
                      <a:pt x="48577" y="99860"/>
                      <a:pt x="54292" y="97958"/>
                      <a:pt x="58102" y="93203"/>
                    </a:cubicBezTo>
                    <a:cubicBezTo>
                      <a:pt x="61913" y="88448"/>
                      <a:pt x="63817" y="82741"/>
                      <a:pt x="63817" y="74182"/>
                    </a:cubicBezTo>
                    <a:cubicBezTo>
                      <a:pt x="63817" y="65622"/>
                      <a:pt x="61913" y="59916"/>
                      <a:pt x="58102" y="56112"/>
                    </a:cubicBezTo>
                    <a:cubicBezTo>
                      <a:pt x="54292" y="52308"/>
                      <a:pt x="48577" y="49455"/>
                      <a:pt x="41910" y="49455"/>
                    </a:cubicBezTo>
                    <a:cubicBezTo>
                      <a:pt x="35242" y="49455"/>
                      <a:pt x="30480" y="51357"/>
                      <a:pt x="26670" y="56112"/>
                    </a:cubicBezTo>
                    <a:cubicBezTo>
                      <a:pt x="22860" y="60867"/>
                      <a:pt x="20955" y="66574"/>
                      <a:pt x="20955" y="74182"/>
                    </a:cubicBezTo>
                    <a:close/>
                    <a:moveTo>
                      <a:pt x="66675" y="0"/>
                    </a:moveTo>
                    <a:lnTo>
                      <a:pt x="42863" y="24727"/>
                    </a:lnTo>
                    <a:lnTo>
                      <a:pt x="31433" y="24727"/>
                    </a:lnTo>
                    <a:lnTo>
                      <a:pt x="43815" y="0"/>
                    </a:lnTo>
                    <a:lnTo>
                      <a:pt x="66675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7" name="Forma libre 56">
                <a:extLst>
                  <a:ext uri="{FF2B5EF4-FFF2-40B4-BE49-F238E27FC236}">
                    <a16:creationId xmlns:a16="http://schemas.microsoft.com/office/drawing/2014/main" id="{3CE345A2-6268-5259-07E5-0611DD72BC5F}"/>
                  </a:ext>
                </a:extLst>
              </p:cNvPr>
              <p:cNvSpPr/>
              <p:nvPr/>
            </p:nvSpPr>
            <p:spPr>
              <a:xfrm>
                <a:off x="14576556" y="5795821"/>
                <a:ext cx="73342" cy="79888"/>
              </a:xfrm>
              <a:custGeom>
                <a:avLst/>
                <a:gdLst>
                  <a:gd name="connsiteX0" fmla="*/ 45720 w 73342"/>
                  <a:gd name="connsiteY0" fmla="*/ 0 h 79888"/>
                  <a:gd name="connsiteX1" fmla="*/ 65723 w 73342"/>
                  <a:gd name="connsiteY1" fmla="*/ 8559 h 79888"/>
                  <a:gd name="connsiteX2" fmla="*/ 73343 w 73342"/>
                  <a:gd name="connsiteY2" fmla="*/ 30434 h 79888"/>
                  <a:gd name="connsiteX3" fmla="*/ 73343 w 73342"/>
                  <a:gd name="connsiteY3" fmla="*/ 79888 h 79888"/>
                  <a:gd name="connsiteX4" fmla="*/ 52388 w 73342"/>
                  <a:gd name="connsiteY4" fmla="*/ 79888 h 79888"/>
                  <a:gd name="connsiteX5" fmla="*/ 52388 w 73342"/>
                  <a:gd name="connsiteY5" fmla="*/ 32336 h 79888"/>
                  <a:gd name="connsiteX6" fmla="*/ 48578 w 73342"/>
                  <a:gd name="connsiteY6" fmla="*/ 19972 h 79888"/>
                  <a:gd name="connsiteX7" fmla="*/ 39053 w 73342"/>
                  <a:gd name="connsiteY7" fmla="*/ 15217 h 79888"/>
                  <a:gd name="connsiteX8" fmla="*/ 30480 w 73342"/>
                  <a:gd name="connsiteY8" fmla="*/ 18070 h 79888"/>
                  <a:gd name="connsiteX9" fmla="*/ 20955 w 73342"/>
                  <a:gd name="connsiteY9" fmla="*/ 27580 h 79888"/>
                  <a:gd name="connsiteX10" fmla="*/ 20955 w 73342"/>
                  <a:gd name="connsiteY10" fmla="*/ 79888 h 79888"/>
                  <a:gd name="connsiteX11" fmla="*/ 0 w 73342"/>
                  <a:gd name="connsiteY11" fmla="*/ 79888 h 79888"/>
                  <a:gd name="connsiteX12" fmla="*/ 0 w 73342"/>
                  <a:gd name="connsiteY12" fmla="*/ 1902 h 79888"/>
                  <a:gd name="connsiteX13" fmla="*/ 20955 w 73342"/>
                  <a:gd name="connsiteY13" fmla="*/ 1902 h 79888"/>
                  <a:gd name="connsiteX14" fmla="*/ 20955 w 73342"/>
                  <a:gd name="connsiteY14" fmla="*/ 13315 h 79888"/>
                  <a:gd name="connsiteX15" fmla="*/ 32385 w 73342"/>
                  <a:gd name="connsiteY15" fmla="*/ 3804 h 79888"/>
                  <a:gd name="connsiteX16" fmla="*/ 45720 w 73342"/>
                  <a:gd name="connsiteY16" fmla="*/ 951 h 7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342" h="79888">
                    <a:moveTo>
                      <a:pt x="45720" y="0"/>
                    </a:moveTo>
                    <a:cubicBezTo>
                      <a:pt x="54293" y="0"/>
                      <a:pt x="60960" y="2853"/>
                      <a:pt x="65723" y="8559"/>
                    </a:cubicBezTo>
                    <a:cubicBezTo>
                      <a:pt x="70485" y="14266"/>
                      <a:pt x="73343" y="20923"/>
                      <a:pt x="73343" y="30434"/>
                    </a:cubicBezTo>
                    <a:lnTo>
                      <a:pt x="73343" y="79888"/>
                    </a:lnTo>
                    <a:lnTo>
                      <a:pt x="52388" y="79888"/>
                    </a:lnTo>
                    <a:lnTo>
                      <a:pt x="52388" y="32336"/>
                    </a:lnTo>
                    <a:cubicBezTo>
                      <a:pt x="52388" y="27580"/>
                      <a:pt x="51435" y="22825"/>
                      <a:pt x="48578" y="19972"/>
                    </a:cubicBezTo>
                    <a:cubicBezTo>
                      <a:pt x="45720" y="17119"/>
                      <a:pt x="42863" y="15217"/>
                      <a:pt x="39053" y="15217"/>
                    </a:cubicBezTo>
                    <a:cubicBezTo>
                      <a:pt x="35243" y="15217"/>
                      <a:pt x="33338" y="15217"/>
                      <a:pt x="30480" y="18070"/>
                    </a:cubicBezTo>
                    <a:cubicBezTo>
                      <a:pt x="27623" y="20923"/>
                      <a:pt x="24765" y="22825"/>
                      <a:pt x="20955" y="27580"/>
                    </a:cubicBezTo>
                    <a:lnTo>
                      <a:pt x="20955" y="79888"/>
                    </a:lnTo>
                    <a:lnTo>
                      <a:pt x="0" y="79888"/>
                    </a:lnTo>
                    <a:lnTo>
                      <a:pt x="0" y="1902"/>
                    </a:lnTo>
                    <a:lnTo>
                      <a:pt x="20955" y="1902"/>
                    </a:lnTo>
                    <a:lnTo>
                      <a:pt x="20955" y="13315"/>
                    </a:lnTo>
                    <a:cubicBezTo>
                      <a:pt x="24765" y="8559"/>
                      <a:pt x="28575" y="5706"/>
                      <a:pt x="32385" y="3804"/>
                    </a:cubicBezTo>
                    <a:cubicBezTo>
                      <a:pt x="36195" y="1902"/>
                      <a:pt x="40958" y="951"/>
                      <a:pt x="45720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8" name="Forma libre 57">
                <a:extLst>
                  <a:ext uri="{FF2B5EF4-FFF2-40B4-BE49-F238E27FC236}">
                    <a16:creationId xmlns:a16="http://schemas.microsoft.com/office/drawing/2014/main" id="{67DC4652-4717-3849-D833-0DB6AD160BB5}"/>
                  </a:ext>
                </a:extLst>
              </p:cNvPr>
              <p:cNvSpPr/>
              <p:nvPr/>
            </p:nvSpPr>
            <p:spPr>
              <a:xfrm>
                <a:off x="14715622" y="5756828"/>
                <a:ext cx="111442" cy="119832"/>
              </a:xfrm>
              <a:custGeom>
                <a:avLst/>
                <a:gdLst>
                  <a:gd name="connsiteX0" fmla="*/ 65722 w 111442"/>
                  <a:gd name="connsiteY0" fmla="*/ 0 h 119832"/>
                  <a:gd name="connsiteX1" fmla="*/ 108585 w 111442"/>
                  <a:gd name="connsiteY1" fmla="*/ 9511 h 119832"/>
                  <a:gd name="connsiteX2" fmla="*/ 108585 w 111442"/>
                  <a:gd name="connsiteY2" fmla="*/ 30434 h 119832"/>
                  <a:gd name="connsiteX3" fmla="*/ 66675 w 111442"/>
                  <a:gd name="connsiteY3" fmla="*/ 19972 h 119832"/>
                  <a:gd name="connsiteX4" fmla="*/ 43815 w 111442"/>
                  <a:gd name="connsiteY4" fmla="*/ 24727 h 119832"/>
                  <a:gd name="connsiteX5" fmla="*/ 28575 w 111442"/>
                  <a:gd name="connsiteY5" fmla="*/ 38993 h 119832"/>
                  <a:gd name="connsiteX6" fmla="*/ 22860 w 111442"/>
                  <a:gd name="connsiteY6" fmla="*/ 59916 h 119832"/>
                  <a:gd name="connsiteX7" fmla="*/ 35242 w 111442"/>
                  <a:gd name="connsiteY7" fmla="*/ 88448 h 119832"/>
                  <a:gd name="connsiteX8" fmla="*/ 66675 w 111442"/>
                  <a:gd name="connsiteY8" fmla="*/ 98909 h 119832"/>
                  <a:gd name="connsiteX9" fmla="*/ 77152 w 111442"/>
                  <a:gd name="connsiteY9" fmla="*/ 98909 h 119832"/>
                  <a:gd name="connsiteX10" fmla="*/ 88582 w 111442"/>
                  <a:gd name="connsiteY10" fmla="*/ 95105 h 119832"/>
                  <a:gd name="connsiteX11" fmla="*/ 88582 w 111442"/>
                  <a:gd name="connsiteY11" fmla="*/ 76084 h 119832"/>
                  <a:gd name="connsiteX12" fmla="*/ 69532 w 111442"/>
                  <a:gd name="connsiteY12" fmla="*/ 76084 h 119832"/>
                  <a:gd name="connsiteX13" fmla="*/ 69532 w 111442"/>
                  <a:gd name="connsiteY13" fmla="*/ 58014 h 119832"/>
                  <a:gd name="connsiteX14" fmla="*/ 111442 w 111442"/>
                  <a:gd name="connsiteY14" fmla="*/ 58014 h 119832"/>
                  <a:gd name="connsiteX15" fmla="*/ 111442 w 111442"/>
                  <a:gd name="connsiteY15" fmla="*/ 106518 h 119832"/>
                  <a:gd name="connsiteX16" fmla="*/ 90488 w 111442"/>
                  <a:gd name="connsiteY16" fmla="*/ 116028 h 119832"/>
                  <a:gd name="connsiteX17" fmla="*/ 65722 w 111442"/>
                  <a:gd name="connsiteY17" fmla="*/ 119832 h 119832"/>
                  <a:gd name="connsiteX18" fmla="*/ 32385 w 111442"/>
                  <a:gd name="connsiteY18" fmla="*/ 112224 h 119832"/>
                  <a:gd name="connsiteX19" fmla="*/ 8572 w 111442"/>
                  <a:gd name="connsiteY19" fmla="*/ 91301 h 119832"/>
                  <a:gd name="connsiteX20" fmla="*/ 0 w 111442"/>
                  <a:gd name="connsiteY20" fmla="*/ 60867 h 119832"/>
                  <a:gd name="connsiteX21" fmla="*/ 8572 w 111442"/>
                  <a:gd name="connsiteY21" fmla="*/ 29483 h 119832"/>
                  <a:gd name="connsiteX22" fmla="*/ 32385 w 111442"/>
                  <a:gd name="connsiteY22" fmla="*/ 7608 h 119832"/>
                  <a:gd name="connsiteX23" fmla="*/ 66675 w 111442"/>
                  <a:gd name="connsiteY23" fmla="*/ 0 h 11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42" h="119832">
                    <a:moveTo>
                      <a:pt x="65722" y="0"/>
                    </a:moveTo>
                    <a:cubicBezTo>
                      <a:pt x="80010" y="0"/>
                      <a:pt x="94297" y="2853"/>
                      <a:pt x="108585" y="9511"/>
                    </a:cubicBezTo>
                    <a:lnTo>
                      <a:pt x="108585" y="30434"/>
                    </a:lnTo>
                    <a:cubicBezTo>
                      <a:pt x="94297" y="22825"/>
                      <a:pt x="80010" y="19972"/>
                      <a:pt x="66675" y="19972"/>
                    </a:cubicBezTo>
                    <a:cubicBezTo>
                      <a:pt x="53340" y="19972"/>
                      <a:pt x="50482" y="21874"/>
                      <a:pt x="43815" y="24727"/>
                    </a:cubicBezTo>
                    <a:cubicBezTo>
                      <a:pt x="37147" y="27580"/>
                      <a:pt x="32385" y="33287"/>
                      <a:pt x="28575" y="38993"/>
                    </a:cubicBezTo>
                    <a:cubicBezTo>
                      <a:pt x="24765" y="44699"/>
                      <a:pt x="22860" y="52308"/>
                      <a:pt x="22860" y="59916"/>
                    </a:cubicBezTo>
                    <a:cubicBezTo>
                      <a:pt x="22860" y="72280"/>
                      <a:pt x="26670" y="81790"/>
                      <a:pt x="35242" y="88448"/>
                    </a:cubicBezTo>
                    <a:cubicBezTo>
                      <a:pt x="42863" y="96056"/>
                      <a:pt x="53340" y="98909"/>
                      <a:pt x="66675" y="98909"/>
                    </a:cubicBezTo>
                    <a:cubicBezTo>
                      <a:pt x="80010" y="98909"/>
                      <a:pt x="73342" y="98909"/>
                      <a:pt x="77152" y="98909"/>
                    </a:cubicBezTo>
                    <a:cubicBezTo>
                      <a:pt x="80010" y="98909"/>
                      <a:pt x="84772" y="97007"/>
                      <a:pt x="88582" y="95105"/>
                    </a:cubicBezTo>
                    <a:lnTo>
                      <a:pt x="88582" y="76084"/>
                    </a:lnTo>
                    <a:lnTo>
                      <a:pt x="69532" y="76084"/>
                    </a:lnTo>
                    <a:lnTo>
                      <a:pt x="69532" y="58014"/>
                    </a:lnTo>
                    <a:lnTo>
                      <a:pt x="111442" y="58014"/>
                    </a:lnTo>
                    <a:lnTo>
                      <a:pt x="111442" y="106518"/>
                    </a:lnTo>
                    <a:cubicBezTo>
                      <a:pt x="105727" y="110322"/>
                      <a:pt x="99060" y="114126"/>
                      <a:pt x="90488" y="116028"/>
                    </a:cubicBezTo>
                    <a:cubicBezTo>
                      <a:pt x="82867" y="117930"/>
                      <a:pt x="74295" y="119832"/>
                      <a:pt x="65722" y="119832"/>
                    </a:cubicBezTo>
                    <a:cubicBezTo>
                      <a:pt x="53340" y="119832"/>
                      <a:pt x="41910" y="116979"/>
                      <a:pt x="32385" y="112224"/>
                    </a:cubicBezTo>
                    <a:cubicBezTo>
                      <a:pt x="21907" y="107469"/>
                      <a:pt x="14288" y="99860"/>
                      <a:pt x="8572" y="91301"/>
                    </a:cubicBezTo>
                    <a:cubicBezTo>
                      <a:pt x="2857" y="81790"/>
                      <a:pt x="0" y="72280"/>
                      <a:pt x="0" y="60867"/>
                    </a:cubicBezTo>
                    <a:cubicBezTo>
                      <a:pt x="0" y="49455"/>
                      <a:pt x="2857" y="38993"/>
                      <a:pt x="8572" y="29483"/>
                    </a:cubicBezTo>
                    <a:cubicBezTo>
                      <a:pt x="14288" y="19972"/>
                      <a:pt x="21907" y="13315"/>
                      <a:pt x="32385" y="7608"/>
                    </a:cubicBezTo>
                    <a:cubicBezTo>
                      <a:pt x="42863" y="1902"/>
                      <a:pt x="53340" y="0"/>
                      <a:pt x="66675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9" name="Forma libre 58">
                <a:extLst>
                  <a:ext uri="{FF2B5EF4-FFF2-40B4-BE49-F238E27FC236}">
                    <a16:creationId xmlns:a16="http://schemas.microsoft.com/office/drawing/2014/main" id="{A35AA9A5-273B-7F74-46EF-6B103AE2AFBB}"/>
                  </a:ext>
                </a:extLst>
              </p:cNvPr>
              <p:cNvSpPr/>
              <p:nvPr/>
            </p:nvSpPr>
            <p:spPr>
              <a:xfrm>
                <a:off x="14845162" y="5794870"/>
                <a:ext cx="76199" cy="81790"/>
              </a:xfrm>
              <a:custGeom>
                <a:avLst/>
                <a:gdLst>
                  <a:gd name="connsiteX0" fmla="*/ 38100 w 76199"/>
                  <a:gd name="connsiteY0" fmla="*/ 951 h 81790"/>
                  <a:gd name="connsiteX1" fmla="*/ 65723 w 76199"/>
                  <a:gd name="connsiteY1" fmla="*/ 12364 h 81790"/>
                  <a:gd name="connsiteX2" fmla="*/ 76200 w 76199"/>
                  <a:gd name="connsiteY2" fmla="*/ 42797 h 81790"/>
                  <a:gd name="connsiteX3" fmla="*/ 76200 w 76199"/>
                  <a:gd name="connsiteY3" fmla="*/ 45650 h 81790"/>
                  <a:gd name="connsiteX4" fmla="*/ 20955 w 76199"/>
                  <a:gd name="connsiteY4" fmla="*/ 45650 h 81790"/>
                  <a:gd name="connsiteX5" fmla="*/ 28575 w 76199"/>
                  <a:gd name="connsiteY5" fmla="*/ 61818 h 81790"/>
                  <a:gd name="connsiteX6" fmla="*/ 46673 w 76199"/>
                  <a:gd name="connsiteY6" fmla="*/ 67525 h 81790"/>
                  <a:gd name="connsiteX7" fmla="*/ 60960 w 76199"/>
                  <a:gd name="connsiteY7" fmla="*/ 64671 h 81790"/>
                  <a:gd name="connsiteX8" fmla="*/ 75248 w 76199"/>
                  <a:gd name="connsiteY8" fmla="*/ 57063 h 81790"/>
                  <a:gd name="connsiteX9" fmla="*/ 75248 w 76199"/>
                  <a:gd name="connsiteY9" fmla="*/ 72280 h 81790"/>
                  <a:gd name="connsiteX10" fmla="*/ 41910 w 76199"/>
                  <a:gd name="connsiteY10" fmla="*/ 81790 h 81790"/>
                  <a:gd name="connsiteX11" fmla="*/ 11430 w 76199"/>
                  <a:gd name="connsiteY11" fmla="*/ 70378 h 81790"/>
                  <a:gd name="connsiteX12" fmla="*/ 0 w 76199"/>
                  <a:gd name="connsiteY12" fmla="*/ 40895 h 81790"/>
                  <a:gd name="connsiteX13" fmla="*/ 10477 w 76199"/>
                  <a:gd name="connsiteY13" fmla="*/ 11413 h 81790"/>
                  <a:gd name="connsiteX14" fmla="*/ 39052 w 76199"/>
                  <a:gd name="connsiteY14" fmla="*/ 0 h 81790"/>
                  <a:gd name="connsiteX15" fmla="*/ 55245 w 76199"/>
                  <a:gd name="connsiteY15" fmla="*/ 33287 h 81790"/>
                  <a:gd name="connsiteX16" fmla="*/ 50482 w 76199"/>
                  <a:gd name="connsiteY16" fmla="*/ 19972 h 81790"/>
                  <a:gd name="connsiteX17" fmla="*/ 38100 w 76199"/>
                  <a:gd name="connsiteY17" fmla="*/ 15217 h 81790"/>
                  <a:gd name="connsiteX18" fmla="*/ 25717 w 76199"/>
                  <a:gd name="connsiteY18" fmla="*/ 19972 h 81790"/>
                  <a:gd name="connsiteX19" fmla="*/ 20002 w 76199"/>
                  <a:gd name="connsiteY19" fmla="*/ 33287 h 81790"/>
                  <a:gd name="connsiteX20" fmla="*/ 55245 w 76199"/>
                  <a:gd name="connsiteY20" fmla="*/ 33287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6199" h="81790">
                    <a:moveTo>
                      <a:pt x="38100" y="951"/>
                    </a:moveTo>
                    <a:cubicBezTo>
                      <a:pt x="49530" y="951"/>
                      <a:pt x="59055" y="4755"/>
                      <a:pt x="65723" y="12364"/>
                    </a:cubicBezTo>
                    <a:cubicBezTo>
                      <a:pt x="72390" y="19972"/>
                      <a:pt x="76200" y="29483"/>
                      <a:pt x="76200" y="42797"/>
                    </a:cubicBezTo>
                    <a:lnTo>
                      <a:pt x="76200" y="45650"/>
                    </a:lnTo>
                    <a:lnTo>
                      <a:pt x="20955" y="45650"/>
                    </a:lnTo>
                    <a:cubicBezTo>
                      <a:pt x="20955" y="52308"/>
                      <a:pt x="24765" y="58014"/>
                      <a:pt x="28575" y="61818"/>
                    </a:cubicBezTo>
                    <a:cubicBezTo>
                      <a:pt x="32385" y="65622"/>
                      <a:pt x="39052" y="67525"/>
                      <a:pt x="46673" y="67525"/>
                    </a:cubicBezTo>
                    <a:cubicBezTo>
                      <a:pt x="54292" y="67525"/>
                      <a:pt x="56198" y="67525"/>
                      <a:pt x="60960" y="64671"/>
                    </a:cubicBezTo>
                    <a:cubicBezTo>
                      <a:pt x="65723" y="62769"/>
                      <a:pt x="70485" y="59916"/>
                      <a:pt x="75248" y="57063"/>
                    </a:cubicBezTo>
                    <a:lnTo>
                      <a:pt x="75248" y="72280"/>
                    </a:lnTo>
                    <a:cubicBezTo>
                      <a:pt x="65723" y="78937"/>
                      <a:pt x="55245" y="81790"/>
                      <a:pt x="41910" y="81790"/>
                    </a:cubicBezTo>
                    <a:cubicBezTo>
                      <a:pt x="28575" y="81790"/>
                      <a:pt x="19050" y="77986"/>
                      <a:pt x="11430" y="70378"/>
                    </a:cubicBezTo>
                    <a:cubicBezTo>
                      <a:pt x="3810" y="62769"/>
                      <a:pt x="0" y="53259"/>
                      <a:pt x="0" y="40895"/>
                    </a:cubicBezTo>
                    <a:cubicBezTo>
                      <a:pt x="0" y="28532"/>
                      <a:pt x="3810" y="19021"/>
                      <a:pt x="10477" y="11413"/>
                    </a:cubicBezTo>
                    <a:cubicBezTo>
                      <a:pt x="18098" y="3804"/>
                      <a:pt x="26670" y="0"/>
                      <a:pt x="39052" y="0"/>
                    </a:cubicBezTo>
                    <a:close/>
                    <a:moveTo>
                      <a:pt x="55245" y="33287"/>
                    </a:moveTo>
                    <a:cubicBezTo>
                      <a:pt x="55245" y="27580"/>
                      <a:pt x="53340" y="22825"/>
                      <a:pt x="50482" y="19972"/>
                    </a:cubicBezTo>
                    <a:cubicBezTo>
                      <a:pt x="47625" y="17119"/>
                      <a:pt x="43815" y="15217"/>
                      <a:pt x="38100" y="15217"/>
                    </a:cubicBezTo>
                    <a:cubicBezTo>
                      <a:pt x="32385" y="15217"/>
                      <a:pt x="28575" y="17119"/>
                      <a:pt x="25717" y="19972"/>
                    </a:cubicBezTo>
                    <a:cubicBezTo>
                      <a:pt x="22860" y="22825"/>
                      <a:pt x="20955" y="27580"/>
                      <a:pt x="20002" y="33287"/>
                    </a:cubicBezTo>
                    <a:lnTo>
                      <a:pt x="55245" y="3328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0" name="Forma libre 59">
                <a:extLst>
                  <a:ext uri="{FF2B5EF4-FFF2-40B4-BE49-F238E27FC236}">
                    <a16:creationId xmlns:a16="http://schemas.microsoft.com/office/drawing/2014/main" id="{835671D5-3550-8228-46EF-A4FE11E944A7}"/>
                  </a:ext>
                </a:extLst>
              </p:cNvPr>
              <p:cNvSpPr/>
              <p:nvPr/>
            </p:nvSpPr>
            <p:spPr>
              <a:xfrm>
                <a:off x="14935649" y="5795821"/>
                <a:ext cx="73342" cy="79888"/>
              </a:xfrm>
              <a:custGeom>
                <a:avLst/>
                <a:gdLst>
                  <a:gd name="connsiteX0" fmla="*/ 45720 w 73342"/>
                  <a:gd name="connsiteY0" fmla="*/ 0 h 79888"/>
                  <a:gd name="connsiteX1" fmla="*/ 65723 w 73342"/>
                  <a:gd name="connsiteY1" fmla="*/ 8559 h 79888"/>
                  <a:gd name="connsiteX2" fmla="*/ 73343 w 73342"/>
                  <a:gd name="connsiteY2" fmla="*/ 30434 h 79888"/>
                  <a:gd name="connsiteX3" fmla="*/ 73343 w 73342"/>
                  <a:gd name="connsiteY3" fmla="*/ 79888 h 79888"/>
                  <a:gd name="connsiteX4" fmla="*/ 52388 w 73342"/>
                  <a:gd name="connsiteY4" fmla="*/ 79888 h 79888"/>
                  <a:gd name="connsiteX5" fmla="*/ 52388 w 73342"/>
                  <a:gd name="connsiteY5" fmla="*/ 32336 h 79888"/>
                  <a:gd name="connsiteX6" fmla="*/ 48578 w 73342"/>
                  <a:gd name="connsiteY6" fmla="*/ 19972 h 79888"/>
                  <a:gd name="connsiteX7" fmla="*/ 39053 w 73342"/>
                  <a:gd name="connsiteY7" fmla="*/ 15217 h 79888"/>
                  <a:gd name="connsiteX8" fmla="*/ 30480 w 73342"/>
                  <a:gd name="connsiteY8" fmla="*/ 18070 h 79888"/>
                  <a:gd name="connsiteX9" fmla="*/ 20955 w 73342"/>
                  <a:gd name="connsiteY9" fmla="*/ 27580 h 79888"/>
                  <a:gd name="connsiteX10" fmla="*/ 20955 w 73342"/>
                  <a:gd name="connsiteY10" fmla="*/ 79888 h 79888"/>
                  <a:gd name="connsiteX11" fmla="*/ 0 w 73342"/>
                  <a:gd name="connsiteY11" fmla="*/ 79888 h 79888"/>
                  <a:gd name="connsiteX12" fmla="*/ 0 w 73342"/>
                  <a:gd name="connsiteY12" fmla="*/ 1902 h 79888"/>
                  <a:gd name="connsiteX13" fmla="*/ 20955 w 73342"/>
                  <a:gd name="connsiteY13" fmla="*/ 1902 h 79888"/>
                  <a:gd name="connsiteX14" fmla="*/ 20955 w 73342"/>
                  <a:gd name="connsiteY14" fmla="*/ 13315 h 79888"/>
                  <a:gd name="connsiteX15" fmla="*/ 32385 w 73342"/>
                  <a:gd name="connsiteY15" fmla="*/ 3804 h 79888"/>
                  <a:gd name="connsiteX16" fmla="*/ 45720 w 73342"/>
                  <a:gd name="connsiteY16" fmla="*/ 951 h 7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342" h="79888">
                    <a:moveTo>
                      <a:pt x="45720" y="0"/>
                    </a:moveTo>
                    <a:cubicBezTo>
                      <a:pt x="54293" y="0"/>
                      <a:pt x="60960" y="2853"/>
                      <a:pt x="65723" y="8559"/>
                    </a:cubicBezTo>
                    <a:cubicBezTo>
                      <a:pt x="70485" y="14266"/>
                      <a:pt x="73343" y="20923"/>
                      <a:pt x="73343" y="30434"/>
                    </a:cubicBezTo>
                    <a:lnTo>
                      <a:pt x="73343" y="79888"/>
                    </a:lnTo>
                    <a:lnTo>
                      <a:pt x="52388" y="79888"/>
                    </a:lnTo>
                    <a:lnTo>
                      <a:pt x="52388" y="32336"/>
                    </a:lnTo>
                    <a:cubicBezTo>
                      <a:pt x="52388" y="27580"/>
                      <a:pt x="51435" y="22825"/>
                      <a:pt x="48578" y="19972"/>
                    </a:cubicBezTo>
                    <a:cubicBezTo>
                      <a:pt x="45720" y="17119"/>
                      <a:pt x="42863" y="15217"/>
                      <a:pt x="39053" y="15217"/>
                    </a:cubicBezTo>
                    <a:cubicBezTo>
                      <a:pt x="35243" y="15217"/>
                      <a:pt x="33338" y="15217"/>
                      <a:pt x="30480" y="18070"/>
                    </a:cubicBezTo>
                    <a:cubicBezTo>
                      <a:pt x="27623" y="20923"/>
                      <a:pt x="24765" y="22825"/>
                      <a:pt x="20955" y="27580"/>
                    </a:cubicBezTo>
                    <a:lnTo>
                      <a:pt x="20955" y="79888"/>
                    </a:lnTo>
                    <a:lnTo>
                      <a:pt x="0" y="79888"/>
                    </a:lnTo>
                    <a:lnTo>
                      <a:pt x="0" y="1902"/>
                    </a:lnTo>
                    <a:lnTo>
                      <a:pt x="20955" y="1902"/>
                    </a:lnTo>
                    <a:lnTo>
                      <a:pt x="20955" y="13315"/>
                    </a:lnTo>
                    <a:cubicBezTo>
                      <a:pt x="24765" y="8559"/>
                      <a:pt x="28575" y="5706"/>
                      <a:pt x="32385" y="3804"/>
                    </a:cubicBezTo>
                    <a:cubicBezTo>
                      <a:pt x="36195" y="1902"/>
                      <a:pt x="40958" y="951"/>
                      <a:pt x="45720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1" name="Forma libre 60">
                <a:extLst>
                  <a:ext uri="{FF2B5EF4-FFF2-40B4-BE49-F238E27FC236}">
                    <a16:creationId xmlns:a16="http://schemas.microsoft.com/office/drawing/2014/main" id="{8E01FCCE-EB09-9447-7CDD-D9AE76E9002F}"/>
                  </a:ext>
                </a:extLst>
              </p:cNvPr>
              <p:cNvSpPr/>
              <p:nvPr/>
            </p:nvSpPr>
            <p:spPr>
              <a:xfrm>
                <a:off x="15026136" y="5794870"/>
                <a:ext cx="76200" cy="81790"/>
              </a:xfrm>
              <a:custGeom>
                <a:avLst/>
                <a:gdLst>
                  <a:gd name="connsiteX0" fmla="*/ 38100 w 76200"/>
                  <a:gd name="connsiteY0" fmla="*/ 951 h 81790"/>
                  <a:gd name="connsiteX1" fmla="*/ 65723 w 76200"/>
                  <a:gd name="connsiteY1" fmla="*/ 12364 h 81790"/>
                  <a:gd name="connsiteX2" fmla="*/ 76200 w 76200"/>
                  <a:gd name="connsiteY2" fmla="*/ 42797 h 81790"/>
                  <a:gd name="connsiteX3" fmla="*/ 76200 w 76200"/>
                  <a:gd name="connsiteY3" fmla="*/ 45650 h 81790"/>
                  <a:gd name="connsiteX4" fmla="*/ 20955 w 76200"/>
                  <a:gd name="connsiteY4" fmla="*/ 45650 h 81790"/>
                  <a:gd name="connsiteX5" fmla="*/ 28575 w 76200"/>
                  <a:gd name="connsiteY5" fmla="*/ 61818 h 81790"/>
                  <a:gd name="connsiteX6" fmla="*/ 46673 w 76200"/>
                  <a:gd name="connsiteY6" fmla="*/ 67525 h 81790"/>
                  <a:gd name="connsiteX7" fmla="*/ 60960 w 76200"/>
                  <a:gd name="connsiteY7" fmla="*/ 64671 h 81790"/>
                  <a:gd name="connsiteX8" fmla="*/ 75248 w 76200"/>
                  <a:gd name="connsiteY8" fmla="*/ 57063 h 81790"/>
                  <a:gd name="connsiteX9" fmla="*/ 75248 w 76200"/>
                  <a:gd name="connsiteY9" fmla="*/ 72280 h 81790"/>
                  <a:gd name="connsiteX10" fmla="*/ 41910 w 76200"/>
                  <a:gd name="connsiteY10" fmla="*/ 81790 h 81790"/>
                  <a:gd name="connsiteX11" fmla="*/ 11430 w 76200"/>
                  <a:gd name="connsiteY11" fmla="*/ 70378 h 81790"/>
                  <a:gd name="connsiteX12" fmla="*/ 0 w 76200"/>
                  <a:gd name="connsiteY12" fmla="*/ 40895 h 81790"/>
                  <a:gd name="connsiteX13" fmla="*/ 10478 w 76200"/>
                  <a:gd name="connsiteY13" fmla="*/ 11413 h 81790"/>
                  <a:gd name="connsiteX14" fmla="*/ 39053 w 76200"/>
                  <a:gd name="connsiteY14" fmla="*/ 0 h 81790"/>
                  <a:gd name="connsiteX15" fmla="*/ 56198 w 76200"/>
                  <a:gd name="connsiteY15" fmla="*/ 33287 h 81790"/>
                  <a:gd name="connsiteX16" fmla="*/ 51435 w 76200"/>
                  <a:gd name="connsiteY16" fmla="*/ 19972 h 81790"/>
                  <a:gd name="connsiteX17" fmla="*/ 39053 w 76200"/>
                  <a:gd name="connsiteY17" fmla="*/ 15217 h 81790"/>
                  <a:gd name="connsiteX18" fmla="*/ 26670 w 76200"/>
                  <a:gd name="connsiteY18" fmla="*/ 19972 h 81790"/>
                  <a:gd name="connsiteX19" fmla="*/ 20955 w 76200"/>
                  <a:gd name="connsiteY19" fmla="*/ 33287 h 81790"/>
                  <a:gd name="connsiteX20" fmla="*/ 56198 w 76200"/>
                  <a:gd name="connsiteY20" fmla="*/ 33287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6200" h="81790">
                    <a:moveTo>
                      <a:pt x="38100" y="951"/>
                    </a:moveTo>
                    <a:cubicBezTo>
                      <a:pt x="49530" y="951"/>
                      <a:pt x="59055" y="4755"/>
                      <a:pt x="65723" y="12364"/>
                    </a:cubicBezTo>
                    <a:cubicBezTo>
                      <a:pt x="72390" y="19972"/>
                      <a:pt x="76200" y="29483"/>
                      <a:pt x="76200" y="42797"/>
                    </a:cubicBezTo>
                    <a:lnTo>
                      <a:pt x="76200" y="45650"/>
                    </a:lnTo>
                    <a:lnTo>
                      <a:pt x="20955" y="45650"/>
                    </a:lnTo>
                    <a:cubicBezTo>
                      <a:pt x="20955" y="52308"/>
                      <a:pt x="24765" y="58014"/>
                      <a:pt x="28575" y="61818"/>
                    </a:cubicBezTo>
                    <a:cubicBezTo>
                      <a:pt x="32385" y="65622"/>
                      <a:pt x="39053" y="67525"/>
                      <a:pt x="46673" y="67525"/>
                    </a:cubicBezTo>
                    <a:cubicBezTo>
                      <a:pt x="54293" y="67525"/>
                      <a:pt x="56198" y="67525"/>
                      <a:pt x="60960" y="64671"/>
                    </a:cubicBezTo>
                    <a:cubicBezTo>
                      <a:pt x="65723" y="62769"/>
                      <a:pt x="70485" y="59916"/>
                      <a:pt x="75248" y="57063"/>
                    </a:cubicBezTo>
                    <a:lnTo>
                      <a:pt x="75248" y="72280"/>
                    </a:lnTo>
                    <a:cubicBezTo>
                      <a:pt x="65723" y="78937"/>
                      <a:pt x="55245" y="81790"/>
                      <a:pt x="41910" y="81790"/>
                    </a:cubicBezTo>
                    <a:cubicBezTo>
                      <a:pt x="28575" y="81790"/>
                      <a:pt x="19050" y="77986"/>
                      <a:pt x="11430" y="70378"/>
                    </a:cubicBezTo>
                    <a:cubicBezTo>
                      <a:pt x="3810" y="62769"/>
                      <a:pt x="0" y="53259"/>
                      <a:pt x="0" y="40895"/>
                    </a:cubicBezTo>
                    <a:cubicBezTo>
                      <a:pt x="0" y="28532"/>
                      <a:pt x="3810" y="19021"/>
                      <a:pt x="10478" y="11413"/>
                    </a:cubicBezTo>
                    <a:cubicBezTo>
                      <a:pt x="18098" y="3804"/>
                      <a:pt x="26670" y="0"/>
                      <a:pt x="39053" y="0"/>
                    </a:cubicBezTo>
                    <a:close/>
                    <a:moveTo>
                      <a:pt x="56198" y="33287"/>
                    </a:moveTo>
                    <a:cubicBezTo>
                      <a:pt x="56198" y="27580"/>
                      <a:pt x="54293" y="22825"/>
                      <a:pt x="51435" y="19972"/>
                    </a:cubicBezTo>
                    <a:cubicBezTo>
                      <a:pt x="48578" y="17119"/>
                      <a:pt x="44768" y="15217"/>
                      <a:pt x="39053" y="15217"/>
                    </a:cubicBezTo>
                    <a:cubicBezTo>
                      <a:pt x="33338" y="15217"/>
                      <a:pt x="29528" y="17119"/>
                      <a:pt x="26670" y="19972"/>
                    </a:cubicBezTo>
                    <a:cubicBezTo>
                      <a:pt x="23813" y="22825"/>
                      <a:pt x="21908" y="27580"/>
                      <a:pt x="20955" y="33287"/>
                    </a:cubicBezTo>
                    <a:lnTo>
                      <a:pt x="56198" y="3328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2" name="Forma libre 61">
                <a:extLst>
                  <a:ext uri="{FF2B5EF4-FFF2-40B4-BE49-F238E27FC236}">
                    <a16:creationId xmlns:a16="http://schemas.microsoft.com/office/drawing/2014/main" id="{642EB6C1-1ADB-4E16-8C06-F219D5EF1B2F}"/>
                  </a:ext>
                </a:extLst>
              </p:cNvPr>
              <p:cNvSpPr/>
              <p:nvPr/>
            </p:nvSpPr>
            <p:spPr>
              <a:xfrm>
                <a:off x="15116624" y="5795821"/>
                <a:ext cx="62865" cy="79888"/>
              </a:xfrm>
              <a:custGeom>
                <a:avLst/>
                <a:gdLst>
                  <a:gd name="connsiteX0" fmla="*/ 45720 w 62865"/>
                  <a:gd name="connsiteY0" fmla="*/ 0 h 79888"/>
                  <a:gd name="connsiteX1" fmla="*/ 53340 w 62865"/>
                  <a:gd name="connsiteY1" fmla="*/ 1902 h 79888"/>
                  <a:gd name="connsiteX2" fmla="*/ 62865 w 62865"/>
                  <a:gd name="connsiteY2" fmla="*/ 8559 h 79888"/>
                  <a:gd name="connsiteX3" fmla="*/ 55245 w 62865"/>
                  <a:gd name="connsiteY3" fmla="*/ 26629 h 79888"/>
                  <a:gd name="connsiteX4" fmla="*/ 40958 w 62865"/>
                  <a:gd name="connsiteY4" fmla="*/ 19972 h 79888"/>
                  <a:gd name="connsiteX5" fmla="*/ 31433 w 62865"/>
                  <a:gd name="connsiteY5" fmla="*/ 23776 h 79888"/>
                  <a:gd name="connsiteX6" fmla="*/ 23813 w 62865"/>
                  <a:gd name="connsiteY6" fmla="*/ 33287 h 79888"/>
                  <a:gd name="connsiteX7" fmla="*/ 20955 w 62865"/>
                  <a:gd name="connsiteY7" fmla="*/ 44699 h 79888"/>
                  <a:gd name="connsiteX8" fmla="*/ 20955 w 62865"/>
                  <a:gd name="connsiteY8" fmla="*/ 79888 h 79888"/>
                  <a:gd name="connsiteX9" fmla="*/ 0 w 62865"/>
                  <a:gd name="connsiteY9" fmla="*/ 79888 h 79888"/>
                  <a:gd name="connsiteX10" fmla="*/ 0 w 62865"/>
                  <a:gd name="connsiteY10" fmla="*/ 1902 h 79888"/>
                  <a:gd name="connsiteX11" fmla="*/ 20955 w 62865"/>
                  <a:gd name="connsiteY11" fmla="*/ 1902 h 79888"/>
                  <a:gd name="connsiteX12" fmla="*/ 20955 w 62865"/>
                  <a:gd name="connsiteY12" fmla="*/ 21874 h 79888"/>
                  <a:gd name="connsiteX13" fmla="*/ 20955 w 62865"/>
                  <a:gd name="connsiteY13" fmla="*/ 21874 h 79888"/>
                  <a:gd name="connsiteX14" fmla="*/ 32385 w 62865"/>
                  <a:gd name="connsiteY14" fmla="*/ 5706 h 79888"/>
                  <a:gd name="connsiteX15" fmla="*/ 44768 w 62865"/>
                  <a:gd name="connsiteY15" fmla="*/ 951 h 7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865" h="79888">
                    <a:moveTo>
                      <a:pt x="45720" y="0"/>
                    </a:moveTo>
                    <a:cubicBezTo>
                      <a:pt x="48578" y="0"/>
                      <a:pt x="51435" y="0"/>
                      <a:pt x="53340" y="1902"/>
                    </a:cubicBezTo>
                    <a:cubicBezTo>
                      <a:pt x="55245" y="3804"/>
                      <a:pt x="59055" y="4755"/>
                      <a:pt x="62865" y="8559"/>
                    </a:cubicBezTo>
                    <a:lnTo>
                      <a:pt x="55245" y="26629"/>
                    </a:lnTo>
                    <a:cubicBezTo>
                      <a:pt x="49530" y="21874"/>
                      <a:pt x="44768" y="19972"/>
                      <a:pt x="40958" y="19972"/>
                    </a:cubicBezTo>
                    <a:cubicBezTo>
                      <a:pt x="37148" y="19972"/>
                      <a:pt x="34290" y="20923"/>
                      <a:pt x="31433" y="23776"/>
                    </a:cubicBezTo>
                    <a:cubicBezTo>
                      <a:pt x="28575" y="26629"/>
                      <a:pt x="25718" y="29483"/>
                      <a:pt x="23813" y="33287"/>
                    </a:cubicBezTo>
                    <a:cubicBezTo>
                      <a:pt x="21908" y="37091"/>
                      <a:pt x="20955" y="40895"/>
                      <a:pt x="20955" y="44699"/>
                    </a:cubicBezTo>
                    <a:lnTo>
                      <a:pt x="20955" y="79888"/>
                    </a:lnTo>
                    <a:lnTo>
                      <a:pt x="0" y="79888"/>
                    </a:lnTo>
                    <a:lnTo>
                      <a:pt x="0" y="1902"/>
                    </a:lnTo>
                    <a:lnTo>
                      <a:pt x="20955" y="1902"/>
                    </a:lnTo>
                    <a:lnTo>
                      <a:pt x="20955" y="21874"/>
                    </a:lnTo>
                    <a:lnTo>
                      <a:pt x="20955" y="21874"/>
                    </a:lnTo>
                    <a:cubicBezTo>
                      <a:pt x="24765" y="14266"/>
                      <a:pt x="28575" y="8559"/>
                      <a:pt x="32385" y="5706"/>
                    </a:cubicBezTo>
                    <a:cubicBezTo>
                      <a:pt x="36195" y="1902"/>
                      <a:pt x="40005" y="951"/>
                      <a:pt x="44768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3" name="Forma libre 62">
                <a:extLst>
                  <a:ext uri="{FF2B5EF4-FFF2-40B4-BE49-F238E27FC236}">
                    <a16:creationId xmlns:a16="http://schemas.microsoft.com/office/drawing/2014/main" id="{D11E9F3C-6761-E7F2-5225-35CEAD66DF47}"/>
                  </a:ext>
                </a:extLst>
              </p:cNvPr>
              <p:cNvSpPr/>
              <p:nvPr/>
            </p:nvSpPr>
            <p:spPr>
              <a:xfrm>
                <a:off x="15184252" y="5795821"/>
                <a:ext cx="76200" cy="81790"/>
              </a:xfrm>
              <a:custGeom>
                <a:avLst/>
                <a:gdLst>
                  <a:gd name="connsiteX0" fmla="*/ 33338 w 76200"/>
                  <a:gd name="connsiteY0" fmla="*/ 0 h 81790"/>
                  <a:gd name="connsiteX1" fmla="*/ 56197 w 76200"/>
                  <a:gd name="connsiteY1" fmla="*/ 6657 h 81790"/>
                  <a:gd name="connsiteX2" fmla="*/ 63817 w 76200"/>
                  <a:gd name="connsiteY2" fmla="*/ 24727 h 81790"/>
                  <a:gd name="connsiteX3" fmla="*/ 63817 w 76200"/>
                  <a:gd name="connsiteY3" fmla="*/ 62769 h 81790"/>
                  <a:gd name="connsiteX4" fmla="*/ 67628 w 76200"/>
                  <a:gd name="connsiteY4" fmla="*/ 67525 h 81790"/>
                  <a:gd name="connsiteX5" fmla="*/ 71438 w 76200"/>
                  <a:gd name="connsiteY5" fmla="*/ 66574 h 81790"/>
                  <a:gd name="connsiteX6" fmla="*/ 76200 w 76200"/>
                  <a:gd name="connsiteY6" fmla="*/ 63720 h 81790"/>
                  <a:gd name="connsiteX7" fmla="*/ 76200 w 76200"/>
                  <a:gd name="connsiteY7" fmla="*/ 75133 h 81790"/>
                  <a:gd name="connsiteX8" fmla="*/ 56197 w 76200"/>
                  <a:gd name="connsiteY8" fmla="*/ 81790 h 81790"/>
                  <a:gd name="connsiteX9" fmla="*/ 47625 w 76200"/>
                  <a:gd name="connsiteY9" fmla="*/ 79888 h 81790"/>
                  <a:gd name="connsiteX10" fmla="*/ 43815 w 76200"/>
                  <a:gd name="connsiteY10" fmla="*/ 73231 h 81790"/>
                  <a:gd name="connsiteX11" fmla="*/ 20003 w 76200"/>
                  <a:gd name="connsiteY11" fmla="*/ 81790 h 81790"/>
                  <a:gd name="connsiteX12" fmla="*/ 5715 w 76200"/>
                  <a:gd name="connsiteY12" fmla="*/ 76084 h 81790"/>
                  <a:gd name="connsiteX13" fmla="*/ 0 w 76200"/>
                  <a:gd name="connsiteY13" fmla="*/ 62769 h 81790"/>
                  <a:gd name="connsiteX14" fmla="*/ 5715 w 76200"/>
                  <a:gd name="connsiteY14" fmla="*/ 46601 h 81790"/>
                  <a:gd name="connsiteX15" fmla="*/ 26670 w 76200"/>
                  <a:gd name="connsiteY15" fmla="*/ 36140 h 81790"/>
                  <a:gd name="connsiteX16" fmla="*/ 42863 w 76200"/>
                  <a:gd name="connsiteY16" fmla="*/ 31385 h 81790"/>
                  <a:gd name="connsiteX17" fmla="*/ 42863 w 76200"/>
                  <a:gd name="connsiteY17" fmla="*/ 27580 h 81790"/>
                  <a:gd name="connsiteX18" fmla="*/ 28575 w 76200"/>
                  <a:gd name="connsiteY18" fmla="*/ 16168 h 81790"/>
                  <a:gd name="connsiteX19" fmla="*/ 14288 w 76200"/>
                  <a:gd name="connsiteY19" fmla="*/ 19021 h 81790"/>
                  <a:gd name="connsiteX20" fmla="*/ 1905 w 76200"/>
                  <a:gd name="connsiteY20" fmla="*/ 28532 h 81790"/>
                  <a:gd name="connsiteX21" fmla="*/ 1905 w 76200"/>
                  <a:gd name="connsiteY21" fmla="*/ 10462 h 81790"/>
                  <a:gd name="connsiteX22" fmla="*/ 32385 w 76200"/>
                  <a:gd name="connsiteY22" fmla="*/ 0 h 81790"/>
                  <a:gd name="connsiteX23" fmla="*/ 20955 w 76200"/>
                  <a:gd name="connsiteY23" fmla="*/ 58965 h 81790"/>
                  <a:gd name="connsiteX24" fmla="*/ 23813 w 76200"/>
                  <a:gd name="connsiteY24" fmla="*/ 65622 h 81790"/>
                  <a:gd name="connsiteX25" fmla="*/ 30480 w 76200"/>
                  <a:gd name="connsiteY25" fmla="*/ 68476 h 81790"/>
                  <a:gd name="connsiteX26" fmla="*/ 43815 w 76200"/>
                  <a:gd name="connsiteY26" fmla="*/ 61818 h 81790"/>
                  <a:gd name="connsiteX27" fmla="*/ 43815 w 76200"/>
                  <a:gd name="connsiteY27" fmla="*/ 40895 h 81790"/>
                  <a:gd name="connsiteX28" fmla="*/ 30480 w 76200"/>
                  <a:gd name="connsiteY28" fmla="*/ 46601 h 81790"/>
                  <a:gd name="connsiteX29" fmla="*/ 22860 w 76200"/>
                  <a:gd name="connsiteY29" fmla="*/ 52308 h 81790"/>
                  <a:gd name="connsiteX30" fmla="*/ 20955 w 76200"/>
                  <a:gd name="connsiteY30" fmla="*/ 58965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6200" h="81790">
                    <a:moveTo>
                      <a:pt x="33338" y="0"/>
                    </a:moveTo>
                    <a:cubicBezTo>
                      <a:pt x="43815" y="0"/>
                      <a:pt x="51435" y="1902"/>
                      <a:pt x="56197" y="6657"/>
                    </a:cubicBezTo>
                    <a:cubicBezTo>
                      <a:pt x="60960" y="11413"/>
                      <a:pt x="63817" y="17119"/>
                      <a:pt x="63817" y="24727"/>
                    </a:cubicBezTo>
                    <a:lnTo>
                      <a:pt x="63817" y="62769"/>
                    </a:lnTo>
                    <a:cubicBezTo>
                      <a:pt x="63817" y="65622"/>
                      <a:pt x="64770" y="67525"/>
                      <a:pt x="67628" y="67525"/>
                    </a:cubicBezTo>
                    <a:cubicBezTo>
                      <a:pt x="70485" y="67525"/>
                      <a:pt x="70485" y="67525"/>
                      <a:pt x="71438" y="66574"/>
                    </a:cubicBezTo>
                    <a:cubicBezTo>
                      <a:pt x="73342" y="66574"/>
                      <a:pt x="75247" y="64671"/>
                      <a:pt x="76200" y="63720"/>
                    </a:cubicBezTo>
                    <a:lnTo>
                      <a:pt x="76200" y="75133"/>
                    </a:lnTo>
                    <a:cubicBezTo>
                      <a:pt x="68580" y="79888"/>
                      <a:pt x="62865" y="81790"/>
                      <a:pt x="56197" y="81790"/>
                    </a:cubicBezTo>
                    <a:cubicBezTo>
                      <a:pt x="49530" y="81790"/>
                      <a:pt x="49530" y="81790"/>
                      <a:pt x="47625" y="79888"/>
                    </a:cubicBezTo>
                    <a:cubicBezTo>
                      <a:pt x="45720" y="78937"/>
                      <a:pt x="43815" y="76084"/>
                      <a:pt x="43815" y="73231"/>
                    </a:cubicBezTo>
                    <a:cubicBezTo>
                      <a:pt x="36195" y="78937"/>
                      <a:pt x="27622" y="81790"/>
                      <a:pt x="20003" y="81790"/>
                    </a:cubicBezTo>
                    <a:cubicBezTo>
                      <a:pt x="12383" y="81790"/>
                      <a:pt x="9525" y="79888"/>
                      <a:pt x="5715" y="76084"/>
                    </a:cubicBezTo>
                    <a:cubicBezTo>
                      <a:pt x="1905" y="72280"/>
                      <a:pt x="0" y="67525"/>
                      <a:pt x="0" y="62769"/>
                    </a:cubicBezTo>
                    <a:cubicBezTo>
                      <a:pt x="0" y="58014"/>
                      <a:pt x="1905" y="50406"/>
                      <a:pt x="5715" y="46601"/>
                    </a:cubicBezTo>
                    <a:cubicBezTo>
                      <a:pt x="9525" y="42797"/>
                      <a:pt x="17145" y="38993"/>
                      <a:pt x="26670" y="36140"/>
                    </a:cubicBezTo>
                    <a:lnTo>
                      <a:pt x="42863" y="31385"/>
                    </a:lnTo>
                    <a:lnTo>
                      <a:pt x="42863" y="27580"/>
                    </a:lnTo>
                    <a:cubicBezTo>
                      <a:pt x="42863" y="19972"/>
                      <a:pt x="38100" y="16168"/>
                      <a:pt x="28575" y="16168"/>
                    </a:cubicBezTo>
                    <a:cubicBezTo>
                      <a:pt x="19050" y="16168"/>
                      <a:pt x="19050" y="17119"/>
                      <a:pt x="14288" y="19021"/>
                    </a:cubicBezTo>
                    <a:cubicBezTo>
                      <a:pt x="9525" y="20923"/>
                      <a:pt x="5715" y="24727"/>
                      <a:pt x="1905" y="28532"/>
                    </a:cubicBezTo>
                    <a:lnTo>
                      <a:pt x="1905" y="10462"/>
                    </a:lnTo>
                    <a:cubicBezTo>
                      <a:pt x="10478" y="3804"/>
                      <a:pt x="20955" y="0"/>
                      <a:pt x="32385" y="0"/>
                    </a:cubicBezTo>
                    <a:close/>
                    <a:moveTo>
                      <a:pt x="20955" y="58965"/>
                    </a:moveTo>
                    <a:cubicBezTo>
                      <a:pt x="20955" y="61818"/>
                      <a:pt x="20955" y="63720"/>
                      <a:pt x="23813" y="65622"/>
                    </a:cubicBezTo>
                    <a:cubicBezTo>
                      <a:pt x="26670" y="67525"/>
                      <a:pt x="27622" y="68476"/>
                      <a:pt x="30480" y="68476"/>
                    </a:cubicBezTo>
                    <a:cubicBezTo>
                      <a:pt x="35242" y="68476"/>
                      <a:pt x="39053" y="66574"/>
                      <a:pt x="43815" y="61818"/>
                    </a:cubicBezTo>
                    <a:lnTo>
                      <a:pt x="43815" y="40895"/>
                    </a:lnTo>
                    <a:cubicBezTo>
                      <a:pt x="38100" y="42797"/>
                      <a:pt x="33338" y="44699"/>
                      <a:pt x="30480" y="46601"/>
                    </a:cubicBezTo>
                    <a:cubicBezTo>
                      <a:pt x="27622" y="48504"/>
                      <a:pt x="24765" y="50406"/>
                      <a:pt x="22860" y="52308"/>
                    </a:cubicBezTo>
                    <a:cubicBezTo>
                      <a:pt x="20955" y="54210"/>
                      <a:pt x="20955" y="56112"/>
                      <a:pt x="20955" y="5896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4" name="Forma libre 63">
                <a:extLst>
                  <a:ext uri="{FF2B5EF4-FFF2-40B4-BE49-F238E27FC236}">
                    <a16:creationId xmlns:a16="http://schemas.microsoft.com/office/drawing/2014/main" id="{44205AC5-5FD8-35DA-44C8-2975A3CC3E96}"/>
                  </a:ext>
                </a:extLst>
              </p:cNvPr>
              <p:cNvSpPr/>
              <p:nvPr/>
            </p:nvSpPr>
            <p:spPr>
              <a:xfrm>
                <a:off x="15272834" y="5758730"/>
                <a:ext cx="20954" cy="116979"/>
              </a:xfrm>
              <a:custGeom>
                <a:avLst/>
                <a:gdLst>
                  <a:gd name="connsiteX0" fmla="*/ 20955 w 20954"/>
                  <a:gd name="connsiteY0" fmla="*/ 0 h 116979"/>
                  <a:gd name="connsiteX1" fmla="*/ 20955 w 20954"/>
                  <a:gd name="connsiteY1" fmla="*/ 116979 h 116979"/>
                  <a:gd name="connsiteX2" fmla="*/ 0 w 20954"/>
                  <a:gd name="connsiteY2" fmla="*/ 116979 h 116979"/>
                  <a:gd name="connsiteX3" fmla="*/ 0 w 20954"/>
                  <a:gd name="connsiteY3" fmla="*/ 0 h 116979"/>
                  <a:gd name="connsiteX4" fmla="*/ 20955 w 20954"/>
                  <a:gd name="connsiteY4" fmla="*/ 0 h 116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4" h="116979">
                    <a:moveTo>
                      <a:pt x="20955" y="0"/>
                    </a:moveTo>
                    <a:lnTo>
                      <a:pt x="20955" y="116979"/>
                    </a:lnTo>
                    <a:lnTo>
                      <a:pt x="0" y="116979"/>
                    </a:lnTo>
                    <a:lnTo>
                      <a:pt x="0" y="0"/>
                    </a:lnTo>
                    <a:lnTo>
                      <a:pt x="20955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5" name="Forma libre 64">
                <a:extLst>
                  <a:ext uri="{FF2B5EF4-FFF2-40B4-BE49-F238E27FC236}">
                    <a16:creationId xmlns:a16="http://schemas.microsoft.com/office/drawing/2014/main" id="{1B6A1575-A65B-40C9-6773-E579FC9C352F}"/>
                  </a:ext>
                </a:extLst>
              </p:cNvPr>
              <p:cNvSpPr/>
              <p:nvPr/>
            </p:nvSpPr>
            <p:spPr>
              <a:xfrm>
                <a:off x="15358559" y="5757779"/>
                <a:ext cx="78104" cy="116979"/>
              </a:xfrm>
              <a:custGeom>
                <a:avLst/>
                <a:gdLst>
                  <a:gd name="connsiteX0" fmla="*/ 57150 w 78104"/>
                  <a:gd name="connsiteY0" fmla="*/ 40895 h 116979"/>
                  <a:gd name="connsiteX1" fmla="*/ 57150 w 78104"/>
                  <a:gd name="connsiteY1" fmla="*/ 0 h 116979"/>
                  <a:gd name="connsiteX2" fmla="*/ 78105 w 78104"/>
                  <a:gd name="connsiteY2" fmla="*/ 0 h 116979"/>
                  <a:gd name="connsiteX3" fmla="*/ 78105 w 78104"/>
                  <a:gd name="connsiteY3" fmla="*/ 116979 h 116979"/>
                  <a:gd name="connsiteX4" fmla="*/ 41910 w 78104"/>
                  <a:gd name="connsiteY4" fmla="*/ 116979 h 116979"/>
                  <a:gd name="connsiteX5" fmla="*/ 11430 w 78104"/>
                  <a:gd name="connsiteY5" fmla="*/ 106518 h 116979"/>
                  <a:gd name="connsiteX6" fmla="*/ 0 w 78104"/>
                  <a:gd name="connsiteY6" fmla="*/ 77035 h 116979"/>
                  <a:gd name="connsiteX7" fmla="*/ 4763 w 78104"/>
                  <a:gd name="connsiteY7" fmla="*/ 57063 h 116979"/>
                  <a:gd name="connsiteX8" fmla="*/ 19050 w 78104"/>
                  <a:gd name="connsiteY8" fmla="*/ 42797 h 116979"/>
                  <a:gd name="connsiteX9" fmla="*/ 39052 w 78104"/>
                  <a:gd name="connsiteY9" fmla="*/ 38042 h 116979"/>
                  <a:gd name="connsiteX10" fmla="*/ 56197 w 78104"/>
                  <a:gd name="connsiteY10" fmla="*/ 40895 h 116979"/>
                  <a:gd name="connsiteX11" fmla="*/ 45720 w 78104"/>
                  <a:gd name="connsiteY11" fmla="*/ 101762 h 116979"/>
                  <a:gd name="connsiteX12" fmla="*/ 56197 w 78104"/>
                  <a:gd name="connsiteY12" fmla="*/ 101762 h 116979"/>
                  <a:gd name="connsiteX13" fmla="*/ 56197 w 78104"/>
                  <a:gd name="connsiteY13" fmla="*/ 56112 h 116979"/>
                  <a:gd name="connsiteX14" fmla="*/ 42863 w 78104"/>
                  <a:gd name="connsiteY14" fmla="*/ 53259 h 116979"/>
                  <a:gd name="connsiteX15" fmla="*/ 26670 w 78104"/>
                  <a:gd name="connsiteY15" fmla="*/ 59916 h 116979"/>
                  <a:gd name="connsiteX16" fmla="*/ 20955 w 78104"/>
                  <a:gd name="connsiteY16" fmla="*/ 77035 h 116979"/>
                  <a:gd name="connsiteX17" fmla="*/ 45720 w 78104"/>
                  <a:gd name="connsiteY17" fmla="*/ 101762 h 116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8104" h="116979">
                    <a:moveTo>
                      <a:pt x="57150" y="40895"/>
                    </a:moveTo>
                    <a:lnTo>
                      <a:pt x="57150" y="0"/>
                    </a:lnTo>
                    <a:lnTo>
                      <a:pt x="78105" y="0"/>
                    </a:lnTo>
                    <a:lnTo>
                      <a:pt x="78105" y="116979"/>
                    </a:lnTo>
                    <a:lnTo>
                      <a:pt x="41910" y="116979"/>
                    </a:lnTo>
                    <a:cubicBezTo>
                      <a:pt x="29527" y="116979"/>
                      <a:pt x="19050" y="113175"/>
                      <a:pt x="11430" y="106518"/>
                    </a:cubicBezTo>
                    <a:cubicBezTo>
                      <a:pt x="3810" y="98909"/>
                      <a:pt x="0" y="89399"/>
                      <a:pt x="0" y="77035"/>
                    </a:cubicBezTo>
                    <a:cubicBezTo>
                      <a:pt x="0" y="64671"/>
                      <a:pt x="1905" y="62769"/>
                      <a:pt x="4763" y="57063"/>
                    </a:cubicBezTo>
                    <a:cubicBezTo>
                      <a:pt x="8572" y="51357"/>
                      <a:pt x="13335" y="46601"/>
                      <a:pt x="19050" y="42797"/>
                    </a:cubicBezTo>
                    <a:cubicBezTo>
                      <a:pt x="24765" y="38993"/>
                      <a:pt x="31433" y="38042"/>
                      <a:pt x="39052" y="38042"/>
                    </a:cubicBezTo>
                    <a:cubicBezTo>
                      <a:pt x="46672" y="38042"/>
                      <a:pt x="50483" y="38993"/>
                      <a:pt x="56197" y="40895"/>
                    </a:cubicBezTo>
                    <a:close/>
                    <a:moveTo>
                      <a:pt x="45720" y="101762"/>
                    </a:moveTo>
                    <a:lnTo>
                      <a:pt x="56197" y="101762"/>
                    </a:lnTo>
                    <a:lnTo>
                      <a:pt x="56197" y="56112"/>
                    </a:lnTo>
                    <a:cubicBezTo>
                      <a:pt x="52388" y="54210"/>
                      <a:pt x="47625" y="53259"/>
                      <a:pt x="42863" y="53259"/>
                    </a:cubicBezTo>
                    <a:cubicBezTo>
                      <a:pt x="36195" y="53259"/>
                      <a:pt x="30480" y="55161"/>
                      <a:pt x="26670" y="59916"/>
                    </a:cubicBezTo>
                    <a:cubicBezTo>
                      <a:pt x="22860" y="64671"/>
                      <a:pt x="20955" y="69427"/>
                      <a:pt x="20955" y="77035"/>
                    </a:cubicBezTo>
                    <a:cubicBezTo>
                      <a:pt x="20955" y="94154"/>
                      <a:pt x="29527" y="101762"/>
                      <a:pt x="45720" y="10176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6" name="Forma libre 65">
                <a:extLst>
                  <a:ext uri="{FF2B5EF4-FFF2-40B4-BE49-F238E27FC236}">
                    <a16:creationId xmlns:a16="http://schemas.microsoft.com/office/drawing/2014/main" id="{398A6D87-2BEE-89EB-73CE-F39B388E89AA}"/>
                  </a:ext>
                </a:extLst>
              </p:cNvPr>
              <p:cNvSpPr/>
              <p:nvPr/>
            </p:nvSpPr>
            <p:spPr>
              <a:xfrm>
                <a:off x="15452856" y="5794870"/>
                <a:ext cx="76200" cy="81790"/>
              </a:xfrm>
              <a:custGeom>
                <a:avLst/>
                <a:gdLst>
                  <a:gd name="connsiteX0" fmla="*/ 38100 w 76200"/>
                  <a:gd name="connsiteY0" fmla="*/ 951 h 81790"/>
                  <a:gd name="connsiteX1" fmla="*/ 65723 w 76200"/>
                  <a:gd name="connsiteY1" fmla="*/ 12364 h 81790"/>
                  <a:gd name="connsiteX2" fmla="*/ 76200 w 76200"/>
                  <a:gd name="connsiteY2" fmla="*/ 42797 h 81790"/>
                  <a:gd name="connsiteX3" fmla="*/ 76200 w 76200"/>
                  <a:gd name="connsiteY3" fmla="*/ 45650 h 81790"/>
                  <a:gd name="connsiteX4" fmla="*/ 20955 w 76200"/>
                  <a:gd name="connsiteY4" fmla="*/ 45650 h 81790"/>
                  <a:gd name="connsiteX5" fmla="*/ 28575 w 76200"/>
                  <a:gd name="connsiteY5" fmla="*/ 61818 h 81790"/>
                  <a:gd name="connsiteX6" fmla="*/ 46673 w 76200"/>
                  <a:gd name="connsiteY6" fmla="*/ 67525 h 81790"/>
                  <a:gd name="connsiteX7" fmla="*/ 60960 w 76200"/>
                  <a:gd name="connsiteY7" fmla="*/ 64671 h 81790"/>
                  <a:gd name="connsiteX8" fmla="*/ 75248 w 76200"/>
                  <a:gd name="connsiteY8" fmla="*/ 57063 h 81790"/>
                  <a:gd name="connsiteX9" fmla="*/ 75248 w 76200"/>
                  <a:gd name="connsiteY9" fmla="*/ 72280 h 81790"/>
                  <a:gd name="connsiteX10" fmla="*/ 41910 w 76200"/>
                  <a:gd name="connsiteY10" fmla="*/ 81790 h 81790"/>
                  <a:gd name="connsiteX11" fmla="*/ 11430 w 76200"/>
                  <a:gd name="connsiteY11" fmla="*/ 70378 h 81790"/>
                  <a:gd name="connsiteX12" fmla="*/ 0 w 76200"/>
                  <a:gd name="connsiteY12" fmla="*/ 40895 h 81790"/>
                  <a:gd name="connsiteX13" fmla="*/ 10478 w 76200"/>
                  <a:gd name="connsiteY13" fmla="*/ 11413 h 81790"/>
                  <a:gd name="connsiteX14" fmla="*/ 39053 w 76200"/>
                  <a:gd name="connsiteY14" fmla="*/ 0 h 81790"/>
                  <a:gd name="connsiteX15" fmla="*/ 56198 w 76200"/>
                  <a:gd name="connsiteY15" fmla="*/ 33287 h 81790"/>
                  <a:gd name="connsiteX16" fmla="*/ 51435 w 76200"/>
                  <a:gd name="connsiteY16" fmla="*/ 19972 h 81790"/>
                  <a:gd name="connsiteX17" fmla="*/ 39053 w 76200"/>
                  <a:gd name="connsiteY17" fmla="*/ 15217 h 81790"/>
                  <a:gd name="connsiteX18" fmla="*/ 26670 w 76200"/>
                  <a:gd name="connsiteY18" fmla="*/ 19972 h 81790"/>
                  <a:gd name="connsiteX19" fmla="*/ 20955 w 76200"/>
                  <a:gd name="connsiteY19" fmla="*/ 33287 h 81790"/>
                  <a:gd name="connsiteX20" fmla="*/ 56198 w 76200"/>
                  <a:gd name="connsiteY20" fmla="*/ 33287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6200" h="81790">
                    <a:moveTo>
                      <a:pt x="38100" y="951"/>
                    </a:moveTo>
                    <a:cubicBezTo>
                      <a:pt x="49530" y="951"/>
                      <a:pt x="59055" y="4755"/>
                      <a:pt x="65723" y="12364"/>
                    </a:cubicBezTo>
                    <a:cubicBezTo>
                      <a:pt x="72390" y="19972"/>
                      <a:pt x="76200" y="29483"/>
                      <a:pt x="76200" y="42797"/>
                    </a:cubicBezTo>
                    <a:lnTo>
                      <a:pt x="76200" y="45650"/>
                    </a:lnTo>
                    <a:lnTo>
                      <a:pt x="20955" y="45650"/>
                    </a:lnTo>
                    <a:cubicBezTo>
                      <a:pt x="20955" y="52308"/>
                      <a:pt x="24765" y="58014"/>
                      <a:pt x="28575" y="61818"/>
                    </a:cubicBezTo>
                    <a:cubicBezTo>
                      <a:pt x="32385" y="65622"/>
                      <a:pt x="39053" y="67525"/>
                      <a:pt x="46673" y="67525"/>
                    </a:cubicBezTo>
                    <a:cubicBezTo>
                      <a:pt x="54292" y="67525"/>
                      <a:pt x="56198" y="67525"/>
                      <a:pt x="60960" y="64671"/>
                    </a:cubicBezTo>
                    <a:cubicBezTo>
                      <a:pt x="65723" y="62769"/>
                      <a:pt x="70485" y="59916"/>
                      <a:pt x="75248" y="57063"/>
                    </a:cubicBezTo>
                    <a:lnTo>
                      <a:pt x="75248" y="72280"/>
                    </a:lnTo>
                    <a:cubicBezTo>
                      <a:pt x="65723" y="78937"/>
                      <a:pt x="55245" y="81790"/>
                      <a:pt x="41910" y="81790"/>
                    </a:cubicBezTo>
                    <a:cubicBezTo>
                      <a:pt x="28575" y="81790"/>
                      <a:pt x="19050" y="77986"/>
                      <a:pt x="11430" y="70378"/>
                    </a:cubicBezTo>
                    <a:cubicBezTo>
                      <a:pt x="3810" y="62769"/>
                      <a:pt x="0" y="53259"/>
                      <a:pt x="0" y="40895"/>
                    </a:cubicBezTo>
                    <a:cubicBezTo>
                      <a:pt x="0" y="28532"/>
                      <a:pt x="3810" y="19021"/>
                      <a:pt x="10478" y="11413"/>
                    </a:cubicBezTo>
                    <a:cubicBezTo>
                      <a:pt x="18098" y="3804"/>
                      <a:pt x="26670" y="0"/>
                      <a:pt x="39053" y="0"/>
                    </a:cubicBezTo>
                    <a:close/>
                    <a:moveTo>
                      <a:pt x="56198" y="33287"/>
                    </a:moveTo>
                    <a:cubicBezTo>
                      <a:pt x="56198" y="27580"/>
                      <a:pt x="54292" y="22825"/>
                      <a:pt x="51435" y="19972"/>
                    </a:cubicBezTo>
                    <a:cubicBezTo>
                      <a:pt x="48578" y="17119"/>
                      <a:pt x="44767" y="15217"/>
                      <a:pt x="39053" y="15217"/>
                    </a:cubicBezTo>
                    <a:cubicBezTo>
                      <a:pt x="33338" y="15217"/>
                      <a:pt x="29528" y="17119"/>
                      <a:pt x="26670" y="19972"/>
                    </a:cubicBezTo>
                    <a:cubicBezTo>
                      <a:pt x="23813" y="22825"/>
                      <a:pt x="21908" y="27580"/>
                      <a:pt x="20955" y="33287"/>
                    </a:cubicBezTo>
                    <a:lnTo>
                      <a:pt x="56198" y="3328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7" name="Forma libre 66">
                <a:extLst>
                  <a:ext uri="{FF2B5EF4-FFF2-40B4-BE49-F238E27FC236}">
                    <a16:creationId xmlns:a16="http://schemas.microsoft.com/office/drawing/2014/main" id="{37A9D216-B446-BB6B-FD8D-21FBC56EBA01}"/>
                  </a:ext>
                </a:extLst>
              </p:cNvPr>
              <p:cNvSpPr/>
              <p:nvPr/>
            </p:nvSpPr>
            <p:spPr>
              <a:xfrm>
                <a:off x="13707877" y="5935625"/>
                <a:ext cx="82867" cy="117930"/>
              </a:xfrm>
              <a:custGeom>
                <a:avLst/>
                <a:gdLst>
                  <a:gd name="connsiteX0" fmla="*/ 45720 w 82867"/>
                  <a:gd name="connsiteY0" fmla="*/ 0 h 117930"/>
                  <a:gd name="connsiteX1" fmla="*/ 72390 w 82867"/>
                  <a:gd name="connsiteY1" fmla="*/ 9511 h 117930"/>
                  <a:gd name="connsiteX2" fmla="*/ 82868 w 82867"/>
                  <a:gd name="connsiteY2" fmla="*/ 34238 h 117930"/>
                  <a:gd name="connsiteX3" fmla="*/ 72390 w 82867"/>
                  <a:gd name="connsiteY3" fmla="*/ 58965 h 117930"/>
                  <a:gd name="connsiteX4" fmla="*/ 44768 w 82867"/>
                  <a:gd name="connsiteY4" fmla="*/ 68476 h 117930"/>
                  <a:gd name="connsiteX5" fmla="*/ 22860 w 82867"/>
                  <a:gd name="connsiteY5" fmla="*/ 68476 h 117930"/>
                  <a:gd name="connsiteX6" fmla="*/ 22860 w 82867"/>
                  <a:gd name="connsiteY6" fmla="*/ 117930 h 117930"/>
                  <a:gd name="connsiteX7" fmla="*/ 0 w 82867"/>
                  <a:gd name="connsiteY7" fmla="*/ 117930 h 117930"/>
                  <a:gd name="connsiteX8" fmla="*/ 0 w 82867"/>
                  <a:gd name="connsiteY8" fmla="*/ 951 h 117930"/>
                  <a:gd name="connsiteX9" fmla="*/ 44768 w 82867"/>
                  <a:gd name="connsiteY9" fmla="*/ 951 h 117930"/>
                  <a:gd name="connsiteX10" fmla="*/ 40005 w 82867"/>
                  <a:gd name="connsiteY10" fmla="*/ 50406 h 117930"/>
                  <a:gd name="connsiteX11" fmla="*/ 54293 w 82867"/>
                  <a:gd name="connsiteY11" fmla="*/ 46601 h 117930"/>
                  <a:gd name="connsiteX12" fmla="*/ 59055 w 82867"/>
                  <a:gd name="connsiteY12" fmla="*/ 34238 h 117930"/>
                  <a:gd name="connsiteX13" fmla="*/ 38100 w 82867"/>
                  <a:gd name="connsiteY13" fmla="*/ 18070 h 117930"/>
                  <a:gd name="connsiteX14" fmla="*/ 22860 w 82867"/>
                  <a:gd name="connsiteY14" fmla="*/ 18070 h 117930"/>
                  <a:gd name="connsiteX15" fmla="*/ 22860 w 82867"/>
                  <a:gd name="connsiteY15" fmla="*/ 50406 h 117930"/>
                  <a:gd name="connsiteX16" fmla="*/ 40005 w 82867"/>
                  <a:gd name="connsiteY16" fmla="*/ 50406 h 11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2867" h="117930">
                    <a:moveTo>
                      <a:pt x="45720" y="0"/>
                    </a:moveTo>
                    <a:cubicBezTo>
                      <a:pt x="56198" y="0"/>
                      <a:pt x="65723" y="2853"/>
                      <a:pt x="72390" y="9511"/>
                    </a:cubicBezTo>
                    <a:cubicBezTo>
                      <a:pt x="79058" y="16168"/>
                      <a:pt x="82868" y="23776"/>
                      <a:pt x="82868" y="34238"/>
                    </a:cubicBezTo>
                    <a:cubicBezTo>
                      <a:pt x="82868" y="44699"/>
                      <a:pt x="79058" y="52308"/>
                      <a:pt x="72390" y="58965"/>
                    </a:cubicBezTo>
                    <a:cubicBezTo>
                      <a:pt x="65723" y="65622"/>
                      <a:pt x="56198" y="68476"/>
                      <a:pt x="44768" y="68476"/>
                    </a:cubicBezTo>
                    <a:lnTo>
                      <a:pt x="22860" y="68476"/>
                    </a:lnTo>
                    <a:lnTo>
                      <a:pt x="22860" y="117930"/>
                    </a:lnTo>
                    <a:lnTo>
                      <a:pt x="0" y="117930"/>
                    </a:lnTo>
                    <a:lnTo>
                      <a:pt x="0" y="951"/>
                    </a:lnTo>
                    <a:lnTo>
                      <a:pt x="44768" y="951"/>
                    </a:lnTo>
                    <a:close/>
                    <a:moveTo>
                      <a:pt x="40005" y="50406"/>
                    </a:moveTo>
                    <a:cubicBezTo>
                      <a:pt x="45720" y="50406"/>
                      <a:pt x="50483" y="49455"/>
                      <a:pt x="54293" y="46601"/>
                    </a:cubicBezTo>
                    <a:cubicBezTo>
                      <a:pt x="58103" y="43748"/>
                      <a:pt x="59055" y="39944"/>
                      <a:pt x="59055" y="34238"/>
                    </a:cubicBezTo>
                    <a:cubicBezTo>
                      <a:pt x="59055" y="23776"/>
                      <a:pt x="52388" y="18070"/>
                      <a:pt x="38100" y="18070"/>
                    </a:cubicBezTo>
                    <a:lnTo>
                      <a:pt x="22860" y="18070"/>
                    </a:lnTo>
                    <a:lnTo>
                      <a:pt x="22860" y="50406"/>
                    </a:lnTo>
                    <a:lnTo>
                      <a:pt x="40005" y="504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8" name="Forma libre 67">
                <a:extLst>
                  <a:ext uri="{FF2B5EF4-FFF2-40B4-BE49-F238E27FC236}">
                    <a16:creationId xmlns:a16="http://schemas.microsoft.com/office/drawing/2014/main" id="{21651A3B-1176-BEDD-6BBB-E5799463009B}"/>
                  </a:ext>
                </a:extLst>
              </p:cNvPr>
              <p:cNvSpPr/>
              <p:nvPr/>
            </p:nvSpPr>
            <p:spPr>
              <a:xfrm>
                <a:off x="13805031" y="5972716"/>
                <a:ext cx="62864" cy="79888"/>
              </a:xfrm>
              <a:custGeom>
                <a:avLst/>
                <a:gdLst>
                  <a:gd name="connsiteX0" fmla="*/ 45720 w 62864"/>
                  <a:gd name="connsiteY0" fmla="*/ 0 h 79888"/>
                  <a:gd name="connsiteX1" fmla="*/ 53340 w 62864"/>
                  <a:gd name="connsiteY1" fmla="*/ 1902 h 79888"/>
                  <a:gd name="connsiteX2" fmla="*/ 62865 w 62864"/>
                  <a:gd name="connsiteY2" fmla="*/ 8559 h 79888"/>
                  <a:gd name="connsiteX3" fmla="*/ 55245 w 62864"/>
                  <a:gd name="connsiteY3" fmla="*/ 26629 h 79888"/>
                  <a:gd name="connsiteX4" fmla="*/ 40958 w 62864"/>
                  <a:gd name="connsiteY4" fmla="*/ 19972 h 79888"/>
                  <a:gd name="connsiteX5" fmla="*/ 31433 w 62864"/>
                  <a:gd name="connsiteY5" fmla="*/ 23776 h 79888"/>
                  <a:gd name="connsiteX6" fmla="*/ 23813 w 62864"/>
                  <a:gd name="connsiteY6" fmla="*/ 33287 h 79888"/>
                  <a:gd name="connsiteX7" fmla="*/ 20955 w 62864"/>
                  <a:gd name="connsiteY7" fmla="*/ 44699 h 79888"/>
                  <a:gd name="connsiteX8" fmla="*/ 20955 w 62864"/>
                  <a:gd name="connsiteY8" fmla="*/ 79888 h 79888"/>
                  <a:gd name="connsiteX9" fmla="*/ 0 w 62864"/>
                  <a:gd name="connsiteY9" fmla="*/ 79888 h 79888"/>
                  <a:gd name="connsiteX10" fmla="*/ 0 w 62864"/>
                  <a:gd name="connsiteY10" fmla="*/ 1902 h 79888"/>
                  <a:gd name="connsiteX11" fmla="*/ 20955 w 62864"/>
                  <a:gd name="connsiteY11" fmla="*/ 1902 h 79888"/>
                  <a:gd name="connsiteX12" fmla="*/ 20955 w 62864"/>
                  <a:gd name="connsiteY12" fmla="*/ 21874 h 79888"/>
                  <a:gd name="connsiteX13" fmla="*/ 20955 w 62864"/>
                  <a:gd name="connsiteY13" fmla="*/ 21874 h 79888"/>
                  <a:gd name="connsiteX14" fmla="*/ 32385 w 62864"/>
                  <a:gd name="connsiteY14" fmla="*/ 5706 h 79888"/>
                  <a:gd name="connsiteX15" fmla="*/ 44768 w 62864"/>
                  <a:gd name="connsiteY15" fmla="*/ 951 h 7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864" h="79888">
                    <a:moveTo>
                      <a:pt x="45720" y="0"/>
                    </a:moveTo>
                    <a:cubicBezTo>
                      <a:pt x="48577" y="0"/>
                      <a:pt x="51435" y="0"/>
                      <a:pt x="53340" y="1902"/>
                    </a:cubicBezTo>
                    <a:cubicBezTo>
                      <a:pt x="55245" y="3804"/>
                      <a:pt x="59055" y="4755"/>
                      <a:pt x="62865" y="8559"/>
                    </a:cubicBezTo>
                    <a:lnTo>
                      <a:pt x="55245" y="26629"/>
                    </a:lnTo>
                    <a:cubicBezTo>
                      <a:pt x="49530" y="21874"/>
                      <a:pt x="44768" y="19972"/>
                      <a:pt x="40958" y="19972"/>
                    </a:cubicBezTo>
                    <a:cubicBezTo>
                      <a:pt x="37148" y="19972"/>
                      <a:pt x="34290" y="20923"/>
                      <a:pt x="31433" y="23776"/>
                    </a:cubicBezTo>
                    <a:cubicBezTo>
                      <a:pt x="28575" y="26629"/>
                      <a:pt x="25717" y="29483"/>
                      <a:pt x="23813" y="33287"/>
                    </a:cubicBezTo>
                    <a:cubicBezTo>
                      <a:pt x="21908" y="37091"/>
                      <a:pt x="20955" y="40895"/>
                      <a:pt x="20955" y="44699"/>
                    </a:cubicBezTo>
                    <a:lnTo>
                      <a:pt x="20955" y="79888"/>
                    </a:lnTo>
                    <a:lnTo>
                      <a:pt x="0" y="79888"/>
                    </a:lnTo>
                    <a:lnTo>
                      <a:pt x="0" y="1902"/>
                    </a:lnTo>
                    <a:lnTo>
                      <a:pt x="20955" y="1902"/>
                    </a:lnTo>
                    <a:lnTo>
                      <a:pt x="20955" y="21874"/>
                    </a:lnTo>
                    <a:lnTo>
                      <a:pt x="20955" y="21874"/>
                    </a:lnTo>
                    <a:cubicBezTo>
                      <a:pt x="24765" y="14266"/>
                      <a:pt x="28575" y="8559"/>
                      <a:pt x="32385" y="5706"/>
                    </a:cubicBezTo>
                    <a:cubicBezTo>
                      <a:pt x="36195" y="1902"/>
                      <a:pt x="40005" y="951"/>
                      <a:pt x="44768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9" name="Forma libre 68">
                <a:extLst>
                  <a:ext uri="{FF2B5EF4-FFF2-40B4-BE49-F238E27FC236}">
                    <a16:creationId xmlns:a16="http://schemas.microsoft.com/office/drawing/2014/main" id="{3BF95B61-7953-2809-2D94-CA00CFAFF025}"/>
                  </a:ext>
                </a:extLst>
              </p:cNvPr>
              <p:cNvSpPr/>
              <p:nvPr/>
            </p:nvSpPr>
            <p:spPr>
              <a:xfrm>
                <a:off x="13870754" y="5971765"/>
                <a:ext cx="76200" cy="81790"/>
              </a:xfrm>
              <a:custGeom>
                <a:avLst/>
                <a:gdLst>
                  <a:gd name="connsiteX0" fmla="*/ 38100 w 76200"/>
                  <a:gd name="connsiteY0" fmla="*/ 951 h 81790"/>
                  <a:gd name="connsiteX1" fmla="*/ 65723 w 76200"/>
                  <a:gd name="connsiteY1" fmla="*/ 12364 h 81790"/>
                  <a:gd name="connsiteX2" fmla="*/ 76200 w 76200"/>
                  <a:gd name="connsiteY2" fmla="*/ 42797 h 81790"/>
                  <a:gd name="connsiteX3" fmla="*/ 76200 w 76200"/>
                  <a:gd name="connsiteY3" fmla="*/ 45650 h 81790"/>
                  <a:gd name="connsiteX4" fmla="*/ 20955 w 76200"/>
                  <a:gd name="connsiteY4" fmla="*/ 45650 h 81790"/>
                  <a:gd name="connsiteX5" fmla="*/ 28575 w 76200"/>
                  <a:gd name="connsiteY5" fmla="*/ 61818 h 81790"/>
                  <a:gd name="connsiteX6" fmla="*/ 46672 w 76200"/>
                  <a:gd name="connsiteY6" fmla="*/ 67525 h 81790"/>
                  <a:gd name="connsiteX7" fmla="*/ 60960 w 76200"/>
                  <a:gd name="connsiteY7" fmla="*/ 64671 h 81790"/>
                  <a:gd name="connsiteX8" fmla="*/ 75248 w 76200"/>
                  <a:gd name="connsiteY8" fmla="*/ 57063 h 81790"/>
                  <a:gd name="connsiteX9" fmla="*/ 75248 w 76200"/>
                  <a:gd name="connsiteY9" fmla="*/ 72280 h 81790"/>
                  <a:gd name="connsiteX10" fmla="*/ 41910 w 76200"/>
                  <a:gd name="connsiteY10" fmla="*/ 81790 h 81790"/>
                  <a:gd name="connsiteX11" fmla="*/ 11430 w 76200"/>
                  <a:gd name="connsiteY11" fmla="*/ 70378 h 81790"/>
                  <a:gd name="connsiteX12" fmla="*/ 0 w 76200"/>
                  <a:gd name="connsiteY12" fmla="*/ 40895 h 81790"/>
                  <a:gd name="connsiteX13" fmla="*/ 10478 w 76200"/>
                  <a:gd name="connsiteY13" fmla="*/ 11413 h 81790"/>
                  <a:gd name="connsiteX14" fmla="*/ 39053 w 76200"/>
                  <a:gd name="connsiteY14" fmla="*/ 0 h 81790"/>
                  <a:gd name="connsiteX15" fmla="*/ 56197 w 76200"/>
                  <a:gd name="connsiteY15" fmla="*/ 33287 h 81790"/>
                  <a:gd name="connsiteX16" fmla="*/ 51435 w 76200"/>
                  <a:gd name="connsiteY16" fmla="*/ 19972 h 81790"/>
                  <a:gd name="connsiteX17" fmla="*/ 39053 w 76200"/>
                  <a:gd name="connsiteY17" fmla="*/ 15217 h 81790"/>
                  <a:gd name="connsiteX18" fmla="*/ 26670 w 76200"/>
                  <a:gd name="connsiteY18" fmla="*/ 19972 h 81790"/>
                  <a:gd name="connsiteX19" fmla="*/ 20955 w 76200"/>
                  <a:gd name="connsiteY19" fmla="*/ 33287 h 81790"/>
                  <a:gd name="connsiteX20" fmla="*/ 56197 w 76200"/>
                  <a:gd name="connsiteY20" fmla="*/ 33287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6200" h="81790">
                    <a:moveTo>
                      <a:pt x="38100" y="951"/>
                    </a:moveTo>
                    <a:cubicBezTo>
                      <a:pt x="49530" y="951"/>
                      <a:pt x="59055" y="4755"/>
                      <a:pt x="65723" y="12364"/>
                    </a:cubicBezTo>
                    <a:cubicBezTo>
                      <a:pt x="72390" y="19972"/>
                      <a:pt x="76200" y="29483"/>
                      <a:pt x="76200" y="42797"/>
                    </a:cubicBezTo>
                    <a:lnTo>
                      <a:pt x="76200" y="45650"/>
                    </a:lnTo>
                    <a:lnTo>
                      <a:pt x="20955" y="45650"/>
                    </a:lnTo>
                    <a:cubicBezTo>
                      <a:pt x="20955" y="52308"/>
                      <a:pt x="24765" y="58014"/>
                      <a:pt x="28575" y="61818"/>
                    </a:cubicBezTo>
                    <a:cubicBezTo>
                      <a:pt x="32385" y="65622"/>
                      <a:pt x="39053" y="67525"/>
                      <a:pt x="46672" y="67525"/>
                    </a:cubicBezTo>
                    <a:cubicBezTo>
                      <a:pt x="54292" y="67525"/>
                      <a:pt x="56197" y="67525"/>
                      <a:pt x="60960" y="64671"/>
                    </a:cubicBezTo>
                    <a:cubicBezTo>
                      <a:pt x="65723" y="62769"/>
                      <a:pt x="70485" y="59916"/>
                      <a:pt x="75248" y="57063"/>
                    </a:cubicBezTo>
                    <a:lnTo>
                      <a:pt x="75248" y="72280"/>
                    </a:lnTo>
                    <a:cubicBezTo>
                      <a:pt x="65723" y="78937"/>
                      <a:pt x="55245" y="81790"/>
                      <a:pt x="41910" y="81790"/>
                    </a:cubicBezTo>
                    <a:cubicBezTo>
                      <a:pt x="28575" y="81790"/>
                      <a:pt x="19050" y="77986"/>
                      <a:pt x="11430" y="70378"/>
                    </a:cubicBezTo>
                    <a:cubicBezTo>
                      <a:pt x="3810" y="62769"/>
                      <a:pt x="0" y="53259"/>
                      <a:pt x="0" y="40895"/>
                    </a:cubicBezTo>
                    <a:cubicBezTo>
                      <a:pt x="0" y="28532"/>
                      <a:pt x="3810" y="19021"/>
                      <a:pt x="10478" y="11413"/>
                    </a:cubicBezTo>
                    <a:cubicBezTo>
                      <a:pt x="18097" y="3804"/>
                      <a:pt x="26670" y="0"/>
                      <a:pt x="39053" y="0"/>
                    </a:cubicBezTo>
                    <a:close/>
                    <a:moveTo>
                      <a:pt x="56197" y="33287"/>
                    </a:moveTo>
                    <a:cubicBezTo>
                      <a:pt x="56197" y="27580"/>
                      <a:pt x="54292" y="22825"/>
                      <a:pt x="51435" y="19972"/>
                    </a:cubicBezTo>
                    <a:cubicBezTo>
                      <a:pt x="48578" y="17119"/>
                      <a:pt x="44767" y="15217"/>
                      <a:pt x="39053" y="15217"/>
                    </a:cubicBezTo>
                    <a:cubicBezTo>
                      <a:pt x="33338" y="15217"/>
                      <a:pt x="29528" y="17119"/>
                      <a:pt x="26670" y="19972"/>
                    </a:cubicBezTo>
                    <a:cubicBezTo>
                      <a:pt x="23813" y="22825"/>
                      <a:pt x="21907" y="27580"/>
                      <a:pt x="20955" y="33287"/>
                    </a:cubicBezTo>
                    <a:lnTo>
                      <a:pt x="56197" y="3328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9" name="Forma libre 128">
                <a:extLst>
                  <a:ext uri="{FF2B5EF4-FFF2-40B4-BE49-F238E27FC236}">
                    <a16:creationId xmlns:a16="http://schemas.microsoft.com/office/drawing/2014/main" id="{722B34E8-D3E6-05DB-30C3-9992595467D8}"/>
                  </a:ext>
                </a:extLst>
              </p:cNvPr>
              <p:cNvSpPr/>
              <p:nvPr/>
            </p:nvSpPr>
            <p:spPr>
              <a:xfrm>
                <a:off x="13952669" y="5974618"/>
                <a:ext cx="80962" cy="79888"/>
              </a:xfrm>
              <a:custGeom>
                <a:avLst/>
                <a:gdLst>
                  <a:gd name="connsiteX0" fmla="*/ 21907 w 80962"/>
                  <a:gd name="connsiteY0" fmla="*/ 0 h 79888"/>
                  <a:gd name="connsiteX1" fmla="*/ 40957 w 80962"/>
                  <a:gd name="connsiteY1" fmla="*/ 45650 h 79888"/>
                  <a:gd name="connsiteX2" fmla="*/ 59055 w 80962"/>
                  <a:gd name="connsiteY2" fmla="*/ 0 h 79888"/>
                  <a:gd name="connsiteX3" fmla="*/ 80963 w 80962"/>
                  <a:gd name="connsiteY3" fmla="*/ 0 h 79888"/>
                  <a:gd name="connsiteX4" fmla="*/ 45720 w 80962"/>
                  <a:gd name="connsiteY4" fmla="*/ 79888 h 79888"/>
                  <a:gd name="connsiteX5" fmla="*/ 36195 w 80962"/>
                  <a:gd name="connsiteY5" fmla="*/ 79888 h 79888"/>
                  <a:gd name="connsiteX6" fmla="*/ 0 w 80962"/>
                  <a:gd name="connsiteY6" fmla="*/ 0 h 79888"/>
                  <a:gd name="connsiteX7" fmla="*/ 21907 w 80962"/>
                  <a:gd name="connsiteY7" fmla="*/ 0 h 7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962" h="79888">
                    <a:moveTo>
                      <a:pt x="21907" y="0"/>
                    </a:moveTo>
                    <a:lnTo>
                      <a:pt x="40957" y="45650"/>
                    </a:lnTo>
                    <a:lnTo>
                      <a:pt x="59055" y="0"/>
                    </a:lnTo>
                    <a:lnTo>
                      <a:pt x="80963" y="0"/>
                    </a:lnTo>
                    <a:lnTo>
                      <a:pt x="45720" y="79888"/>
                    </a:lnTo>
                    <a:lnTo>
                      <a:pt x="36195" y="79888"/>
                    </a:lnTo>
                    <a:lnTo>
                      <a:pt x="0" y="0"/>
                    </a:lnTo>
                    <a:lnTo>
                      <a:pt x="21907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0" name="Forma libre 129">
                <a:extLst>
                  <a:ext uri="{FF2B5EF4-FFF2-40B4-BE49-F238E27FC236}">
                    <a16:creationId xmlns:a16="http://schemas.microsoft.com/office/drawing/2014/main" id="{D425A3D0-1C55-D594-91A7-8EACECBFB5B8}"/>
                  </a:ext>
                </a:extLst>
              </p:cNvPr>
              <p:cNvSpPr/>
              <p:nvPr/>
            </p:nvSpPr>
            <p:spPr>
              <a:xfrm>
                <a:off x="14041252" y="5971765"/>
                <a:ext cx="76200" cy="81790"/>
              </a:xfrm>
              <a:custGeom>
                <a:avLst/>
                <a:gdLst>
                  <a:gd name="connsiteX0" fmla="*/ 38100 w 76200"/>
                  <a:gd name="connsiteY0" fmla="*/ 951 h 81790"/>
                  <a:gd name="connsiteX1" fmla="*/ 65723 w 76200"/>
                  <a:gd name="connsiteY1" fmla="*/ 12364 h 81790"/>
                  <a:gd name="connsiteX2" fmla="*/ 76200 w 76200"/>
                  <a:gd name="connsiteY2" fmla="*/ 42797 h 81790"/>
                  <a:gd name="connsiteX3" fmla="*/ 76200 w 76200"/>
                  <a:gd name="connsiteY3" fmla="*/ 45650 h 81790"/>
                  <a:gd name="connsiteX4" fmla="*/ 20955 w 76200"/>
                  <a:gd name="connsiteY4" fmla="*/ 45650 h 81790"/>
                  <a:gd name="connsiteX5" fmla="*/ 28575 w 76200"/>
                  <a:gd name="connsiteY5" fmla="*/ 61818 h 81790"/>
                  <a:gd name="connsiteX6" fmla="*/ 46673 w 76200"/>
                  <a:gd name="connsiteY6" fmla="*/ 67525 h 81790"/>
                  <a:gd name="connsiteX7" fmla="*/ 60960 w 76200"/>
                  <a:gd name="connsiteY7" fmla="*/ 64671 h 81790"/>
                  <a:gd name="connsiteX8" fmla="*/ 75248 w 76200"/>
                  <a:gd name="connsiteY8" fmla="*/ 57063 h 81790"/>
                  <a:gd name="connsiteX9" fmla="*/ 75248 w 76200"/>
                  <a:gd name="connsiteY9" fmla="*/ 72280 h 81790"/>
                  <a:gd name="connsiteX10" fmla="*/ 41910 w 76200"/>
                  <a:gd name="connsiteY10" fmla="*/ 81790 h 81790"/>
                  <a:gd name="connsiteX11" fmla="*/ 11430 w 76200"/>
                  <a:gd name="connsiteY11" fmla="*/ 70378 h 81790"/>
                  <a:gd name="connsiteX12" fmla="*/ 0 w 76200"/>
                  <a:gd name="connsiteY12" fmla="*/ 40895 h 81790"/>
                  <a:gd name="connsiteX13" fmla="*/ 10477 w 76200"/>
                  <a:gd name="connsiteY13" fmla="*/ 11413 h 81790"/>
                  <a:gd name="connsiteX14" fmla="*/ 39052 w 76200"/>
                  <a:gd name="connsiteY14" fmla="*/ 0 h 81790"/>
                  <a:gd name="connsiteX15" fmla="*/ 56198 w 76200"/>
                  <a:gd name="connsiteY15" fmla="*/ 33287 h 81790"/>
                  <a:gd name="connsiteX16" fmla="*/ 51435 w 76200"/>
                  <a:gd name="connsiteY16" fmla="*/ 19972 h 81790"/>
                  <a:gd name="connsiteX17" fmla="*/ 39052 w 76200"/>
                  <a:gd name="connsiteY17" fmla="*/ 15217 h 81790"/>
                  <a:gd name="connsiteX18" fmla="*/ 26670 w 76200"/>
                  <a:gd name="connsiteY18" fmla="*/ 19972 h 81790"/>
                  <a:gd name="connsiteX19" fmla="*/ 20955 w 76200"/>
                  <a:gd name="connsiteY19" fmla="*/ 33287 h 81790"/>
                  <a:gd name="connsiteX20" fmla="*/ 56198 w 76200"/>
                  <a:gd name="connsiteY20" fmla="*/ 33287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6200" h="81790">
                    <a:moveTo>
                      <a:pt x="38100" y="951"/>
                    </a:moveTo>
                    <a:cubicBezTo>
                      <a:pt x="49530" y="951"/>
                      <a:pt x="59055" y="4755"/>
                      <a:pt x="65723" y="12364"/>
                    </a:cubicBezTo>
                    <a:cubicBezTo>
                      <a:pt x="72390" y="19972"/>
                      <a:pt x="76200" y="29483"/>
                      <a:pt x="76200" y="42797"/>
                    </a:cubicBezTo>
                    <a:lnTo>
                      <a:pt x="76200" y="45650"/>
                    </a:lnTo>
                    <a:lnTo>
                      <a:pt x="20955" y="45650"/>
                    </a:lnTo>
                    <a:cubicBezTo>
                      <a:pt x="20955" y="52308"/>
                      <a:pt x="24765" y="58014"/>
                      <a:pt x="28575" y="61818"/>
                    </a:cubicBezTo>
                    <a:cubicBezTo>
                      <a:pt x="32385" y="65622"/>
                      <a:pt x="39052" y="67525"/>
                      <a:pt x="46673" y="67525"/>
                    </a:cubicBezTo>
                    <a:cubicBezTo>
                      <a:pt x="54293" y="67525"/>
                      <a:pt x="56198" y="67525"/>
                      <a:pt x="60960" y="64671"/>
                    </a:cubicBezTo>
                    <a:cubicBezTo>
                      <a:pt x="65723" y="62769"/>
                      <a:pt x="70485" y="59916"/>
                      <a:pt x="75248" y="57063"/>
                    </a:cubicBezTo>
                    <a:lnTo>
                      <a:pt x="75248" y="72280"/>
                    </a:lnTo>
                    <a:cubicBezTo>
                      <a:pt x="65723" y="78937"/>
                      <a:pt x="55245" y="81790"/>
                      <a:pt x="41910" y="81790"/>
                    </a:cubicBezTo>
                    <a:cubicBezTo>
                      <a:pt x="28575" y="81790"/>
                      <a:pt x="19050" y="77986"/>
                      <a:pt x="11430" y="70378"/>
                    </a:cubicBezTo>
                    <a:cubicBezTo>
                      <a:pt x="3810" y="62769"/>
                      <a:pt x="0" y="53259"/>
                      <a:pt x="0" y="40895"/>
                    </a:cubicBezTo>
                    <a:cubicBezTo>
                      <a:pt x="0" y="28532"/>
                      <a:pt x="3810" y="19021"/>
                      <a:pt x="10477" y="11413"/>
                    </a:cubicBezTo>
                    <a:cubicBezTo>
                      <a:pt x="18098" y="3804"/>
                      <a:pt x="26670" y="0"/>
                      <a:pt x="39052" y="0"/>
                    </a:cubicBezTo>
                    <a:close/>
                    <a:moveTo>
                      <a:pt x="56198" y="33287"/>
                    </a:moveTo>
                    <a:cubicBezTo>
                      <a:pt x="56198" y="27580"/>
                      <a:pt x="54293" y="22825"/>
                      <a:pt x="51435" y="19972"/>
                    </a:cubicBezTo>
                    <a:cubicBezTo>
                      <a:pt x="48577" y="17119"/>
                      <a:pt x="44768" y="15217"/>
                      <a:pt x="39052" y="15217"/>
                    </a:cubicBezTo>
                    <a:cubicBezTo>
                      <a:pt x="33338" y="15217"/>
                      <a:pt x="29527" y="17119"/>
                      <a:pt x="26670" y="19972"/>
                    </a:cubicBezTo>
                    <a:cubicBezTo>
                      <a:pt x="23813" y="22825"/>
                      <a:pt x="21907" y="27580"/>
                      <a:pt x="20955" y="33287"/>
                    </a:cubicBezTo>
                    <a:lnTo>
                      <a:pt x="56198" y="3328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1" name="Forma libre 130">
                <a:extLst>
                  <a:ext uri="{FF2B5EF4-FFF2-40B4-BE49-F238E27FC236}">
                    <a16:creationId xmlns:a16="http://schemas.microsoft.com/office/drawing/2014/main" id="{664C1D2B-3081-85A1-2B5F-BB8140A74565}"/>
                  </a:ext>
                </a:extLst>
              </p:cNvPr>
              <p:cNvSpPr/>
              <p:nvPr/>
            </p:nvSpPr>
            <p:spPr>
              <a:xfrm>
                <a:off x="14132691" y="5972716"/>
                <a:ext cx="73342" cy="79888"/>
              </a:xfrm>
              <a:custGeom>
                <a:avLst/>
                <a:gdLst>
                  <a:gd name="connsiteX0" fmla="*/ 45720 w 73342"/>
                  <a:gd name="connsiteY0" fmla="*/ 0 h 79888"/>
                  <a:gd name="connsiteX1" fmla="*/ 65723 w 73342"/>
                  <a:gd name="connsiteY1" fmla="*/ 8559 h 79888"/>
                  <a:gd name="connsiteX2" fmla="*/ 73343 w 73342"/>
                  <a:gd name="connsiteY2" fmla="*/ 30434 h 79888"/>
                  <a:gd name="connsiteX3" fmla="*/ 73343 w 73342"/>
                  <a:gd name="connsiteY3" fmla="*/ 79888 h 79888"/>
                  <a:gd name="connsiteX4" fmla="*/ 52388 w 73342"/>
                  <a:gd name="connsiteY4" fmla="*/ 79888 h 79888"/>
                  <a:gd name="connsiteX5" fmla="*/ 52388 w 73342"/>
                  <a:gd name="connsiteY5" fmla="*/ 32336 h 79888"/>
                  <a:gd name="connsiteX6" fmla="*/ 48578 w 73342"/>
                  <a:gd name="connsiteY6" fmla="*/ 19972 h 79888"/>
                  <a:gd name="connsiteX7" fmla="*/ 39053 w 73342"/>
                  <a:gd name="connsiteY7" fmla="*/ 15217 h 79888"/>
                  <a:gd name="connsiteX8" fmla="*/ 30480 w 73342"/>
                  <a:gd name="connsiteY8" fmla="*/ 18070 h 79888"/>
                  <a:gd name="connsiteX9" fmla="*/ 20955 w 73342"/>
                  <a:gd name="connsiteY9" fmla="*/ 27580 h 79888"/>
                  <a:gd name="connsiteX10" fmla="*/ 20955 w 73342"/>
                  <a:gd name="connsiteY10" fmla="*/ 79888 h 79888"/>
                  <a:gd name="connsiteX11" fmla="*/ 0 w 73342"/>
                  <a:gd name="connsiteY11" fmla="*/ 79888 h 79888"/>
                  <a:gd name="connsiteX12" fmla="*/ 0 w 73342"/>
                  <a:gd name="connsiteY12" fmla="*/ 1902 h 79888"/>
                  <a:gd name="connsiteX13" fmla="*/ 20955 w 73342"/>
                  <a:gd name="connsiteY13" fmla="*/ 1902 h 79888"/>
                  <a:gd name="connsiteX14" fmla="*/ 20955 w 73342"/>
                  <a:gd name="connsiteY14" fmla="*/ 13315 h 79888"/>
                  <a:gd name="connsiteX15" fmla="*/ 32385 w 73342"/>
                  <a:gd name="connsiteY15" fmla="*/ 3804 h 79888"/>
                  <a:gd name="connsiteX16" fmla="*/ 45720 w 73342"/>
                  <a:gd name="connsiteY16" fmla="*/ 951 h 7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342" h="79888">
                    <a:moveTo>
                      <a:pt x="45720" y="0"/>
                    </a:moveTo>
                    <a:cubicBezTo>
                      <a:pt x="54293" y="0"/>
                      <a:pt x="60960" y="2853"/>
                      <a:pt x="65723" y="8559"/>
                    </a:cubicBezTo>
                    <a:cubicBezTo>
                      <a:pt x="70485" y="14266"/>
                      <a:pt x="73343" y="20923"/>
                      <a:pt x="73343" y="30434"/>
                    </a:cubicBezTo>
                    <a:lnTo>
                      <a:pt x="73343" y="79888"/>
                    </a:lnTo>
                    <a:lnTo>
                      <a:pt x="52388" y="79888"/>
                    </a:lnTo>
                    <a:lnTo>
                      <a:pt x="52388" y="32336"/>
                    </a:lnTo>
                    <a:cubicBezTo>
                      <a:pt x="52388" y="27580"/>
                      <a:pt x="51435" y="22825"/>
                      <a:pt x="48578" y="19972"/>
                    </a:cubicBezTo>
                    <a:cubicBezTo>
                      <a:pt x="45720" y="17119"/>
                      <a:pt x="42863" y="15217"/>
                      <a:pt x="39053" y="15217"/>
                    </a:cubicBezTo>
                    <a:cubicBezTo>
                      <a:pt x="35243" y="15217"/>
                      <a:pt x="33338" y="15217"/>
                      <a:pt x="30480" y="18070"/>
                    </a:cubicBezTo>
                    <a:cubicBezTo>
                      <a:pt x="27623" y="20923"/>
                      <a:pt x="24765" y="22825"/>
                      <a:pt x="20955" y="27580"/>
                    </a:cubicBezTo>
                    <a:lnTo>
                      <a:pt x="20955" y="79888"/>
                    </a:lnTo>
                    <a:lnTo>
                      <a:pt x="0" y="79888"/>
                    </a:lnTo>
                    <a:lnTo>
                      <a:pt x="0" y="1902"/>
                    </a:lnTo>
                    <a:lnTo>
                      <a:pt x="20955" y="1902"/>
                    </a:lnTo>
                    <a:lnTo>
                      <a:pt x="20955" y="13315"/>
                    </a:lnTo>
                    <a:cubicBezTo>
                      <a:pt x="24765" y="8559"/>
                      <a:pt x="28575" y="5706"/>
                      <a:pt x="32385" y="3804"/>
                    </a:cubicBezTo>
                    <a:cubicBezTo>
                      <a:pt x="36195" y="1902"/>
                      <a:pt x="40958" y="951"/>
                      <a:pt x="45720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2" name="Forma libre 131">
                <a:extLst>
                  <a:ext uri="{FF2B5EF4-FFF2-40B4-BE49-F238E27FC236}">
                    <a16:creationId xmlns:a16="http://schemas.microsoft.com/office/drawing/2014/main" id="{4C8BDE0B-5B1A-2FA9-34B4-7E85C737C9BD}"/>
                  </a:ext>
                </a:extLst>
              </p:cNvPr>
              <p:cNvSpPr/>
              <p:nvPr/>
            </p:nvSpPr>
            <p:spPr>
              <a:xfrm>
                <a:off x="14223179" y="5972716"/>
                <a:ext cx="66675" cy="81790"/>
              </a:xfrm>
              <a:custGeom>
                <a:avLst/>
                <a:gdLst>
                  <a:gd name="connsiteX0" fmla="*/ 40005 w 66675"/>
                  <a:gd name="connsiteY0" fmla="*/ 0 h 81790"/>
                  <a:gd name="connsiteX1" fmla="*/ 64770 w 66675"/>
                  <a:gd name="connsiteY1" fmla="*/ 5706 h 81790"/>
                  <a:gd name="connsiteX2" fmla="*/ 64770 w 66675"/>
                  <a:gd name="connsiteY2" fmla="*/ 22825 h 81790"/>
                  <a:gd name="connsiteX3" fmla="*/ 43815 w 66675"/>
                  <a:gd name="connsiteY3" fmla="*/ 16168 h 81790"/>
                  <a:gd name="connsiteX4" fmla="*/ 26670 w 66675"/>
                  <a:gd name="connsiteY4" fmla="*/ 22825 h 81790"/>
                  <a:gd name="connsiteX5" fmla="*/ 20003 w 66675"/>
                  <a:gd name="connsiteY5" fmla="*/ 40895 h 81790"/>
                  <a:gd name="connsiteX6" fmla="*/ 26670 w 66675"/>
                  <a:gd name="connsiteY6" fmla="*/ 58965 h 81790"/>
                  <a:gd name="connsiteX7" fmla="*/ 44768 w 66675"/>
                  <a:gd name="connsiteY7" fmla="*/ 65622 h 81790"/>
                  <a:gd name="connsiteX8" fmla="*/ 66675 w 66675"/>
                  <a:gd name="connsiteY8" fmla="*/ 59916 h 81790"/>
                  <a:gd name="connsiteX9" fmla="*/ 66675 w 66675"/>
                  <a:gd name="connsiteY9" fmla="*/ 77035 h 81790"/>
                  <a:gd name="connsiteX10" fmla="*/ 41910 w 66675"/>
                  <a:gd name="connsiteY10" fmla="*/ 81790 h 81790"/>
                  <a:gd name="connsiteX11" fmla="*/ 11430 w 66675"/>
                  <a:gd name="connsiteY11" fmla="*/ 71329 h 81790"/>
                  <a:gd name="connsiteX12" fmla="*/ 0 w 66675"/>
                  <a:gd name="connsiteY12" fmla="*/ 42797 h 81790"/>
                  <a:gd name="connsiteX13" fmla="*/ 11430 w 66675"/>
                  <a:gd name="connsiteY13" fmla="*/ 12364 h 81790"/>
                  <a:gd name="connsiteX14" fmla="*/ 41910 w 66675"/>
                  <a:gd name="connsiteY14" fmla="*/ 951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6675" h="81790">
                    <a:moveTo>
                      <a:pt x="40005" y="0"/>
                    </a:moveTo>
                    <a:cubicBezTo>
                      <a:pt x="49530" y="0"/>
                      <a:pt x="57150" y="1902"/>
                      <a:pt x="64770" y="5706"/>
                    </a:cubicBezTo>
                    <a:lnTo>
                      <a:pt x="64770" y="22825"/>
                    </a:lnTo>
                    <a:cubicBezTo>
                      <a:pt x="57150" y="19021"/>
                      <a:pt x="50483" y="16168"/>
                      <a:pt x="43815" y="16168"/>
                    </a:cubicBezTo>
                    <a:cubicBezTo>
                      <a:pt x="37148" y="16168"/>
                      <a:pt x="31433" y="18070"/>
                      <a:pt x="26670" y="22825"/>
                    </a:cubicBezTo>
                    <a:cubicBezTo>
                      <a:pt x="21908" y="27580"/>
                      <a:pt x="20003" y="33287"/>
                      <a:pt x="20003" y="40895"/>
                    </a:cubicBezTo>
                    <a:cubicBezTo>
                      <a:pt x="20003" y="48504"/>
                      <a:pt x="21908" y="54210"/>
                      <a:pt x="26670" y="58965"/>
                    </a:cubicBezTo>
                    <a:cubicBezTo>
                      <a:pt x="31433" y="63720"/>
                      <a:pt x="37148" y="65622"/>
                      <a:pt x="44768" y="65622"/>
                    </a:cubicBezTo>
                    <a:cubicBezTo>
                      <a:pt x="52388" y="65622"/>
                      <a:pt x="57150" y="63720"/>
                      <a:pt x="66675" y="59916"/>
                    </a:cubicBezTo>
                    <a:lnTo>
                      <a:pt x="66675" y="77035"/>
                    </a:lnTo>
                    <a:cubicBezTo>
                      <a:pt x="58103" y="79888"/>
                      <a:pt x="50483" y="81790"/>
                      <a:pt x="41910" y="81790"/>
                    </a:cubicBezTo>
                    <a:cubicBezTo>
                      <a:pt x="29528" y="81790"/>
                      <a:pt x="19050" y="77986"/>
                      <a:pt x="11430" y="71329"/>
                    </a:cubicBezTo>
                    <a:cubicBezTo>
                      <a:pt x="3810" y="63720"/>
                      <a:pt x="0" y="54210"/>
                      <a:pt x="0" y="42797"/>
                    </a:cubicBezTo>
                    <a:cubicBezTo>
                      <a:pt x="0" y="31385"/>
                      <a:pt x="3810" y="19972"/>
                      <a:pt x="11430" y="12364"/>
                    </a:cubicBezTo>
                    <a:cubicBezTo>
                      <a:pt x="19050" y="4755"/>
                      <a:pt x="29528" y="951"/>
                      <a:pt x="41910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3" name="Forma libre 132">
                <a:extLst>
                  <a:ext uri="{FF2B5EF4-FFF2-40B4-BE49-F238E27FC236}">
                    <a16:creationId xmlns:a16="http://schemas.microsoft.com/office/drawing/2014/main" id="{3CFADC23-E72C-8C18-4FC9-542B2C7D9727}"/>
                  </a:ext>
                </a:extLst>
              </p:cNvPr>
              <p:cNvSpPr/>
              <p:nvPr/>
            </p:nvSpPr>
            <p:spPr>
              <a:xfrm>
                <a:off x="14303189" y="5938478"/>
                <a:ext cx="24764" cy="114126"/>
              </a:xfrm>
              <a:custGeom>
                <a:avLst/>
                <a:gdLst>
                  <a:gd name="connsiteX0" fmla="*/ 12383 w 24764"/>
                  <a:gd name="connsiteY0" fmla="*/ 0 h 114126"/>
                  <a:gd name="connsiteX1" fmla="*/ 20955 w 24764"/>
                  <a:gd name="connsiteY1" fmla="*/ 3804 h 114126"/>
                  <a:gd name="connsiteX2" fmla="*/ 24765 w 24764"/>
                  <a:gd name="connsiteY2" fmla="*/ 12364 h 114126"/>
                  <a:gd name="connsiteX3" fmla="*/ 20955 w 24764"/>
                  <a:gd name="connsiteY3" fmla="*/ 20923 h 114126"/>
                  <a:gd name="connsiteX4" fmla="*/ 12383 w 24764"/>
                  <a:gd name="connsiteY4" fmla="*/ 24727 h 114126"/>
                  <a:gd name="connsiteX5" fmla="*/ 3810 w 24764"/>
                  <a:gd name="connsiteY5" fmla="*/ 20923 h 114126"/>
                  <a:gd name="connsiteX6" fmla="*/ 0 w 24764"/>
                  <a:gd name="connsiteY6" fmla="*/ 12364 h 114126"/>
                  <a:gd name="connsiteX7" fmla="*/ 3810 w 24764"/>
                  <a:gd name="connsiteY7" fmla="*/ 3804 h 114126"/>
                  <a:gd name="connsiteX8" fmla="*/ 12383 w 24764"/>
                  <a:gd name="connsiteY8" fmla="*/ 0 h 114126"/>
                  <a:gd name="connsiteX9" fmla="*/ 22860 w 24764"/>
                  <a:gd name="connsiteY9" fmla="*/ 36140 h 114126"/>
                  <a:gd name="connsiteX10" fmla="*/ 22860 w 24764"/>
                  <a:gd name="connsiteY10" fmla="*/ 114126 h 114126"/>
                  <a:gd name="connsiteX11" fmla="*/ 1905 w 24764"/>
                  <a:gd name="connsiteY11" fmla="*/ 114126 h 114126"/>
                  <a:gd name="connsiteX12" fmla="*/ 1905 w 24764"/>
                  <a:gd name="connsiteY12" fmla="*/ 36140 h 114126"/>
                  <a:gd name="connsiteX13" fmla="*/ 22860 w 24764"/>
                  <a:gd name="connsiteY13" fmla="*/ 36140 h 11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64" h="114126">
                    <a:moveTo>
                      <a:pt x="12383" y="0"/>
                    </a:moveTo>
                    <a:cubicBezTo>
                      <a:pt x="15240" y="0"/>
                      <a:pt x="18098" y="951"/>
                      <a:pt x="20955" y="3804"/>
                    </a:cubicBezTo>
                    <a:cubicBezTo>
                      <a:pt x="22860" y="5706"/>
                      <a:pt x="24765" y="8559"/>
                      <a:pt x="24765" y="12364"/>
                    </a:cubicBezTo>
                    <a:cubicBezTo>
                      <a:pt x="24765" y="16168"/>
                      <a:pt x="23813" y="18070"/>
                      <a:pt x="20955" y="20923"/>
                    </a:cubicBezTo>
                    <a:cubicBezTo>
                      <a:pt x="18098" y="23776"/>
                      <a:pt x="16192" y="24727"/>
                      <a:pt x="12383" y="24727"/>
                    </a:cubicBezTo>
                    <a:cubicBezTo>
                      <a:pt x="8573" y="24727"/>
                      <a:pt x="6667" y="23776"/>
                      <a:pt x="3810" y="20923"/>
                    </a:cubicBezTo>
                    <a:cubicBezTo>
                      <a:pt x="1905" y="19021"/>
                      <a:pt x="0" y="16168"/>
                      <a:pt x="0" y="12364"/>
                    </a:cubicBezTo>
                    <a:cubicBezTo>
                      <a:pt x="0" y="8559"/>
                      <a:pt x="952" y="6657"/>
                      <a:pt x="3810" y="3804"/>
                    </a:cubicBezTo>
                    <a:cubicBezTo>
                      <a:pt x="5715" y="1902"/>
                      <a:pt x="8573" y="0"/>
                      <a:pt x="12383" y="0"/>
                    </a:cubicBezTo>
                    <a:close/>
                    <a:moveTo>
                      <a:pt x="22860" y="36140"/>
                    </a:moveTo>
                    <a:lnTo>
                      <a:pt x="22860" y="114126"/>
                    </a:lnTo>
                    <a:lnTo>
                      <a:pt x="1905" y="114126"/>
                    </a:lnTo>
                    <a:lnTo>
                      <a:pt x="1905" y="36140"/>
                    </a:lnTo>
                    <a:lnTo>
                      <a:pt x="22860" y="3614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4" name="Forma libre 133">
                <a:extLst>
                  <a:ext uri="{FF2B5EF4-FFF2-40B4-BE49-F238E27FC236}">
                    <a16:creationId xmlns:a16="http://schemas.microsoft.com/office/drawing/2014/main" id="{3BBF0857-5400-525B-D339-48F87F971CCD}"/>
                  </a:ext>
                </a:extLst>
              </p:cNvPr>
              <p:cNvSpPr/>
              <p:nvPr/>
            </p:nvSpPr>
            <p:spPr>
              <a:xfrm>
                <a:off x="14344147" y="5938478"/>
                <a:ext cx="84772" cy="115077"/>
              </a:xfrm>
              <a:custGeom>
                <a:avLst/>
                <a:gdLst>
                  <a:gd name="connsiteX0" fmla="*/ 41910 w 84772"/>
                  <a:gd name="connsiteY0" fmla="*/ 34238 h 115077"/>
                  <a:gd name="connsiteX1" fmla="*/ 63817 w 84772"/>
                  <a:gd name="connsiteY1" fmla="*/ 38993 h 115077"/>
                  <a:gd name="connsiteX2" fmla="*/ 79057 w 84772"/>
                  <a:gd name="connsiteY2" fmla="*/ 53259 h 115077"/>
                  <a:gd name="connsiteX3" fmla="*/ 84772 w 84772"/>
                  <a:gd name="connsiteY3" fmla="*/ 74182 h 115077"/>
                  <a:gd name="connsiteX4" fmla="*/ 80010 w 84772"/>
                  <a:gd name="connsiteY4" fmla="*/ 95105 h 115077"/>
                  <a:gd name="connsiteX5" fmla="*/ 64770 w 84772"/>
                  <a:gd name="connsiteY5" fmla="*/ 109371 h 115077"/>
                  <a:gd name="connsiteX6" fmla="*/ 41910 w 84772"/>
                  <a:gd name="connsiteY6" fmla="*/ 115077 h 115077"/>
                  <a:gd name="connsiteX7" fmla="*/ 20002 w 84772"/>
                  <a:gd name="connsiteY7" fmla="*/ 109371 h 115077"/>
                  <a:gd name="connsiteX8" fmla="*/ 4763 w 84772"/>
                  <a:gd name="connsiteY8" fmla="*/ 95105 h 115077"/>
                  <a:gd name="connsiteX9" fmla="*/ 0 w 84772"/>
                  <a:gd name="connsiteY9" fmla="*/ 74182 h 115077"/>
                  <a:gd name="connsiteX10" fmla="*/ 5715 w 84772"/>
                  <a:gd name="connsiteY10" fmla="*/ 53259 h 115077"/>
                  <a:gd name="connsiteX11" fmla="*/ 20955 w 84772"/>
                  <a:gd name="connsiteY11" fmla="*/ 38993 h 115077"/>
                  <a:gd name="connsiteX12" fmla="*/ 42863 w 84772"/>
                  <a:gd name="connsiteY12" fmla="*/ 34238 h 115077"/>
                  <a:gd name="connsiteX13" fmla="*/ 20955 w 84772"/>
                  <a:gd name="connsiteY13" fmla="*/ 75133 h 115077"/>
                  <a:gd name="connsiteX14" fmla="*/ 26670 w 84772"/>
                  <a:gd name="connsiteY14" fmla="*/ 94154 h 115077"/>
                  <a:gd name="connsiteX15" fmla="*/ 41910 w 84772"/>
                  <a:gd name="connsiteY15" fmla="*/ 100811 h 115077"/>
                  <a:gd name="connsiteX16" fmla="*/ 58102 w 84772"/>
                  <a:gd name="connsiteY16" fmla="*/ 94154 h 115077"/>
                  <a:gd name="connsiteX17" fmla="*/ 63817 w 84772"/>
                  <a:gd name="connsiteY17" fmla="*/ 75133 h 115077"/>
                  <a:gd name="connsiteX18" fmla="*/ 58102 w 84772"/>
                  <a:gd name="connsiteY18" fmla="*/ 57063 h 115077"/>
                  <a:gd name="connsiteX19" fmla="*/ 41910 w 84772"/>
                  <a:gd name="connsiteY19" fmla="*/ 50406 h 115077"/>
                  <a:gd name="connsiteX20" fmla="*/ 26670 w 84772"/>
                  <a:gd name="connsiteY20" fmla="*/ 57063 h 115077"/>
                  <a:gd name="connsiteX21" fmla="*/ 20955 w 84772"/>
                  <a:gd name="connsiteY21" fmla="*/ 75133 h 115077"/>
                  <a:gd name="connsiteX22" fmla="*/ 65722 w 84772"/>
                  <a:gd name="connsiteY22" fmla="*/ 0 h 115077"/>
                  <a:gd name="connsiteX23" fmla="*/ 41910 w 84772"/>
                  <a:gd name="connsiteY23" fmla="*/ 24727 h 115077"/>
                  <a:gd name="connsiteX24" fmla="*/ 30480 w 84772"/>
                  <a:gd name="connsiteY24" fmla="*/ 24727 h 115077"/>
                  <a:gd name="connsiteX25" fmla="*/ 42863 w 84772"/>
                  <a:gd name="connsiteY25" fmla="*/ 0 h 115077"/>
                  <a:gd name="connsiteX26" fmla="*/ 65722 w 84772"/>
                  <a:gd name="connsiteY26" fmla="*/ 0 h 115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84772" h="115077">
                    <a:moveTo>
                      <a:pt x="41910" y="34238"/>
                    </a:moveTo>
                    <a:cubicBezTo>
                      <a:pt x="50482" y="34238"/>
                      <a:pt x="57150" y="36140"/>
                      <a:pt x="63817" y="38993"/>
                    </a:cubicBezTo>
                    <a:cubicBezTo>
                      <a:pt x="70485" y="41846"/>
                      <a:pt x="75247" y="47553"/>
                      <a:pt x="79057" y="53259"/>
                    </a:cubicBezTo>
                    <a:cubicBezTo>
                      <a:pt x="82867" y="58965"/>
                      <a:pt x="84772" y="66574"/>
                      <a:pt x="84772" y="74182"/>
                    </a:cubicBezTo>
                    <a:cubicBezTo>
                      <a:pt x="84772" y="81790"/>
                      <a:pt x="82867" y="89399"/>
                      <a:pt x="80010" y="95105"/>
                    </a:cubicBezTo>
                    <a:cubicBezTo>
                      <a:pt x="76200" y="100811"/>
                      <a:pt x="71438" y="105567"/>
                      <a:pt x="64770" y="109371"/>
                    </a:cubicBezTo>
                    <a:cubicBezTo>
                      <a:pt x="58102" y="113175"/>
                      <a:pt x="50482" y="115077"/>
                      <a:pt x="41910" y="115077"/>
                    </a:cubicBezTo>
                    <a:cubicBezTo>
                      <a:pt x="33338" y="115077"/>
                      <a:pt x="26670" y="113175"/>
                      <a:pt x="20002" y="109371"/>
                    </a:cubicBezTo>
                    <a:cubicBezTo>
                      <a:pt x="13335" y="105567"/>
                      <a:pt x="8572" y="100811"/>
                      <a:pt x="4763" y="95105"/>
                    </a:cubicBezTo>
                    <a:cubicBezTo>
                      <a:pt x="952" y="89399"/>
                      <a:pt x="0" y="81790"/>
                      <a:pt x="0" y="74182"/>
                    </a:cubicBezTo>
                    <a:cubicBezTo>
                      <a:pt x="0" y="66574"/>
                      <a:pt x="1905" y="58965"/>
                      <a:pt x="5715" y="53259"/>
                    </a:cubicBezTo>
                    <a:cubicBezTo>
                      <a:pt x="9525" y="47553"/>
                      <a:pt x="14288" y="42797"/>
                      <a:pt x="20955" y="38993"/>
                    </a:cubicBezTo>
                    <a:cubicBezTo>
                      <a:pt x="27622" y="35189"/>
                      <a:pt x="35242" y="34238"/>
                      <a:pt x="42863" y="34238"/>
                    </a:cubicBezTo>
                    <a:close/>
                    <a:moveTo>
                      <a:pt x="20955" y="75133"/>
                    </a:moveTo>
                    <a:cubicBezTo>
                      <a:pt x="20955" y="82741"/>
                      <a:pt x="22860" y="89399"/>
                      <a:pt x="26670" y="94154"/>
                    </a:cubicBezTo>
                    <a:cubicBezTo>
                      <a:pt x="30480" y="98909"/>
                      <a:pt x="35242" y="100811"/>
                      <a:pt x="41910" y="100811"/>
                    </a:cubicBezTo>
                    <a:cubicBezTo>
                      <a:pt x="48577" y="100811"/>
                      <a:pt x="54292" y="98909"/>
                      <a:pt x="58102" y="94154"/>
                    </a:cubicBezTo>
                    <a:cubicBezTo>
                      <a:pt x="61913" y="89399"/>
                      <a:pt x="63817" y="83692"/>
                      <a:pt x="63817" y="75133"/>
                    </a:cubicBezTo>
                    <a:cubicBezTo>
                      <a:pt x="63817" y="66574"/>
                      <a:pt x="61913" y="60867"/>
                      <a:pt x="58102" y="57063"/>
                    </a:cubicBezTo>
                    <a:cubicBezTo>
                      <a:pt x="54292" y="53259"/>
                      <a:pt x="48577" y="50406"/>
                      <a:pt x="41910" y="50406"/>
                    </a:cubicBezTo>
                    <a:cubicBezTo>
                      <a:pt x="35242" y="50406"/>
                      <a:pt x="30480" y="52308"/>
                      <a:pt x="26670" y="57063"/>
                    </a:cubicBezTo>
                    <a:cubicBezTo>
                      <a:pt x="22860" y="61818"/>
                      <a:pt x="20955" y="67525"/>
                      <a:pt x="20955" y="75133"/>
                    </a:cubicBezTo>
                    <a:close/>
                    <a:moveTo>
                      <a:pt x="65722" y="0"/>
                    </a:moveTo>
                    <a:lnTo>
                      <a:pt x="41910" y="24727"/>
                    </a:lnTo>
                    <a:lnTo>
                      <a:pt x="30480" y="24727"/>
                    </a:lnTo>
                    <a:lnTo>
                      <a:pt x="42863" y="0"/>
                    </a:lnTo>
                    <a:lnTo>
                      <a:pt x="65722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5" name="Forma libre 134">
                <a:extLst>
                  <a:ext uri="{FF2B5EF4-FFF2-40B4-BE49-F238E27FC236}">
                    <a16:creationId xmlns:a16="http://schemas.microsoft.com/office/drawing/2014/main" id="{7551DAA6-D504-A2B2-E5C3-596E3AC2AAD0}"/>
                  </a:ext>
                </a:extLst>
              </p:cNvPr>
              <p:cNvSpPr/>
              <p:nvPr/>
            </p:nvSpPr>
            <p:spPr>
              <a:xfrm>
                <a:off x="14445112" y="5972716"/>
                <a:ext cx="73342" cy="79888"/>
              </a:xfrm>
              <a:custGeom>
                <a:avLst/>
                <a:gdLst>
                  <a:gd name="connsiteX0" fmla="*/ 45720 w 73342"/>
                  <a:gd name="connsiteY0" fmla="*/ 0 h 79888"/>
                  <a:gd name="connsiteX1" fmla="*/ 65723 w 73342"/>
                  <a:gd name="connsiteY1" fmla="*/ 8559 h 79888"/>
                  <a:gd name="connsiteX2" fmla="*/ 73342 w 73342"/>
                  <a:gd name="connsiteY2" fmla="*/ 30434 h 79888"/>
                  <a:gd name="connsiteX3" fmla="*/ 73342 w 73342"/>
                  <a:gd name="connsiteY3" fmla="*/ 79888 h 79888"/>
                  <a:gd name="connsiteX4" fmla="*/ 52388 w 73342"/>
                  <a:gd name="connsiteY4" fmla="*/ 79888 h 79888"/>
                  <a:gd name="connsiteX5" fmla="*/ 52388 w 73342"/>
                  <a:gd name="connsiteY5" fmla="*/ 32336 h 79888"/>
                  <a:gd name="connsiteX6" fmla="*/ 48577 w 73342"/>
                  <a:gd name="connsiteY6" fmla="*/ 19972 h 79888"/>
                  <a:gd name="connsiteX7" fmla="*/ 39052 w 73342"/>
                  <a:gd name="connsiteY7" fmla="*/ 15217 h 79888"/>
                  <a:gd name="connsiteX8" fmla="*/ 30480 w 73342"/>
                  <a:gd name="connsiteY8" fmla="*/ 18070 h 79888"/>
                  <a:gd name="connsiteX9" fmla="*/ 20955 w 73342"/>
                  <a:gd name="connsiteY9" fmla="*/ 27580 h 79888"/>
                  <a:gd name="connsiteX10" fmla="*/ 20955 w 73342"/>
                  <a:gd name="connsiteY10" fmla="*/ 79888 h 79888"/>
                  <a:gd name="connsiteX11" fmla="*/ 0 w 73342"/>
                  <a:gd name="connsiteY11" fmla="*/ 79888 h 79888"/>
                  <a:gd name="connsiteX12" fmla="*/ 0 w 73342"/>
                  <a:gd name="connsiteY12" fmla="*/ 1902 h 79888"/>
                  <a:gd name="connsiteX13" fmla="*/ 20955 w 73342"/>
                  <a:gd name="connsiteY13" fmla="*/ 1902 h 79888"/>
                  <a:gd name="connsiteX14" fmla="*/ 20955 w 73342"/>
                  <a:gd name="connsiteY14" fmla="*/ 13315 h 79888"/>
                  <a:gd name="connsiteX15" fmla="*/ 32385 w 73342"/>
                  <a:gd name="connsiteY15" fmla="*/ 3804 h 79888"/>
                  <a:gd name="connsiteX16" fmla="*/ 45720 w 73342"/>
                  <a:gd name="connsiteY16" fmla="*/ 951 h 7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342" h="79888">
                    <a:moveTo>
                      <a:pt x="45720" y="0"/>
                    </a:moveTo>
                    <a:cubicBezTo>
                      <a:pt x="54292" y="0"/>
                      <a:pt x="60960" y="2853"/>
                      <a:pt x="65723" y="8559"/>
                    </a:cubicBezTo>
                    <a:cubicBezTo>
                      <a:pt x="70485" y="14266"/>
                      <a:pt x="73342" y="20923"/>
                      <a:pt x="73342" y="30434"/>
                    </a:cubicBezTo>
                    <a:lnTo>
                      <a:pt x="73342" y="79888"/>
                    </a:lnTo>
                    <a:lnTo>
                      <a:pt x="52388" y="79888"/>
                    </a:lnTo>
                    <a:lnTo>
                      <a:pt x="52388" y="32336"/>
                    </a:lnTo>
                    <a:cubicBezTo>
                      <a:pt x="52388" y="27580"/>
                      <a:pt x="51435" y="22825"/>
                      <a:pt x="48577" y="19972"/>
                    </a:cubicBezTo>
                    <a:cubicBezTo>
                      <a:pt x="45720" y="17119"/>
                      <a:pt x="42863" y="15217"/>
                      <a:pt x="39052" y="15217"/>
                    </a:cubicBezTo>
                    <a:cubicBezTo>
                      <a:pt x="35242" y="15217"/>
                      <a:pt x="33338" y="15217"/>
                      <a:pt x="30480" y="18070"/>
                    </a:cubicBezTo>
                    <a:cubicBezTo>
                      <a:pt x="27623" y="20923"/>
                      <a:pt x="24765" y="22825"/>
                      <a:pt x="20955" y="27580"/>
                    </a:cubicBezTo>
                    <a:lnTo>
                      <a:pt x="20955" y="79888"/>
                    </a:lnTo>
                    <a:lnTo>
                      <a:pt x="0" y="79888"/>
                    </a:lnTo>
                    <a:lnTo>
                      <a:pt x="0" y="1902"/>
                    </a:lnTo>
                    <a:lnTo>
                      <a:pt x="20955" y="1902"/>
                    </a:lnTo>
                    <a:lnTo>
                      <a:pt x="20955" y="13315"/>
                    </a:lnTo>
                    <a:cubicBezTo>
                      <a:pt x="24765" y="8559"/>
                      <a:pt x="28575" y="5706"/>
                      <a:pt x="32385" y="3804"/>
                    </a:cubicBezTo>
                    <a:cubicBezTo>
                      <a:pt x="36195" y="1902"/>
                      <a:pt x="40957" y="951"/>
                      <a:pt x="45720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6" name="Forma libre 135">
                <a:extLst>
                  <a:ext uri="{FF2B5EF4-FFF2-40B4-BE49-F238E27FC236}">
                    <a16:creationId xmlns:a16="http://schemas.microsoft.com/office/drawing/2014/main" id="{643F0C82-35B5-4E54-C9F7-B1D825F1BD17}"/>
                  </a:ext>
                </a:extLst>
              </p:cNvPr>
              <p:cNvSpPr/>
              <p:nvPr/>
            </p:nvSpPr>
            <p:spPr>
              <a:xfrm>
                <a:off x="14582272" y="5935625"/>
                <a:ext cx="78104" cy="116979"/>
              </a:xfrm>
              <a:custGeom>
                <a:avLst/>
                <a:gdLst>
                  <a:gd name="connsiteX0" fmla="*/ 57150 w 78104"/>
                  <a:gd name="connsiteY0" fmla="*/ 40895 h 116979"/>
                  <a:gd name="connsiteX1" fmla="*/ 57150 w 78104"/>
                  <a:gd name="connsiteY1" fmla="*/ 0 h 116979"/>
                  <a:gd name="connsiteX2" fmla="*/ 78105 w 78104"/>
                  <a:gd name="connsiteY2" fmla="*/ 0 h 116979"/>
                  <a:gd name="connsiteX3" fmla="*/ 78105 w 78104"/>
                  <a:gd name="connsiteY3" fmla="*/ 116979 h 116979"/>
                  <a:gd name="connsiteX4" fmla="*/ 41910 w 78104"/>
                  <a:gd name="connsiteY4" fmla="*/ 116979 h 116979"/>
                  <a:gd name="connsiteX5" fmla="*/ 11430 w 78104"/>
                  <a:gd name="connsiteY5" fmla="*/ 106518 h 116979"/>
                  <a:gd name="connsiteX6" fmla="*/ 0 w 78104"/>
                  <a:gd name="connsiteY6" fmla="*/ 77035 h 116979"/>
                  <a:gd name="connsiteX7" fmla="*/ 4763 w 78104"/>
                  <a:gd name="connsiteY7" fmla="*/ 57063 h 116979"/>
                  <a:gd name="connsiteX8" fmla="*/ 19050 w 78104"/>
                  <a:gd name="connsiteY8" fmla="*/ 42797 h 116979"/>
                  <a:gd name="connsiteX9" fmla="*/ 39052 w 78104"/>
                  <a:gd name="connsiteY9" fmla="*/ 38042 h 116979"/>
                  <a:gd name="connsiteX10" fmla="*/ 56197 w 78104"/>
                  <a:gd name="connsiteY10" fmla="*/ 40895 h 116979"/>
                  <a:gd name="connsiteX11" fmla="*/ 45720 w 78104"/>
                  <a:gd name="connsiteY11" fmla="*/ 100811 h 116979"/>
                  <a:gd name="connsiteX12" fmla="*/ 56197 w 78104"/>
                  <a:gd name="connsiteY12" fmla="*/ 100811 h 116979"/>
                  <a:gd name="connsiteX13" fmla="*/ 56197 w 78104"/>
                  <a:gd name="connsiteY13" fmla="*/ 55161 h 116979"/>
                  <a:gd name="connsiteX14" fmla="*/ 42863 w 78104"/>
                  <a:gd name="connsiteY14" fmla="*/ 52308 h 116979"/>
                  <a:gd name="connsiteX15" fmla="*/ 26670 w 78104"/>
                  <a:gd name="connsiteY15" fmla="*/ 58965 h 116979"/>
                  <a:gd name="connsiteX16" fmla="*/ 20955 w 78104"/>
                  <a:gd name="connsiteY16" fmla="*/ 76084 h 116979"/>
                  <a:gd name="connsiteX17" fmla="*/ 45720 w 78104"/>
                  <a:gd name="connsiteY17" fmla="*/ 100811 h 116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8104" h="116979">
                    <a:moveTo>
                      <a:pt x="57150" y="40895"/>
                    </a:moveTo>
                    <a:lnTo>
                      <a:pt x="57150" y="0"/>
                    </a:lnTo>
                    <a:lnTo>
                      <a:pt x="78105" y="0"/>
                    </a:lnTo>
                    <a:lnTo>
                      <a:pt x="78105" y="116979"/>
                    </a:lnTo>
                    <a:lnTo>
                      <a:pt x="41910" y="116979"/>
                    </a:lnTo>
                    <a:cubicBezTo>
                      <a:pt x="29527" y="116979"/>
                      <a:pt x="19050" y="113175"/>
                      <a:pt x="11430" y="106518"/>
                    </a:cubicBezTo>
                    <a:cubicBezTo>
                      <a:pt x="3810" y="98909"/>
                      <a:pt x="0" y="89399"/>
                      <a:pt x="0" y="77035"/>
                    </a:cubicBezTo>
                    <a:cubicBezTo>
                      <a:pt x="0" y="64671"/>
                      <a:pt x="1905" y="62769"/>
                      <a:pt x="4763" y="57063"/>
                    </a:cubicBezTo>
                    <a:cubicBezTo>
                      <a:pt x="8572" y="51357"/>
                      <a:pt x="13335" y="46601"/>
                      <a:pt x="19050" y="42797"/>
                    </a:cubicBezTo>
                    <a:cubicBezTo>
                      <a:pt x="24765" y="38993"/>
                      <a:pt x="31432" y="38042"/>
                      <a:pt x="39052" y="38042"/>
                    </a:cubicBezTo>
                    <a:cubicBezTo>
                      <a:pt x="46672" y="38042"/>
                      <a:pt x="50482" y="38993"/>
                      <a:pt x="56197" y="40895"/>
                    </a:cubicBezTo>
                    <a:close/>
                    <a:moveTo>
                      <a:pt x="45720" y="100811"/>
                    </a:moveTo>
                    <a:lnTo>
                      <a:pt x="56197" y="100811"/>
                    </a:lnTo>
                    <a:lnTo>
                      <a:pt x="56197" y="55161"/>
                    </a:lnTo>
                    <a:cubicBezTo>
                      <a:pt x="52388" y="53259"/>
                      <a:pt x="47625" y="52308"/>
                      <a:pt x="42863" y="52308"/>
                    </a:cubicBezTo>
                    <a:cubicBezTo>
                      <a:pt x="36195" y="52308"/>
                      <a:pt x="30480" y="54210"/>
                      <a:pt x="26670" y="58965"/>
                    </a:cubicBezTo>
                    <a:cubicBezTo>
                      <a:pt x="22860" y="63720"/>
                      <a:pt x="20955" y="68476"/>
                      <a:pt x="20955" y="76084"/>
                    </a:cubicBezTo>
                    <a:cubicBezTo>
                      <a:pt x="20955" y="93203"/>
                      <a:pt x="29527" y="100811"/>
                      <a:pt x="45720" y="1008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7" name="Forma libre 136">
                <a:extLst>
                  <a:ext uri="{FF2B5EF4-FFF2-40B4-BE49-F238E27FC236}">
                    <a16:creationId xmlns:a16="http://schemas.microsoft.com/office/drawing/2014/main" id="{A192DED6-2799-E043-0858-3A2EB1D70EDE}"/>
                  </a:ext>
                </a:extLst>
              </p:cNvPr>
              <p:cNvSpPr/>
              <p:nvPr/>
            </p:nvSpPr>
            <p:spPr>
              <a:xfrm>
                <a:off x="14677522" y="5971765"/>
                <a:ext cx="76200" cy="81790"/>
              </a:xfrm>
              <a:custGeom>
                <a:avLst/>
                <a:gdLst>
                  <a:gd name="connsiteX0" fmla="*/ 38100 w 76200"/>
                  <a:gd name="connsiteY0" fmla="*/ 951 h 81790"/>
                  <a:gd name="connsiteX1" fmla="*/ 65722 w 76200"/>
                  <a:gd name="connsiteY1" fmla="*/ 12364 h 81790"/>
                  <a:gd name="connsiteX2" fmla="*/ 76200 w 76200"/>
                  <a:gd name="connsiteY2" fmla="*/ 42797 h 81790"/>
                  <a:gd name="connsiteX3" fmla="*/ 76200 w 76200"/>
                  <a:gd name="connsiteY3" fmla="*/ 45650 h 81790"/>
                  <a:gd name="connsiteX4" fmla="*/ 20955 w 76200"/>
                  <a:gd name="connsiteY4" fmla="*/ 45650 h 81790"/>
                  <a:gd name="connsiteX5" fmla="*/ 28575 w 76200"/>
                  <a:gd name="connsiteY5" fmla="*/ 61818 h 81790"/>
                  <a:gd name="connsiteX6" fmla="*/ 46672 w 76200"/>
                  <a:gd name="connsiteY6" fmla="*/ 67525 h 81790"/>
                  <a:gd name="connsiteX7" fmla="*/ 60960 w 76200"/>
                  <a:gd name="connsiteY7" fmla="*/ 64671 h 81790"/>
                  <a:gd name="connsiteX8" fmla="*/ 75247 w 76200"/>
                  <a:gd name="connsiteY8" fmla="*/ 57063 h 81790"/>
                  <a:gd name="connsiteX9" fmla="*/ 75247 w 76200"/>
                  <a:gd name="connsiteY9" fmla="*/ 72280 h 81790"/>
                  <a:gd name="connsiteX10" fmla="*/ 41910 w 76200"/>
                  <a:gd name="connsiteY10" fmla="*/ 81790 h 81790"/>
                  <a:gd name="connsiteX11" fmla="*/ 11430 w 76200"/>
                  <a:gd name="connsiteY11" fmla="*/ 70378 h 81790"/>
                  <a:gd name="connsiteX12" fmla="*/ 0 w 76200"/>
                  <a:gd name="connsiteY12" fmla="*/ 40895 h 81790"/>
                  <a:gd name="connsiteX13" fmla="*/ 10477 w 76200"/>
                  <a:gd name="connsiteY13" fmla="*/ 11413 h 81790"/>
                  <a:gd name="connsiteX14" fmla="*/ 39052 w 76200"/>
                  <a:gd name="connsiteY14" fmla="*/ 0 h 81790"/>
                  <a:gd name="connsiteX15" fmla="*/ 56197 w 76200"/>
                  <a:gd name="connsiteY15" fmla="*/ 33287 h 81790"/>
                  <a:gd name="connsiteX16" fmla="*/ 51435 w 76200"/>
                  <a:gd name="connsiteY16" fmla="*/ 19972 h 81790"/>
                  <a:gd name="connsiteX17" fmla="*/ 39052 w 76200"/>
                  <a:gd name="connsiteY17" fmla="*/ 15217 h 81790"/>
                  <a:gd name="connsiteX18" fmla="*/ 26670 w 76200"/>
                  <a:gd name="connsiteY18" fmla="*/ 19972 h 81790"/>
                  <a:gd name="connsiteX19" fmla="*/ 20955 w 76200"/>
                  <a:gd name="connsiteY19" fmla="*/ 33287 h 81790"/>
                  <a:gd name="connsiteX20" fmla="*/ 56197 w 76200"/>
                  <a:gd name="connsiteY20" fmla="*/ 33287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6200" h="81790">
                    <a:moveTo>
                      <a:pt x="38100" y="951"/>
                    </a:moveTo>
                    <a:cubicBezTo>
                      <a:pt x="49530" y="951"/>
                      <a:pt x="59055" y="4755"/>
                      <a:pt x="65722" y="12364"/>
                    </a:cubicBezTo>
                    <a:cubicBezTo>
                      <a:pt x="72390" y="19972"/>
                      <a:pt x="76200" y="29483"/>
                      <a:pt x="76200" y="42797"/>
                    </a:cubicBezTo>
                    <a:lnTo>
                      <a:pt x="76200" y="45650"/>
                    </a:lnTo>
                    <a:lnTo>
                      <a:pt x="20955" y="45650"/>
                    </a:lnTo>
                    <a:cubicBezTo>
                      <a:pt x="20955" y="52308"/>
                      <a:pt x="24765" y="58014"/>
                      <a:pt x="28575" y="61818"/>
                    </a:cubicBezTo>
                    <a:cubicBezTo>
                      <a:pt x="32385" y="65622"/>
                      <a:pt x="39052" y="67525"/>
                      <a:pt x="46672" y="67525"/>
                    </a:cubicBezTo>
                    <a:cubicBezTo>
                      <a:pt x="54292" y="67525"/>
                      <a:pt x="56197" y="67525"/>
                      <a:pt x="60960" y="64671"/>
                    </a:cubicBezTo>
                    <a:cubicBezTo>
                      <a:pt x="65722" y="62769"/>
                      <a:pt x="70485" y="59916"/>
                      <a:pt x="75247" y="57063"/>
                    </a:cubicBezTo>
                    <a:lnTo>
                      <a:pt x="75247" y="72280"/>
                    </a:lnTo>
                    <a:cubicBezTo>
                      <a:pt x="65722" y="78937"/>
                      <a:pt x="55245" y="81790"/>
                      <a:pt x="41910" y="81790"/>
                    </a:cubicBezTo>
                    <a:cubicBezTo>
                      <a:pt x="28575" y="81790"/>
                      <a:pt x="19050" y="77986"/>
                      <a:pt x="11430" y="70378"/>
                    </a:cubicBezTo>
                    <a:cubicBezTo>
                      <a:pt x="3810" y="62769"/>
                      <a:pt x="0" y="53259"/>
                      <a:pt x="0" y="40895"/>
                    </a:cubicBezTo>
                    <a:cubicBezTo>
                      <a:pt x="0" y="28532"/>
                      <a:pt x="3810" y="19021"/>
                      <a:pt x="10477" y="11413"/>
                    </a:cubicBezTo>
                    <a:cubicBezTo>
                      <a:pt x="18097" y="3804"/>
                      <a:pt x="26670" y="0"/>
                      <a:pt x="39052" y="0"/>
                    </a:cubicBezTo>
                    <a:close/>
                    <a:moveTo>
                      <a:pt x="56197" y="33287"/>
                    </a:moveTo>
                    <a:cubicBezTo>
                      <a:pt x="56197" y="27580"/>
                      <a:pt x="54292" y="22825"/>
                      <a:pt x="51435" y="19972"/>
                    </a:cubicBezTo>
                    <a:cubicBezTo>
                      <a:pt x="48577" y="17119"/>
                      <a:pt x="44767" y="15217"/>
                      <a:pt x="39052" y="15217"/>
                    </a:cubicBezTo>
                    <a:cubicBezTo>
                      <a:pt x="33338" y="15217"/>
                      <a:pt x="29527" y="17119"/>
                      <a:pt x="26670" y="19972"/>
                    </a:cubicBezTo>
                    <a:cubicBezTo>
                      <a:pt x="23813" y="22825"/>
                      <a:pt x="21907" y="27580"/>
                      <a:pt x="20955" y="33287"/>
                    </a:cubicBezTo>
                    <a:lnTo>
                      <a:pt x="56197" y="3328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8" name="Forma libre 137">
                <a:extLst>
                  <a:ext uri="{FF2B5EF4-FFF2-40B4-BE49-F238E27FC236}">
                    <a16:creationId xmlns:a16="http://schemas.microsoft.com/office/drawing/2014/main" id="{BF942AF0-B3DD-F289-D4B2-54E2C313786F}"/>
                  </a:ext>
                </a:extLst>
              </p:cNvPr>
              <p:cNvSpPr/>
              <p:nvPr/>
            </p:nvSpPr>
            <p:spPr>
              <a:xfrm>
                <a:off x="14816587" y="5935625"/>
                <a:ext cx="20954" cy="116979"/>
              </a:xfrm>
              <a:custGeom>
                <a:avLst/>
                <a:gdLst>
                  <a:gd name="connsiteX0" fmla="*/ 20955 w 20954"/>
                  <a:gd name="connsiteY0" fmla="*/ 0 h 116979"/>
                  <a:gd name="connsiteX1" fmla="*/ 20955 w 20954"/>
                  <a:gd name="connsiteY1" fmla="*/ 116979 h 116979"/>
                  <a:gd name="connsiteX2" fmla="*/ 0 w 20954"/>
                  <a:gd name="connsiteY2" fmla="*/ 116979 h 116979"/>
                  <a:gd name="connsiteX3" fmla="*/ 0 w 20954"/>
                  <a:gd name="connsiteY3" fmla="*/ 0 h 116979"/>
                  <a:gd name="connsiteX4" fmla="*/ 20955 w 20954"/>
                  <a:gd name="connsiteY4" fmla="*/ 0 h 116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4" h="116979">
                    <a:moveTo>
                      <a:pt x="20955" y="0"/>
                    </a:moveTo>
                    <a:lnTo>
                      <a:pt x="20955" y="116979"/>
                    </a:lnTo>
                    <a:lnTo>
                      <a:pt x="0" y="116979"/>
                    </a:lnTo>
                    <a:lnTo>
                      <a:pt x="0" y="0"/>
                    </a:lnTo>
                    <a:lnTo>
                      <a:pt x="20955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9" name="Forma libre 138">
                <a:extLst>
                  <a:ext uri="{FF2B5EF4-FFF2-40B4-BE49-F238E27FC236}">
                    <a16:creationId xmlns:a16="http://schemas.microsoft.com/office/drawing/2014/main" id="{10594922-06AC-2028-F045-1D7AE1C93D1C}"/>
                  </a:ext>
                </a:extLst>
              </p:cNvPr>
              <p:cNvSpPr/>
              <p:nvPr/>
            </p:nvSpPr>
            <p:spPr>
              <a:xfrm>
                <a:off x="14853734" y="5972716"/>
                <a:ext cx="76200" cy="81790"/>
              </a:xfrm>
              <a:custGeom>
                <a:avLst/>
                <a:gdLst>
                  <a:gd name="connsiteX0" fmla="*/ 33338 w 76200"/>
                  <a:gd name="connsiteY0" fmla="*/ 0 h 81790"/>
                  <a:gd name="connsiteX1" fmla="*/ 56197 w 76200"/>
                  <a:gd name="connsiteY1" fmla="*/ 6657 h 81790"/>
                  <a:gd name="connsiteX2" fmla="*/ 63817 w 76200"/>
                  <a:gd name="connsiteY2" fmla="*/ 24727 h 81790"/>
                  <a:gd name="connsiteX3" fmla="*/ 63817 w 76200"/>
                  <a:gd name="connsiteY3" fmla="*/ 62769 h 81790"/>
                  <a:gd name="connsiteX4" fmla="*/ 67627 w 76200"/>
                  <a:gd name="connsiteY4" fmla="*/ 67525 h 81790"/>
                  <a:gd name="connsiteX5" fmla="*/ 71438 w 76200"/>
                  <a:gd name="connsiteY5" fmla="*/ 66574 h 81790"/>
                  <a:gd name="connsiteX6" fmla="*/ 76200 w 76200"/>
                  <a:gd name="connsiteY6" fmla="*/ 63720 h 81790"/>
                  <a:gd name="connsiteX7" fmla="*/ 76200 w 76200"/>
                  <a:gd name="connsiteY7" fmla="*/ 75133 h 81790"/>
                  <a:gd name="connsiteX8" fmla="*/ 56197 w 76200"/>
                  <a:gd name="connsiteY8" fmla="*/ 81790 h 81790"/>
                  <a:gd name="connsiteX9" fmla="*/ 47625 w 76200"/>
                  <a:gd name="connsiteY9" fmla="*/ 79888 h 81790"/>
                  <a:gd name="connsiteX10" fmla="*/ 43815 w 76200"/>
                  <a:gd name="connsiteY10" fmla="*/ 73231 h 81790"/>
                  <a:gd name="connsiteX11" fmla="*/ 20002 w 76200"/>
                  <a:gd name="connsiteY11" fmla="*/ 81790 h 81790"/>
                  <a:gd name="connsiteX12" fmla="*/ 5715 w 76200"/>
                  <a:gd name="connsiteY12" fmla="*/ 76084 h 81790"/>
                  <a:gd name="connsiteX13" fmla="*/ 0 w 76200"/>
                  <a:gd name="connsiteY13" fmla="*/ 62769 h 81790"/>
                  <a:gd name="connsiteX14" fmla="*/ 5715 w 76200"/>
                  <a:gd name="connsiteY14" fmla="*/ 46601 h 81790"/>
                  <a:gd name="connsiteX15" fmla="*/ 26670 w 76200"/>
                  <a:gd name="connsiteY15" fmla="*/ 36140 h 81790"/>
                  <a:gd name="connsiteX16" fmla="*/ 42863 w 76200"/>
                  <a:gd name="connsiteY16" fmla="*/ 31385 h 81790"/>
                  <a:gd name="connsiteX17" fmla="*/ 42863 w 76200"/>
                  <a:gd name="connsiteY17" fmla="*/ 27580 h 81790"/>
                  <a:gd name="connsiteX18" fmla="*/ 28575 w 76200"/>
                  <a:gd name="connsiteY18" fmla="*/ 16168 h 81790"/>
                  <a:gd name="connsiteX19" fmla="*/ 14288 w 76200"/>
                  <a:gd name="connsiteY19" fmla="*/ 19021 h 81790"/>
                  <a:gd name="connsiteX20" fmla="*/ 1905 w 76200"/>
                  <a:gd name="connsiteY20" fmla="*/ 28532 h 81790"/>
                  <a:gd name="connsiteX21" fmla="*/ 1905 w 76200"/>
                  <a:gd name="connsiteY21" fmla="*/ 10462 h 81790"/>
                  <a:gd name="connsiteX22" fmla="*/ 32385 w 76200"/>
                  <a:gd name="connsiteY22" fmla="*/ 0 h 81790"/>
                  <a:gd name="connsiteX23" fmla="*/ 20955 w 76200"/>
                  <a:gd name="connsiteY23" fmla="*/ 58965 h 81790"/>
                  <a:gd name="connsiteX24" fmla="*/ 23813 w 76200"/>
                  <a:gd name="connsiteY24" fmla="*/ 65622 h 81790"/>
                  <a:gd name="connsiteX25" fmla="*/ 30480 w 76200"/>
                  <a:gd name="connsiteY25" fmla="*/ 68476 h 81790"/>
                  <a:gd name="connsiteX26" fmla="*/ 43815 w 76200"/>
                  <a:gd name="connsiteY26" fmla="*/ 61818 h 81790"/>
                  <a:gd name="connsiteX27" fmla="*/ 43815 w 76200"/>
                  <a:gd name="connsiteY27" fmla="*/ 40895 h 81790"/>
                  <a:gd name="connsiteX28" fmla="*/ 30480 w 76200"/>
                  <a:gd name="connsiteY28" fmla="*/ 46601 h 81790"/>
                  <a:gd name="connsiteX29" fmla="*/ 22860 w 76200"/>
                  <a:gd name="connsiteY29" fmla="*/ 52308 h 81790"/>
                  <a:gd name="connsiteX30" fmla="*/ 20955 w 76200"/>
                  <a:gd name="connsiteY30" fmla="*/ 58965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6200" h="81790">
                    <a:moveTo>
                      <a:pt x="33338" y="0"/>
                    </a:moveTo>
                    <a:cubicBezTo>
                      <a:pt x="43815" y="0"/>
                      <a:pt x="51435" y="1902"/>
                      <a:pt x="56197" y="6657"/>
                    </a:cubicBezTo>
                    <a:cubicBezTo>
                      <a:pt x="60960" y="11413"/>
                      <a:pt x="63817" y="17119"/>
                      <a:pt x="63817" y="24727"/>
                    </a:cubicBezTo>
                    <a:lnTo>
                      <a:pt x="63817" y="62769"/>
                    </a:lnTo>
                    <a:cubicBezTo>
                      <a:pt x="63817" y="65622"/>
                      <a:pt x="64770" y="67525"/>
                      <a:pt x="67627" y="67525"/>
                    </a:cubicBezTo>
                    <a:cubicBezTo>
                      <a:pt x="70485" y="67525"/>
                      <a:pt x="70485" y="67525"/>
                      <a:pt x="71438" y="66574"/>
                    </a:cubicBezTo>
                    <a:cubicBezTo>
                      <a:pt x="73342" y="66574"/>
                      <a:pt x="75247" y="64671"/>
                      <a:pt x="76200" y="63720"/>
                    </a:cubicBezTo>
                    <a:lnTo>
                      <a:pt x="76200" y="75133"/>
                    </a:lnTo>
                    <a:cubicBezTo>
                      <a:pt x="68580" y="79888"/>
                      <a:pt x="62865" y="81790"/>
                      <a:pt x="56197" y="81790"/>
                    </a:cubicBezTo>
                    <a:cubicBezTo>
                      <a:pt x="49530" y="81790"/>
                      <a:pt x="49530" y="81790"/>
                      <a:pt x="47625" y="79888"/>
                    </a:cubicBezTo>
                    <a:cubicBezTo>
                      <a:pt x="45720" y="78937"/>
                      <a:pt x="43815" y="76084"/>
                      <a:pt x="43815" y="73231"/>
                    </a:cubicBezTo>
                    <a:cubicBezTo>
                      <a:pt x="36195" y="78937"/>
                      <a:pt x="27622" y="81790"/>
                      <a:pt x="20002" y="81790"/>
                    </a:cubicBezTo>
                    <a:cubicBezTo>
                      <a:pt x="12382" y="81790"/>
                      <a:pt x="9525" y="79888"/>
                      <a:pt x="5715" y="76084"/>
                    </a:cubicBezTo>
                    <a:cubicBezTo>
                      <a:pt x="1905" y="72280"/>
                      <a:pt x="0" y="67525"/>
                      <a:pt x="0" y="62769"/>
                    </a:cubicBezTo>
                    <a:cubicBezTo>
                      <a:pt x="0" y="58014"/>
                      <a:pt x="1905" y="50406"/>
                      <a:pt x="5715" y="46601"/>
                    </a:cubicBezTo>
                    <a:cubicBezTo>
                      <a:pt x="9525" y="42797"/>
                      <a:pt x="17145" y="38993"/>
                      <a:pt x="26670" y="36140"/>
                    </a:cubicBezTo>
                    <a:lnTo>
                      <a:pt x="42863" y="31385"/>
                    </a:lnTo>
                    <a:lnTo>
                      <a:pt x="42863" y="27580"/>
                    </a:lnTo>
                    <a:cubicBezTo>
                      <a:pt x="42863" y="19972"/>
                      <a:pt x="38100" y="16168"/>
                      <a:pt x="28575" y="16168"/>
                    </a:cubicBezTo>
                    <a:cubicBezTo>
                      <a:pt x="19050" y="16168"/>
                      <a:pt x="19050" y="17119"/>
                      <a:pt x="14288" y="19021"/>
                    </a:cubicBezTo>
                    <a:cubicBezTo>
                      <a:pt x="9525" y="20923"/>
                      <a:pt x="5715" y="24727"/>
                      <a:pt x="1905" y="28532"/>
                    </a:cubicBezTo>
                    <a:lnTo>
                      <a:pt x="1905" y="10462"/>
                    </a:lnTo>
                    <a:cubicBezTo>
                      <a:pt x="10477" y="3804"/>
                      <a:pt x="20955" y="0"/>
                      <a:pt x="32385" y="0"/>
                    </a:cubicBezTo>
                    <a:close/>
                    <a:moveTo>
                      <a:pt x="20955" y="58965"/>
                    </a:moveTo>
                    <a:cubicBezTo>
                      <a:pt x="20955" y="61818"/>
                      <a:pt x="20955" y="63720"/>
                      <a:pt x="23813" y="65622"/>
                    </a:cubicBezTo>
                    <a:cubicBezTo>
                      <a:pt x="26670" y="67525"/>
                      <a:pt x="27622" y="68476"/>
                      <a:pt x="30480" y="68476"/>
                    </a:cubicBezTo>
                    <a:cubicBezTo>
                      <a:pt x="35242" y="68476"/>
                      <a:pt x="39052" y="66574"/>
                      <a:pt x="43815" y="61818"/>
                    </a:cubicBezTo>
                    <a:lnTo>
                      <a:pt x="43815" y="40895"/>
                    </a:lnTo>
                    <a:cubicBezTo>
                      <a:pt x="38100" y="42797"/>
                      <a:pt x="33338" y="44699"/>
                      <a:pt x="30480" y="46601"/>
                    </a:cubicBezTo>
                    <a:cubicBezTo>
                      <a:pt x="27622" y="48504"/>
                      <a:pt x="24765" y="50406"/>
                      <a:pt x="22860" y="52308"/>
                    </a:cubicBezTo>
                    <a:cubicBezTo>
                      <a:pt x="20955" y="54210"/>
                      <a:pt x="20955" y="56112"/>
                      <a:pt x="20955" y="5896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0" name="Forma libre 139">
                <a:extLst>
                  <a:ext uri="{FF2B5EF4-FFF2-40B4-BE49-F238E27FC236}">
                    <a16:creationId xmlns:a16="http://schemas.microsoft.com/office/drawing/2014/main" id="{FFE296B3-62E4-5B5A-09FC-45317B88FFDD}"/>
                  </a:ext>
                </a:extLst>
              </p:cNvPr>
              <p:cNvSpPr/>
              <p:nvPr/>
            </p:nvSpPr>
            <p:spPr>
              <a:xfrm>
                <a:off x="13703114" y="6110619"/>
                <a:ext cx="107632" cy="119832"/>
              </a:xfrm>
              <a:custGeom>
                <a:avLst/>
                <a:gdLst>
                  <a:gd name="connsiteX0" fmla="*/ 66675 w 107632"/>
                  <a:gd name="connsiteY0" fmla="*/ 951 h 119832"/>
                  <a:gd name="connsiteX1" fmla="*/ 85725 w 107632"/>
                  <a:gd name="connsiteY1" fmla="*/ 2853 h 119832"/>
                  <a:gd name="connsiteX2" fmla="*/ 106680 w 107632"/>
                  <a:gd name="connsiteY2" fmla="*/ 10462 h 119832"/>
                  <a:gd name="connsiteX3" fmla="*/ 106680 w 107632"/>
                  <a:gd name="connsiteY3" fmla="*/ 31385 h 119832"/>
                  <a:gd name="connsiteX4" fmla="*/ 86678 w 107632"/>
                  <a:gd name="connsiteY4" fmla="*/ 22825 h 119832"/>
                  <a:gd name="connsiteX5" fmla="*/ 67628 w 107632"/>
                  <a:gd name="connsiteY5" fmla="*/ 19972 h 119832"/>
                  <a:gd name="connsiteX6" fmla="*/ 44768 w 107632"/>
                  <a:gd name="connsiteY6" fmla="*/ 24727 h 119832"/>
                  <a:gd name="connsiteX7" fmla="*/ 29528 w 107632"/>
                  <a:gd name="connsiteY7" fmla="*/ 38993 h 119832"/>
                  <a:gd name="connsiteX8" fmla="*/ 23813 w 107632"/>
                  <a:gd name="connsiteY8" fmla="*/ 59916 h 119832"/>
                  <a:gd name="connsiteX9" fmla="*/ 29528 w 107632"/>
                  <a:gd name="connsiteY9" fmla="*/ 80839 h 119832"/>
                  <a:gd name="connsiteX10" fmla="*/ 44768 w 107632"/>
                  <a:gd name="connsiteY10" fmla="*/ 95105 h 119832"/>
                  <a:gd name="connsiteX11" fmla="*/ 67628 w 107632"/>
                  <a:gd name="connsiteY11" fmla="*/ 99860 h 119832"/>
                  <a:gd name="connsiteX12" fmla="*/ 85725 w 107632"/>
                  <a:gd name="connsiteY12" fmla="*/ 97007 h 119832"/>
                  <a:gd name="connsiteX13" fmla="*/ 107633 w 107632"/>
                  <a:gd name="connsiteY13" fmla="*/ 87497 h 119832"/>
                  <a:gd name="connsiteX14" fmla="*/ 107633 w 107632"/>
                  <a:gd name="connsiteY14" fmla="*/ 108420 h 119832"/>
                  <a:gd name="connsiteX15" fmla="*/ 86678 w 107632"/>
                  <a:gd name="connsiteY15" fmla="*/ 116979 h 119832"/>
                  <a:gd name="connsiteX16" fmla="*/ 64770 w 107632"/>
                  <a:gd name="connsiteY16" fmla="*/ 119832 h 119832"/>
                  <a:gd name="connsiteX17" fmla="*/ 31433 w 107632"/>
                  <a:gd name="connsiteY17" fmla="*/ 112224 h 119832"/>
                  <a:gd name="connsiteX18" fmla="*/ 8573 w 107632"/>
                  <a:gd name="connsiteY18" fmla="*/ 91301 h 119832"/>
                  <a:gd name="connsiteX19" fmla="*/ 0 w 107632"/>
                  <a:gd name="connsiteY19" fmla="*/ 60867 h 119832"/>
                  <a:gd name="connsiteX20" fmla="*/ 8573 w 107632"/>
                  <a:gd name="connsiteY20" fmla="*/ 29483 h 119832"/>
                  <a:gd name="connsiteX21" fmla="*/ 32385 w 107632"/>
                  <a:gd name="connsiteY21" fmla="*/ 7608 h 119832"/>
                  <a:gd name="connsiteX22" fmla="*/ 66675 w 107632"/>
                  <a:gd name="connsiteY22" fmla="*/ 0 h 11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7632" h="119832">
                    <a:moveTo>
                      <a:pt x="66675" y="951"/>
                    </a:moveTo>
                    <a:cubicBezTo>
                      <a:pt x="73343" y="951"/>
                      <a:pt x="80010" y="951"/>
                      <a:pt x="85725" y="2853"/>
                    </a:cubicBezTo>
                    <a:cubicBezTo>
                      <a:pt x="92393" y="4755"/>
                      <a:pt x="99060" y="6657"/>
                      <a:pt x="106680" y="10462"/>
                    </a:cubicBezTo>
                    <a:lnTo>
                      <a:pt x="106680" y="31385"/>
                    </a:lnTo>
                    <a:cubicBezTo>
                      <a:pt x="99060" y="27580"/>
                      <a:pt x="92393" y="24727"/>
                      <a:pt x="86678" y="22825"/>
                    </a:cubicBezTo>
                    <a:cubicBezTo>
                      <a:pt x="80963" y="20923"/>
                      <a:pt x="74295" y="19972"/>
                      <a:pt x="67628" y="19972"/>
                    </a:cubicBezTo>
                    <a:cubicBezTo>
                      <a:pt x="60960" y="19972"/>
                      <a:pt x="51435" y="21874"/>
                      <a:pt x="44768" y="24727"/>
                    </a:cubicBezTo>
                    <a:cubicBezTo>
                      <a:pt x="38100" y="28532"/>
                      <a:pt x="33338" y="33287"/>
                      <a:pt x="29528" y="38993"/>
                    </a:cubicBezTo>
                    <a:cubicBezTo>
                      <a:pt x="25717" y="44699"/>
                      <a:pt x="23813" y="52308"/>
                      <a:pt x="23813" y="59916"/>
                    </a:cubicBezTo>
                    <a:cubicBezTo>
                      <a:pt x="23813" y="67525"/>
                      <a:pt x="25717" y="75133"/>
                      <a:pt x="29528" y="80839"/>
                    </a:cubicBezTo>
                    <a:cubicBezTo>
                      <a:pt x="33338" y="87497"/>
                      <a:pt x="38100" y="92252"/>
                      <a:pt x="44768" y="95105"/>
                    </a:cubicBezTo>
                    <a:cubicBezTo>
                      <a:pt x="51435" y="98909"/>
                      <a:pt x="59055" y="99860"/>
                      <a:pt x="67628" y="99860"/>
                    </a:cubicBezTo>
                    <a:cubicBezTo>
                      <a:pt x="76200" y="99860"/>
                      <a:pt x="80010" y="99860"/>
                      <a:pt x="85725" y="97007"/>
                    </a:cubicBezTo>
                    <a:cubicBezTo>
                      <a:pt x="91440" y="95105"/>
                      <a:pt x="99060" y="92252"/>
                      <a:pt x="107633" y="87497"/>
                    </a:cubicBezTo>
                    <a:lnTo>
                      <a:pt x="107633" y="108420"/>
                    </a:lnTo>
                    <a:cubicBezTo>
                      <a:pt x="100013" y="112224"/>
                      <a:pt x="93345" y="115077"/>
                      <a:pt x="86678" y="116979"/>
                    </a:cubicBezTo>
                    <a:cubicBezTo>
                      <a:pt x="80010" y="118881"/>
                      <a:pt x="73343" y="119832"/>
                      <a:pt x="64770" y="119832"/>
                    </a:cubicBezTo>
                    <a:cubicBezTo>
                      <a:pt x="52388" y="119832"/>
                      <a:pt x="40958" y="116979"/>
                      <a:pt x="31433" y="112224"/>
                    </a:cubicBezTo>
                    <a:cubicBezTo>
                      <a:pt x="21908" y="107469"/>
                      <a:pt x="14288" y="99860"/>
                      <a:pt x="8573" y="91301"/>
                    </a:cubicBezTo>
                    <a:cubicBezTo>
                      <a:pt x="2857" y="82741"/>
                      <a:pt x="0" y="72280"/>
                      <a:pt x="0" y="60867"/>
                    </a:cubicBezTo>
                    <a:cubicBezTo>
                      <a:pt x="0" y="49455"/>
                      <a:pt x="2857" y="38993"/>
                      <a:pt x="8573" y="29483"/>
                    </a:cubicBezTo>
                    <a:cubicBezTo>
                      <a:pt x="14288" y="19972"/>
                      <a:pt x="21908" y="13315"/>
                      <a:pt x="32385" y="7608"/>
                    </a:cubicBezTo>
                    <a:cubicBezTo>
                      <a:pt x="42863" y="2853"/>
                      <a:pt x="53340" y="0"/>
                      <a:pt x="66675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1" name="Forma libre 140">
                <a:extLst>
                  <a:ext uri="{FF2B5EF4-FFF2-40B4-BE49-F238E27FC236}">
                    <a16:creationId xmlns:a16="http://schemas.microsoft.com/office/drawing/2014/main" id="{20FF8217-F261-757D-0484-F61A8E68A67A}"/>
                  </a:ext>
                </a:extLst>
              </p:cNvPr>
              <p:cNvSpPr/>
              <p:nvPr/>
            </p:nvSpPr>
            <p:spPr>
              <a:xfrm>
                <a:off x="13826939" y="6150563"/>
                <a:ext cx="84772" cy="80839"/>
              </a:xfrm>
              <a:custGeom>
                <a:avLst/>
                <a:gdLst>
                  <a:gd name="connsiteX0" fmla="*/ 41910 w 84772"/>
                  <a:gd name="connsiteY0" fmla="*/ 0 h 80839"/>
                  <a:gd name="connsiteX1" fmla="*/ 63818 w 84772"/>
                  <a:gd name="connsiteY1" fmla="*/ 4755 h 80839"/>
                  <a:gd name="connsiteX2" fmla="*/ 79057 w 84772"/>
                  <a:gd name="connsiteY2" fmla="*/ 19021 h 80839"/>
                  <a:gd name="connsiteX3" fmla="*/ 84773 w 84772"/>
                  <a:gd name="connsiteY3" fmla="*/ 39944 h 80839"/>
                  <a:gd name="connsiteX4" fmla="*/ 80010 w 84772"/>
                  <a:gd name="connsiteY4" fmla="*/ 60867 h 80839"/>
                  <a:gd name="connsiteX5" fmla="*/ 64770 w 84772"/>
                  <a:gd name="connsiteY5" fmla="*/ 75133 h 80839"/>
                  <a:gd name="connsiteX6" fmla="*/ 41910 w 84772"/>
                  <a:gd name="connsiteY6" fmla="*/ 80839 h 80839"/>
                  <a:gd name="connsiteX7" fmla="*/ 20003 w 84772"/>
                  <a:gd name="connsiteY7" fmla="*/ 75133 h 80839"/>
                  <a:gd name="connsiteX8" fmla="*/ 4763 w 84772"/>
                  <a:gd name="connsiteY8" fmla="*/ 60867 h 80839"/>
                  <a:gd name="connsiteX9" fmla="*/ 0 w 84772"/>
                  <a:gd name="connsiteY9" fmla="*/ 39944 h 80839"/>
                  <a:gd name="connsiteX10" fmla="*/ 5715 w 84772"/>
                  <a:gd name="connsiteY10" fmla="*/ 19021 h 80839"/>
                  <a:gd name="connsiteX11" fmla="*/ 20955 w 84772"/>
                  <a:gd name="connsiteY11" fmla="*/ 4755 h 80839"/>
                  <a:gd name="connsiteX12" fmla="*/ 42863 w 84772"/>
                  <a:gd name="connsiteY12" fmla="*/ 0 h 80839"/>
                  <a:gd name="connsiteX13" fmla="*/ 20955 w 84772"/>
                  <a:gd name="connsiteY13" fmla="*/ 39944 h 80839"/>
                  <a:gd name="connsiteX14" fmla="*/ 26670 w 84772"/>
                  <a:gd name="connsiteY14" fmla="*/ 58965 h 80839"/>
                  <a:gd name="connsiteX15" fmla="*/ 41910 w 84772"/>
                  <a:gd name="connsiteY15" fmla="*/ 65623 h 80839"/>
                  <a:gd name="connsiteX16" fmla="*/ 58103 w 84772"/>
                  <a:gd name="connsiteY16" fmla="*/ 58965 h 80839"/>
                  <a:gd name="connsiteX17" fmla="*/ 63818 w 84772"/>
                  <a:gd name="connsiteY17" fmla="*/ 39944 h 80839"/>
                  <a:gd name="connsiteX18" fmla="*/ 58103 w 84772"/>
                  <a:gd name="connsiteY18" fmla="*/ 21874 h 80839"/>
                  <a:gd name="connsiteX19" fmla="*/ 41910 w 84772"/>
                  <a:gd name="connsiteY19" fmla="*/ 15217 h 80839"/>
                  <a:gd name="connsiteX20" fmla="*/ 26670 w 84772"/>
                  <a:gd name="connsiteY20" fmla="*/ 21874 h 80839"/>
                  <a:gd name="connsiteX21" fmla="*/ 20955 w 84772"/>
                  <a:gd name="connsiteY21" fmla="*/ 39944 h 80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4772" h="80839">
                    <a:moveTo>
                      <a:pt x="41910" y="0"/>
                    </a:moveTo>
                    <a:cubicBezTo>
                      <a:pt x="50482" y="0"/>
                      <a:pt x="57150" y="1902"/>
                      <a:pt x="63818" y="4755"/>
                    </a:cubicBezTo>
                    <a:cubicBezTo>
                      <a:pt x="70485" y="7608"/>
                      <a:pt x="75248" y="13315"/>
                      <a:pt x="79057" y="19021"/>
                    </a:cubicBezTo>
                    <a:cubicBezTo>
                      <a:pt x="82868" y="24727"/>
                      <a:pt x="84773" y="32336"/>
                      <a:pt x="84773" y="39944"/>
                    </a:cubicBezTo>
                    <a:cubicBezTo>
                      <a:pt x="84773" y="47553"/>
                      <a:pt x="82868" y="55161"/>
                      <a:pt x="80010" y="60867"/>
                    </a:cubicBezTo>
                    <a:cubicBezTo>
                      <a:pt x="76200" y="66574"/>
                      <a:pt x="71438" y="71329"/>
                      <a:pt x="64770" y="75133"/>
                    </a:cubicBezTo>
                    <a:cubicBezTo>
                      <a:pt x="58103" y="78937"/>
                      <a:pt x="50482" y="80839"/>
                      <a:pt x="41910" y="80839"/>
                    </a:cubicBezTo>
                    <a:cubicBezTo>
                      <a:pt x="33338" y="80839"/>
                      <a:pt x="26670" y="78937"/>
                      <a:pt x="20003" y="75133"/>
                    </a:cubicBezTo>
                    <a:cubicBezTo>
                      <a:pt x="13335" y="71329"/>
                      <a:pt x="8572" y="66574"/>
                      <a:pt x="4763" y="60867"/>
                    </a:cubicBezTo>
                    <a:cubicBezTo>
                      <a:pt x="953" y="55161"/>
                      <a:pt x="0" y="47553"/>
                      <a:pt x="0" y="39944"/>
                    </a:cubicBezTo>
                    <a:cubicBezTo>
                      <a:pt x="0" y="32336"/>
                      <a:pt x="1905" y="24727"/>
                      <a:pt x="5715" y="19021"/>
                    </a:cubicBezTo>
                    <a:cubicBezTo>
                      <a:pt x="9525" y="13315"/>
                      <a:pt x="14288" y="8560"/>
                      <a:pt x="20955" y="4755"/>
                    </a:cubicBezTo>
                    <a:cubicBezTo>
                      <a:pt x="27622" y="951"/>
                      <a:pt x="35243" y="0"/>
                      <a:pt x="42863" y="0"/>
                    </a:cubicBezTo>
                    <a:close/>
                    <a:moveTo>
                      <a:pt x="20955" y="39944"/>
                    </a:moveTo>
                    <a:cubicBezTo>
                      <a:pt x="20955" y="47553"/>
                      <a:pt x="22860" y="54210"/>
                      <a:pt x="26670" y="58965"/>
                    </a:cubicBezTo>
                    <a:cubicBezTo>
                      <a:pt x="30480" y="63720"/>
                      <a:pt x="35243" y="65623"/>
                      <a:pt x="41910" y="65623"/>
                    </a:cubicBezTo>
                    <a:cubicBezTo>
                      <a:pt x="48578" y="65623"/>
                      <a:pt x="54293" y="63720"/>
                      <a:pt x="58103" y="58965"/>
                    </a:cubicBezTo>
                    <a:cubicBezTo>
                      <a:pt x="61913" y="54210"/>
                      <a:pt x="63818" y="48504"/>
                      <a:pt x="63818" y="39944"/>
                    </a:cubicBezTo>
                    <a:cubicBezTo>
                      <a:pt x="63818" y="31385"/>
                      <a:pt x="61913" y="25678"/>
                      <a:pt x="58103" y="21874"/>
                    </a:cubicBezTo>
                    <a:cubicBezTo>
                      <a:pt x="54293" y="18070"/>
                      <a:pt x="48578" y="15217"/>
                      <a:pt x="41910" y="15217"/>
                    </a:cubicBezTo>
                    <a:cubicBezTo>
                      <a:pt x="35243" y="15217"/>
                      <a:pt x="30480" y="17119"/>
                      <a:pt x="26670" y="21874"/>
                    </a:cubicBezTo>
                    <a:cubicBezTo>
                      <a:pt x="22860" y="26629"/>
                      <a:pt x="20955" y="32336"/>
                      <a:pt x="20955" y="399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2" name="Forma libre 141">
                <a:extLst>
                  <a:ext uri="{FF2B5EF4-FFF2-40B4-BE49-F238E27FC236}">
                    <a16:creationId xmlns:a16="http://schemas.microsoft.com/office/drawing/2014/main" id="{153C5376-4B2E-9AAC-A967-0D0433B1B653}"/>
                  </a:ext>
                </a:extLst>
              </p:cNvPr>
              <p:cNvSpPr/>
              <p:nvPr/>
            </p:nvSpPr>
            <p:spPr>
              <a:xfrm>
                <a:off x="13927904" y="6150563"/>
                <a:ext cx="73342" cy="79888"/>
              </a:xfrm>
              <a:custGeom>
                <a:avLst/>
                <a:gdLst>
                  <a:gd name="connsiteX0" fmla="*/ 45720 w 73342"/>
                  <a:gd name="connsiteY0" fmla="*/ 0 h 79888"/>
                  <a:gd name="connsiteX1" fmla="*/ 65723 w 73342"/>
                  <a:gd name="connsiteY1" fmla="*/ 8560 h 79888"/>
                  <a:gd name="connsiteX2" fmla="*/ 73342 w 73342"/>
                  <a:gd name="connsiteY2" fmla="*/ 30434 h 79888"/>
                  <a:gd name="connsiteX3" fmla="*/ 73342 w 73342"/>
                  <a:gd name="connsiteY3" fmla="*/ 79888 h 79888"/>
                  <a:gd name="connsiteX4" fmla="*/ 52388 w 73342"/>
                  <a:gd name="connsiteY4" fmla="*/ 79888 h 79888"/>
                  <a:gd name="connsiteX5" fmla="*/ 52388 w 73342"/>
                  <a:gd name="connsiteY5" fmla="*/ 32336 h 79888"/>
                  <a:gd name="connsiteX6" fmla="*/ 48578 w 73342"/>
                  <a:gd name="connsiteY6" fmla="*/ 19972 h 79888"/>
                  <a:gd name="connsiteX7" fmla="*/ 39053 w 73342"/>
                  <a:gd name="connsiteY7" fmla="*/ 15217 h 79888"/>
                  <a:gd name="connsiteX8" fmla="*/ 30480 w 73342"/>
                  <a:gd name="connsiteY8" fmla="*/ 18070 h 79888"/>
                  <a:gd name="connsiteX9" fmla="*/ 20955 w 73342"/>
                  <a:gd name="connsiteY9" fmla="*/ 27581 h 79888"/>
                  <a:gd name="connsiteX10" fmla="*/ 20955 w 73342"/>
                  <a:gd name="connsiteY10" fmla="*/ 79888 h 79888"/>
                  <a:gd name="connsiteX11" fmla="*/ 0 w 73342"/>
                  <a:gd name="connsiteY11" fmla="*/ 79888 h 79888"/>
                  <a:gd name="connsiteX12" fmla="*/ 0 w 73342"/>
                  <a:gd name="connsiteY12" fmla="*/ 1902 h 79888"/>
                  <a:gd name="connsiteX13" fmla="*/ 20955 w 73342"/>
                  <a:gd name="connsiteY13" fmla="*/ 1902 h 79888"/>
                  <a:gd name="connsiteX14" fmla="*/ 20955 w 73342"/>
                  <a:gd name="connsiteY14" fmla="*/ 13315 h 79888"/>
                  <a:gd name="connsiteX15" fmla="*/ 32385 w 73342"/>
                  <a:gd name="connsiteY15" fmla="*/ 3804 h 79888"/>
                  <a:gd name="connsiteX16" fmla="*/ 45720 w 73342"/>
                  <a:gd name="connsiteY16" fmla="*/ 951 h 7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342" h="79888">
                    <a:moveTo>
                      <a:pt x="45720" y="0"/>
                    </a:moveTo>
                    <a:cubicBezTo>
                      <a:pt x="54292" y="0"/>
                      <a:pt x="60960" y="2853"/>
                      <a:pt x="65723" y="8560"/>
                    </a:cubicBezTo>
                    <a:cubicBezTo>
                      <a:pt x="70485" y="14266"/>
                      <a:pt x="73342" y="20923"/>
                      <a:pt x="73342" y="30434"/>
                    </a:cubicBezTo>
                    <a:lnTo>
                      <a:pt x="73342" y="79888"/>
                    </a:lnTo>
                    <a:lnTo>
                      <a:pt x="52388" y="79888"/>
                    </a:lnTo>
                    <a:lnTo>
                      <a:pt x="52388" y="32336"/>
                    </a:lnTo>
                    <a:cubicBezTo>
                      <a:pt x="52388" y="27581"/>
                      <a:pt x="51435" y="22825"/>
                      <a:pt x="48578" y="19972"/>
                    </a:cubicBezTo>
                    <a:cubicBezTo>
                      <a:pt x="45720" y="17119"/>
                      <a:pt x="42863" y="15217"/>
                      <a:pt x="39053" y="15217"/>
                    </a:cubicBezTo>
                    <a:cubicBezTo>
                      <a:pt x="35242" y="15217"/>
                      <a:pt x="33338" y="15217"/>
                      <a:pt x="30480" y="18070"/>
                    </a:cubicBezTo>
                    <a:cubicBezTo>
                      <a:pt x="27622" y="20923"/>
                      <a:pt x="24765" y="22825"/>
                      <a:pt x="20955" y="27581"/>
                    </a:cubicBezTo>
                    <a:lnTo>
                      <a:pt x="20955" y="79888"/>
                    </a:lnTo>
                    <a:lnTo>
                      <a:pt x="0" y="79888"/>
                    </a:lnTo>
                    <a:lnTo>
                      <a:pt x="0" y="1902"/>
                    </a:lnTo>
                    <a:lnTo>
                      <a:pt x="20955" y="1902"/>
                    </a:lnTo>
                    <a:lnTo>
                      <a:pt x="20955" y="13315"/>
                    </a:lnTo>
                    <a:cubicBezTo>
                      <a:pt x="24765" y="8560"/>
                      <a:pt x="28575" y="5706"/>
                      <a:pt x="32385" y="3804"/>
                    </a:cubicBezTo>
                    <a:cubicBezTo>
                      <a:pt x="36195" y="1902"/>
                      <a:pt x="40957" y="951"/>
                      <a:pt x="45720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3" name="Forma libre 142">
                <a:extLst>
                  <a:ext uri="{FF2B5EF4-FFF2-40B4-BE49-F238E27FC236}">
                    <a16:creationId xmlns:a16="http://schemas.microsoft.com/office/drawing/2014/main" id="{BCB5F66B-8BF9-C639-5456-69413ECE65F7}"/>
                  </a:ext>
                </a:extLst>
              </p:cNvPr>
              <p:cNvSpPr/>
              <p:nvPr/>
            </p:nvSpPr>
            <p:spPr>
              <a:xfrm>
                <a:off x="14010771" y="6129640"/>
                <a:ext cx="61912" cy="100811"/>
              </a:xfrm>
              <a:custGeom>
                <a:avLst/>
                <a:gdLst>
                  <a:gd name="connsiteX0" fmla="*/ 32385 w 61912"/>
                  <a:gd name="connsiteY0" fmla="*/ 951 h 100811"/>
                  <a:gd name="connsiteX1" fmla="*/ 34290 w 61912"/>
                  <a:gd name="connsiteY1" fmla="*/ 951 h 100811"/>
                  <a:gd name="connsiteX2" fmla="*/ 34290 w 61912"/>
                  <a:gd name="connsiteY2" fmla="*/ 21874 h 100811"/>
                  <a:gd name="connsiteX3" fmla="*/ 60960 w 61912"/>
                  <a:gd name="connsiteY3" fmla="*/ 21874 h 100811"/>
                  <a:gd name="connsiteX4" fmla="*/ 60960 w 61912"/>
                  <a:gd name="connsiteY4" fmla="*/ 37091 h 100811"/>
                  <a:gd name="connsiteX5" fmla="*/ 34290 w 61912"/>
                  <a:gd name="connsiteY5" fmla="*/ 37091 h 100811"/>
                  <a:gd name="connsiteX6" fmla="*/ 34290 w 61912"/>
                  <a:gd name="connsiteY6" fmla="*/ 73231 h 100811"/>
                  <a:gd name="connsiteX7" fmla="*/ 37148 w 61912"/>
                  <a:gd name="connsiteY7" fmla="*/ 81790 h 100811"/>
                  <a:gd name="connsiteX8" fmla="*/ 45720 w 61912"/>
                  <a:gd name="connsiteY8" fmla="*/ 84643 h 100811"/>
                  <a:gd name="connsiteX9" fmla="*/ 61913 w 61912"/>
                  <a:gd name="connsiteY9" fmla="*/ 79888 h 100811"/>
                  <a:gd name="connsiteX10" fmla="*/ 61913 w 61912"/>
                  <a:gd name="connsiteY10" fmla="*/ 96056 h 100811"/>
                  <a:gd name="connsiteX11" fmla="*/ 40957 w 61912"/>
                  <a:gd name="connsiteY11" fmla="*/ 100811 h 100811"/>
                  <a:gd name="connsiteX12" fmla="*/ 20003 w 61912"/>
                  <a:gd name="connsiteY12" fmla="*/ 93203 h 100811"/>
                  <a:gd name="connsiteX13" fmla="*/ 12382 w 61912"/>
                  <a:gd name="connsiteY13" fmla="*/ 74182 h 100811"/>
                  <a:gd name="connsiteX14" fmla="*/ 12382 w 61912"/>
                  <a:gd name="connsiteY14" fmla="*/ 37091 h 100811"/>
                  <a:gd name="connsiteX15" fmla="*/ 0 w 61912"/>
                  <a:gd name="connsiteY15" fmla="*/ 37091 h 100811"/>
                  <a:gd name="connsiteX16" fmla="*/ 0 w 61912"/>
                  <a:gd name="connsiteY16" fmla="*/ 33287 h 100811"/>
                  <a:gd name="connsiteX17" fmla="*/ 31432 w 61912"/>
                  <a:gd name="connsiteY17" fmla="*/ 0 h 100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1912" h="100811">
                    <a:moveTo>
                      <a:pt x="32385" y="951"/>
                    </a:moveTo>
                    <a:lnTo>
                      <a:pt x="34290" y="951"/>
                    </a:lnTo>
                    <a:lnTo>
                      <a:pt x="34290" y="21874"/>
                    </a:lnTo>
                    <a:lnTo>
                      <a:pt x="60960" y="21874"/>
                    </a:lnTo>
                    <a:lnTo>
                      <a:pt x="60960" y="37091"/>
                    </a:lnTo>
                    <a:lnTo>
                      <a:pt x="34290" y="37091"/>
                    </a:lnTo>
                    <a:lnTo>
                      <a:pt x="34290" y="73231"/>
                    </a:lnTo>
                    <a:cubicBezTo>
                      <a:pt x="34290" y="77035"/>
                      <a:pt x="35243" y="79888"/>
                      <a:pt x="37148" y="81790"/>
                    </a:cubicBezTo>
                    <a:cubicBezTo>
                      <a:pt x="39053" y="83692"/>
                      <a:pt x="41910" y="84643"/>
                      <a:pt x="45720" y="84643"/>
                    </a:cubicBezTo>
                    <a:cubicBezTo>
                      <a:pt x="49530" y="84643"/>
                      <a:pt x="56198" y="82741"/>
                      <a:pt x="61913" y="79888"/>
                    </a:cubicBezTo>
                    <a:lnTo>
                      <a:pt x="61913" y="96056"/>
                    </a:lnTo>
                    <a:cubicBezTo>
                      <a:pt x="54293" y="98909"/>
                      <a:pt x="47625" y="100811"/>
                      <a:pt x="40957" y="100811"/>
                    </a:cubicBezTo>
                    <a:cubicBezTo>
                      <a:pt x="34290" y="100811"/>
                      <a:pt x="25718" y="97958"/>
                      <a:pt x="20003" y="93203"/>
                    </a:cubicBezTo>
                    <a:cubicBezTo>
                      <a:pt x="14288" y="88448"/>
                      <a:pt x="12382" y="81790"/>
                      <a:pt x="12382" y="74182"/>
                    </a:cubicBezTo>
                    <a:lnTo>
                      <a:pt x="12382" y="37091"/>
                    </a:lnTo>
                    <a:lnTo>
                      <a:pt x="0" y="37091"/>
                    </a:lnTo>
                    <a:lnTo>
                      <a:pt x="0" y="33287"/>
                    </a:lnTo>
                    <a:lnTo>
                      <a:pt x="31432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4" name="Forma libre 143">
                <a:extLst>
                  <a:ext uri="{FF2B5EF4-FFF2-40B4-BE49-F238E27FC236}">
                    <a16:creationId xmlns:a16="http://schemas.microsoft.com/office/drawing/2014/main" id="{1ED39192-8B41-91DE-2031-52C6D41E0114}"/>
                  </a:ext>
                </a:extLst>
              </p:cNvPr>
              <p:cNvSpPr/>
              <p:nvPr/>
            </p:nvSpPr>
            <p:spPr>
              <a:xfrm>
                <a:off x="14079352" y="6150563"/>
                <a:ext cx="76200" cy="81790"/>
              </a:xfrm>
              <a:custGeom>
                <a:avLst/>
                <a:gdLst>
                  <a:gd name="connsiteX0" fmla="*/ 33338 w 76200"/>
                  <a:gd name="connsiteY0" fmla="*/ 0 h 81790"/>
                  <a:gd name="connsiteX1" fmla="*/ 56198 w 76200"/>
                  <a:gd name="connsiteY1" fmla="*/ 6657 h 81790"/>
                  <a:gd name="connsiteX2" fmla="*/ 63818 w 76200"/>
                  <a:gd name="connsiteY2" fmla="*/ 24727 h 81790"/>
                  <a:gd name="connsiteX3" fmla="*/ 63818 w 76200"/>
                  <a:gd name="connsiteY3" fmla="*/ 62769 h 81790"/>
                  <a:gd name="connsiteX4" fmla="*/ 67627 w 76200"/>
                  <a:gd name="connsiteY4" fmla="*/ 67525 h 81790"/>
                  <a:gd name="connsiteX5" fmla="*/ 71438 w 76200"/>
                  <a:gd name="connsiteY5" fmla="*/ 66574 h 81790"/>
                  <a:gd name="connsiteX6" fmla="*/ 76200 w 76200"/>
                  <a:gd name="connsiteY6" fmla="*/ 63720 h 81790"/>
                  <a:gd name="connsiteX7" fmla="*/ 76200 w 76200"/>
                  <a:gd name="connsiteY7" fmla="*/ 75133 h 81790"/>
                  <a:gd name="connsiteX8" fmla="*/ 56198 w 76200"/>
                  <a:gd name="connsiteY8" fmla="*/ 81790 h 81790"/>
                  <a:gd name="connsiteX9" fmla="*/ 47625 w 76200"/>
                  <a:gd name="connsiteY9" fmla="*/ 79888 h 81790"/>
                  <a:gd name="connsiteX10" fmla="*/ 43815 w 76200"/>
                  <a:gd name="connsiteY10" fmla="*/ 73231 h 81790"/>
                  <a:gd name="connsiteX11" fmla="*/ 20002 w 76200"/>
                  <a:gd name="connsiteY11" fmla="*/ 81790 h 81790"/>
                  <a:gd name="connsiteX12" fmla="*/ 5715 w 76200"/>
                  <a:gd name="connsiteY12" fmla="*/ 76084 h 81790"/>
                  <a:gd name="connsiteX13" fmla="*/ 0 w 76200"/>
                  <a:gd name="connsiteY13" fmla="*/ 62769 h 81790"/>
                  <a:gd name="connsiteX14" fmla="*/ 5715 w 76200"/>
                  <a:gd name="connsiteY14" fmla="*/ 46602 h 81790"/>
                  <a:gd name="connsiteX15" fmla="*/ 26670 w 76200"/>
                  <a:gd name="connsiteY15" fmla="*/ 36140 h 81790"/>
                  <a:gd name="connsiteX16" fmla="*/ 42863 w 76200"/>
                  <a:gd name="connsiteY16" fmla="*/ 31385 h 81790"/>
                  <a:gd name="connsiteX17" fmla="*/ 42863 w 76200"/>
                  <a:gd name="connsiteY17" fmla="*/ 27581 h 81790"/>
                  <a:gd name="connsiteX18" fmla="*/ 28575 w 76200"/>
                  <a:gd name="connsiteY18" fmla="*/ 16168 h 81790"/>
                  <a:gd name="connsiteX19" fmla="*/ 14288 w 76200"/>
                  <a:gd name="connsiteY19" fmla="*/ 19021 h 81790"/>
                  <a:gd name="connsiteX20" fmla="*/ 1905 w 76200"/>
                  <a:gd name="connsiteY20" fmla="*/ 28532 h 81790"/>
                  <a:gd name="connsiteX21" fmla="*/ 1905 w 76200"/>
                  <a:gd name="connsiteY21" fmla="*/ 10462 h 81790"/>
                  <a:gd name="connsiteX22" fmla="*/ 32385 w 76200"/>
                  <a:gd name="connsiteY22" fmla="*/ 0 h 81790"/>
                  <a:gd name="connsiteX23" fmla="*/ 20955 w 76200"/>
                  <a:gd name="connsiteY23" fmla="*/ 58014 h 81790"/>
                  <a:gd name="connsiteX24" fmla="*/ 23813 w 76200"/>
                  <a:gd name="connsiteY24" fmla="*/ 64671 h 81790"/>
                  <a:gd name="connsiteX25" fmla="*/ 30480 w 76200"/>
                  <a:gd name="connsiteY25" fmla="*/ 67525 h 81790"/>
                  <a:gd name="connsiteX26" fmla="*/ 43815 w 76200"/>
                  <a:gd name="connsiteY26" fmla="*/ 60867 h 81790"/>
                  <a:gd name="connsiteX27" fmla="*/ 43815 w 76200"/>
                  <a:gd name="connsiteY27" fmla="*/ 39944 h 81790"/>
                  <a:gd name="connsiteX28" fmla="*/ 30480 w 76200"/>
                  <a:gd name="connsiteY28" fmla="*/ 45650 h 81790"/>
                  <a:gd name="connsiteX29" fmla="*/ 22860 w 76200"/>
                  <a:gd name="connsiteY29" fmla="*/ 51357 h 81790"/>
                  <a:gd name="connsiteX30" fmla="*/ 20955 w 76200"/>
                  <a:gd name="connsiteY30" fmla="*/ 58014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6200" h="81790">
                    <a:moveTo>
                      <a:pt x="33338" y="0"/>
                    </a:moveTo>
                    <a:cubicBezTo>
                      <a:pt x="43815" y="0"/>
                      <a:pt x="51435" y="1902"/>
                      <a:pt x="56198" y="6657"/>
                    </a:cubicBezTo>
                    <a:cubicBezTo>
                      <a:pt x="60960" y="11413"/>
                      <a:pt x="63818" y="17119"/>
                      <a:pt x="63818" y="24727"/>
                    </a:cubicBezTo>
                    <a:lnTo>
                      <a:pt x="63818" y="62769"/>
                    </a:lnTo>
                    <a:cubicBezTo>
                      <a:pt x="63818" y="65623"/>
                      <a:pt x="64770" y="67525"/>
                      <a:pt x="67627" y="67525"/>
                    </a:cubicBezTo>
                    <a:cubicBezTo>
                      <a:pt x="70485" y="67525"/>
                      <a:pt x="70485" y="67525"/>
                      <a:pt x="71438" y="66574"/>
                    </a:cubicBezTo>
                    <a:cubicBezTo>
                      <a:pt x="73343" y="66574"/>
                      <a:pt x="75248" y="64671"/>
                      <a:pt x="76200" y="63720"/>
                    </a:cubicBezTo>
                    <a:lnTo>
                      <a:pt x="76200" y="75133"/>
                    </a:lnTo>
                    <a:cubicBezTo>
                      <a:pt x="68580" y="79888"/>
                      <a:pt x="62865" y="81790"/>
                      <a:pt x="56198" y="81790"/>
                    </a:cubicBezTo>
                    <a:cubicBezTo>
                      <a:pt x="49530" y="81790"/>
                      <a:pt x="49530" y="81790"/>
                      <a:pt x="47625" y="79888"/>
                    </a:cubicBezTo>
                    <a:cubicBezTo>
                      <a:pt x="45720" y="78937"/>
                      <a:pt x="43815" y="76084"/>
                      <a:pt x="43815" y="73231"/>
                    </a:cubicBezTo>
                    <a:cubicBezTo>
                      <a:pt x="36195" y="78937"/>
                      <a:pt x="27623" y="81790"/>
                      <a:pt x="20002" y="81790"/>
                    </a:cubicBezTo>
                    <a:cubicBezTo>
                      <a:pt x="12382" y="81790"/>
                      <a:pt x="9525" y="79888"/>
                      <a:pt x="5715" y="76084"/>
                    </a:cubicBezTo>
                    <a:cubicBezTo>
                      <a:pt x="1905" y="72280"/>
                      <a:pt x="0" y="67525"/>
                      <a:pt x="0" y="62769"/>
                    </a:cubicBezTo>
                    <a:cubicBezTo>
                      <a:pt x="0" y="58014"/>
                      <a:pt x="1905" y="50406"/>
                      <a:pt x="5715" y="46602"/>
                    </a:cubicBezTo>
                    <a:cubicBezTo>
                      <a:pt x="9525" y="42797"/>
                      <a:pt x="17145" y="38993"/>
                      <a:pt x="26670" y="36140"/>
                    </a:cubicBezTo>
                    <a:lnTo>
                      <a:pt x="42863" y="31385"/>
                    </a:lnTo>
                    <a:lnTo>
                      <a:pt x="42863" y="27581"/>
                    </a:lnTo>
                    <a:cubicBezTo>
                      <a:pt x="42863" y="19972"/>
                      <a:pt x="38100" y="16168"/>
                      <a:pt x="28575" y="16168"/>
                    </a:cubicBezTo>
                    <a:cubicBezTo>
                      <a:pt x="19050" y="16168"/>
                      <a:pt x="19050" y="17119"/>
                      <a:pt x="14288" y="19021"/>
                    </a:cubicBezTo>
                    <a:cubicBezTo>
                      <a:pt x="9525" y="20923"/>
                      <a:pt x="5715" y="24727"/>
                      <a:pt x="1905" y="28532"/>
                    </a:cubicBezTo>
                    <a:lnTo>
                      <a:pt x="1905" y="10462"/>
                    </a:lnTo>
                    <a:cubicBezTo>
                      <a:pt x="10477" y="3804"/>
                      <a:pt x="20955" y="0"/>
                      <a:pt x="32385" y="0"/>
                    </a:cubicBezTo>
                    <a:close/>
                    <a:moveTo>
                      <a:pt x="20955" y="58014"/>
                    </a:moveTo>
                    <a:cubicBezTo>
                      <a:pt x="20955" y="60867"/>
                      <a:pt x="20955" y="62769"/>
                      <a:pt x="23813" y="64671"/>
                    </a:cubicBezTo>
                    <a:cubicBezTo>
                      <a:pt x="26670" y="66574"/>
                      <a:pt x="27623" y="67525"/>
                      <a:pt x="30480" y="67525"/>
                    </a:cubicBezTo>
                    <a:cubicBezTo>
                      <a:pt x="35243" y="67525"/>
                      <a:pt x="39052" y="65623"/>
                      <a:pt x="43815" y="60867"/>
                    </a:cubicBezTo>
                    <a:lnTo>
                      <a:pt x="43815" y="39944"/>
                    </a:lnTo>
                    <a:cubicBezTo>
                      <a:pt x="38100" y="41846"/>
                      <a:pt x="33338" y="43748"/>
                      <a:pt x="30480" y="45650"/>
                    </a:cubicBezTo>
                    <a:cubicBezTo>
                      <a:pt x="27623" y="47553"/>
                      <a:pt x="24765" y="49455"/>
                      <a:pt x="22860" y="51357"/>
                    </a:cubicBezTo>
                    <a:cubicBezTo>
                      <a:pt x="20955" y="53259"/>
                      <a:pt x="20955" y="55161"/>
                      <a:pt x="20955" y="580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5" name="Forma libre 144">
                <a:extLst>
                  <a:ext uri="{FF2B5EF4-FFF2-40B4-BE49-F238E27FC236}">
                    <a16:creationId xmlns:a16="http://schemas.microsoft.com/office/drawing/2014/main" id="{D364733D-BC4C-34DA-B9BE-5D4EB8D64390}"/>
                  </a:ext>
                </a:extLst>
              </p:cNvPr>
              <p:cNvSpPr/>
              <p:nvPr/>
            </p:nvSpPr>
            <p:spPr>
              <a:xfrm>
                <a:off x="14166029" y="6150563"/>
                <a:ext cx="126682" cy="81790"/>
              </a:xfrm>
              <a:custGeom>
                <a:avLst/>
                <a:gdLst>
                  <a:gd name="connsiteX0" fmla="*/ 46673 w 126682"/>
                  <a:gd name="connsiteY0" fmla="*/ 0 h 81790"/>
                  <a:gd name="connsiteX1" fmla="*/ 61913 w 126682"/>
                  <a:gd name="connsiteY1" fmla="*/ 3804 h 81790"/>
                  <a:gd name="connsiteX2" fmla="*/ 71438 w 126682"/>
                  <a:gd name="connsiteY2" fmla="*/ 15217 h 81790"/>
                  <a:gd name="connsiteX3" fmla="*/ 84773 w 126682"/>
                  <a:gd name="connsiteY3" fmla="*/ 3804 h 81790"/>
                  <a:gd name="connsiteX4" fmla="*/ 99060 w 126682"/>
                  <a:gd name="connsiteY4" fmla="*/ 0 h 81790"/>
                  <a:gd name="connsiteX5" fmla="*/ 119063 w 126682"/>
                  <a:gd name="connsiteY5" fmla="*/ 7608 h 81790"/>
                  <a:gd name="connsiteX6" fmla="*/ 126683 w 126682"/>
                  <a:gd name="connsiteY6" fmla="*/ 29483 h 81790"/>
                  <a:gd name="connsiteX7" fmla="*/ 126683 w 126682"/>
                  <a:gd name="connsiteY7" fmla="*/ 79888 h 81790"/>
                  <a:gd name="connsiteX8" fmla="*/ 105728 w 126682"/>
                  <a:gd name="connsiteY8" fmla="*/ 79888 h 81790"/>
                  <a:gd name="connsiteX9" fmla="*/ 105728 w 126682"/>
                  <a:gd name="connsiteY9" fmla="*/ 33287 h 81790"/>
                  <a:gd name="connsiteX10" fmla="*/ 101918 w 126682"/>
                  <a:gd name="connsiteY10" fmla="*/ 20923 h 81790"/>
                  <a:gd name="connsiteX11" fmla="*/ 91440 w 126682"/>
                  <a:gd name="connsiteY11" fmla="*/ 16168 h 81790"/>
                  <a:gd name="connsiteX12" fmla="*/ 73343 w 126682"/>
                  <a:gd name="connsiteY12" fmla="*/ 28532 h 81790"/>
                  <a:gd name="connsiteX13" fmla="*/ 73343 w 126682"/>
                  <a:gd name="connsiteY13" fmla="*/ 80839 h 81790"/>
                  <a:gd name="connsiteX14" fmla="*/ 52388 w 126682"/>
                  <a:gd name="connsiteY14" fmla="*/ 80839 h 81790"/>
                  <a:gd name="connsiteX15" fmla="*/ 52388 w 126682"/>
                  <a:gd name="connsiteY15" fmla="*/ 34238 h 81790"/>
                  <a:gd name="connsiteX16" fmla="*/ 48578 w 126682"/>
                  <a:gd name="connsiteY16" fmla="*/ 21874 h 81790"/>
                  <a:gd name="connsiteX17" fmla="*/ 39053 w 126682"/>
                  <a:gd name="connsiteY17" fmla="*/ 17119 h 81790"/>
                  <a:gd name="connsiteX18" fmla="*/ 29528 w 126682"/>
                  <a:gd name="connsiteY18" fmla="*/ 19972 h 81790"/>
                  <a:gd name="connsiteX19" fmla="*/ 20955 w 126682"/>
                  <a:gd name="connsiteY19" fmla="*/ 29483 h 81790"/>
                  <a:gd name="connsiteX20" fmla="*/ 20955 w 126682"/>
                  <a:gd name="connsiteY20" fmla="*/ 81790 h 81790"/>
                  <a:gd name="connsiteX21" fmla="*/ 0 w 126682"/>
                  <a:gd name="connsiteY21" fmla="*/ 81790 h 81790"/>
                  <a:gd name="connsiteX22" fmla="*/ 0 w 126682"/>
                  <a:gd name="connsiteY22" fmla="*/ 3804 h 81790"/>
                  <a:gd name="connsiteX23" fmla="*/ 20955 w 126682"/>
                  <a:gd name="connsiteY23" fmla="*/ 3804 h 81790"/>
                  <a:gd name="connsiteX24" fmla="*/ 20955 w 126682"/>
                  <a:gd name="connsiteY24" fmla="*/ 15217 h 81790"/>
                  <a:gd name="connsiteX25" fmla="*/ 32385 w 126682"/>
                  <a:gd name="connsiteY25" fmla="*/ 5706 h 81790"/>
                  <a:gd name="connsiteX26" fmla="*/ 45720 w 126682"/>
                  <a:gd name="connsiteY26" fmla="*/ 2853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26682" h="81790">
                    <a:moveTo>
                      <a:pt x="46673" y="0"/>
                    </a:moveTo>
                    <a:cubicBezTo>
                      <a:pt x="52388" y="0"/>
                      <a:pt x="58103" y="951"/>
                      <a:pt x="61913" y="3804"/>
                    </a:cubicBezTo>
                    <a:cubicBezTo>
                      <a:pt x="65723" y="6657"/>
                      <a:pt x="69533" y="10462"/>
                      <a:pt x="71438" y="15217"/>
                    </a:cubicBezTo>
                    <a:cubicBezTo>
                      <a:pt x="76200" y="9511"/>
                      <a:pt x="80010" y="5706"/>
                      <a:pt x="84773" y="3804"/>
                    </a:cubicBezTo>
                    <a:cubicBezTo>
                      <a:pt x="89535" y="951"/>
                      <a:pt x="94298" y="0"/>
                      <a:pt x="99060" y="0"/>
                    </a:cubicBezTo>
                    <a:cubicBezTo>
                      <a:pt x="107633" y="0"/>
                      <a:pt x="114300" y="2853"/>
                      <a:pt x="119063" y="7608"/>
                    </a:cubicBezTo>
                    <a:cubicBezTo>
                      <a:pt x="123825" y="13315"/>
                      <a:pt x="126683" y="19972"/>
                      <a:pt x="126683" y="29483"/>
                    </a:cubicBezTo>
                    <a:lnTo>
                      <a:pt x="126683" y="79888"/>
                    </a:lnTo>
                    <a:lnTo>
                      <a:pt x="105728" y="79888"/>
                    </a:lnTo>
                    <a:lnTo>
                      <a:pt x="105728" y="33287"/>
                    </a:lnTo>
                    <a:cubicBezTo>
                      <a:pt x="105728" y="27581"/>
                      <a:pt x="104775" y="23776"/>
                      <a:pt x="101918" y="20923"/>
                    </a:cubicBezTo>
                    <a:cubicBezTo>
                      <a:pt x="100013" y="18070"/>
                      <a:pt x="96203" y="16168"/>
                      <a:pt x="91440" y="16168"/>
                    </a:cubicBezTo>
                    <a:cubicBezTo>
                      <a:pt x="84773" y="16168"/>
                      <a:pt x="79058" y="19972"/>
                      <a:pt x="73343" y="28532"/>
                    </a:cubicBezTo>
                    <a:lnTo>
                      <a:pt x="73343" y="80839"/>
                    </a:lnTo>
                    <a:lnTo>
                      <a:pt x="52388" y="80839"/>
                    </a:lnTo>
                    <a:lnTo>
                      <a:pt x="52388" y="34238"/>
                    </a:lnTo>
                    <a:cubicBezTo>
                      <a:pt x="52388" y="28532"/>
                      <a:pt x="51435" y="24727"/>
                      <a:pt x="48578" y="21874"/>
                    </a:cubicBezTo>
                    <a:cubicBezTo>
                      <a:pt x="45720" y="19021"/>
                      <a:pt x="42863" y="17119"/>
                      <a:pt x="39053" y="17119"/>
                    </a:cubicBezTo>
                    <a:cubicBezTo>
                      <a:pt x="35243" y="17119"/>
                      <a:pt x="32385" y="18070"/>
                      <a:pt x="29528" y="19972"/>
                    </a:cubicBezTo>
                    <a:cubicBezTo>
                      <a:pt x="26670" y="21874"/>
                      <a:pt x="23813" y="24727"/>
                      <a:pt x="20955" y="29483"/>
                    </a:cubicBezTo>
                    <a:lnTo>
                      <a:pt x="20955" y="81790"/>
                    </a:lnTo>
                    <a:lnTo>
                      <a:pt x="0" y="81790"/>
                    </a:lnTo>
                    <a:lnTo>
                      <a:pt x="0" y="3804"/>
                    </a:lnTo>
                    <a:lnTo>
                      <a:pt x="20955" y="3804"/>
                    </a:lnTo>
                    <a:lnTo>
                      <a:pt x="20955" y="15217"/>
                    </a:lnTo>
                    <a:cubicBezTo>
                      <a:pt x="24765" y="11413"/>
                      <a:pt x="28575" y="7608"/>
                      <a:pt x="32385" y="5706"/>
                    </a:cubicBezTo>
                    <a:cubicBezTo>
                      <a:pt x="36195" y="3804"/>
                      <a:pt x="40958" y="2853"/>
                      <a:pt x="45720" y="285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6" name="Forma libre 145">
                <a:extLst>
                  <a:ext uri="{FF2B5EF4-FFF2-40B4-BE49-F238E27FC236}">
                    <a16:creationId xmlns:a16="http://schemas.microsoft.com/office/drawing/2014/main" id="{5DCB60ED-A737-D0BF-6600-B2300AA94463}"/>
                  </a:ext>
                </a:extLst>
              </p:cNvPr>
              <p:cNvSpPr/>
              <p:nvPr/>
            </p:nvSpPr>
            <p:spPr>
              <a:xfrm>
                <a:off x="14310809" y="6115374"/>
                <a:ext cx="24764" cy="114126"/>
              </a:xfrm>
              <a:custGeom>
                <a:avLst/>
                <a:gdLst>
                  <a:gd name="connsiteX0" fmla="*/ 12382 w 24764"/>
                  <a:gd name="connsiteY0" fmla="*/ 0 h 114126"/>
                  <a:gd name="connsiteX1" fmla="*/ 20955 w 24764"/>
                  <a:gd name="connsiteY1" fmla="*/ 3804 h 114126"/>
                  <a:gd name="connsiteX2" fmla="*/ 24765 w 24764"/>
                  <a:gd name="connsiteY2" fmla="*/ 12364 h 114126"/>
                  <a:gd name="connsiteX3" fmla="*/ 20955 w 24764"/>
                  <a:gd name="connsiteY3" fmla="*/ 20923 h 114126"/>
                  <a:gd name="connsiteX4" fmla="*/ 12382 w 24764"/>
                  <a:gd name="connsiteY4" fmla="*/ 24727 h 114126"/>
                  <a:gd name="connsiteX5" fmla="*/ 3810 w 24764"/>
                  <a:gd name="connsiteY5" fmla="*/ 20923 h 114126"/>
                  <a:gd name="connsiteX6" fmla="*/ 0 w 24764"/>
                  <a:gd name="connsiteY6" fmla="*/ 12364 h 114126"/>
                  <a:gd name="connsiteX7" fmla="*/ 3810 w 24764"/>
                  <a:gd name="connsiteY7" fmla="*/ 3804 h 114126"/>
                  <a:gd name="connsiteX8" fmla="*/ 12382 w 24764"/>
                  <a:gd name="connsiteY8" fmla="*/ 0 h 114126"/>
                  <a:gd name="connsiteX9" fmla="*/ 22860 w 24764"/>
                  <a:gd name="connsiteY9" fmla="*/ 36140 h 114126"/>
                  <a:gd name="connsiteX10" fmla="*/ 22860 w 24764"/>
                  <a:gd name="connsiteY10" fmla="*/ 114126 h 114126"/>
                  <a:gd name="connsiteX11" fmla="*/ 1905 w 24764"/>
                  <a:gd name="connsiteY11" fmla="*/ 114126 h 114126"/>
                  <a:gd name="connsiteX12" fmla="*/ 1905 w 24764"/>
                  <a:gd name="connsiteY12" fmla="*/ 36140 h 114126"/>
                  <a:gd name="connsiteX13" fmla="*/ 22860 w 24764"/>
                  <a:gd name="connsiteY13" fmla="*/ 36140 h 11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64" h="114126">
                    <a:moveTo>
                      <a:pt x="12382" y="0"/>
                    </a:moveTo>
                    <a:cubicBezTo>
                      <a:pt x="15240" y="0"/>
                      <a:pt x="18097" y="951"/>
                      <a:pt x="20955" y="3804"/>
                    </a:cubicBezTo>
                    <a:cubicBezTo>
                      <a:pt x="22860" y="5706"/>
                      <a:pt x="24765" y="8559"/>
                      <a:pt x="24765" y="12364"/>
                    </a:cubicBezTo>
                    <a:cubicBezTo>
                      <a:pt x="24765" y="16168"/>
                      <a:pt x="23813" y="18070"/>
                      <a:pt x="20955" y="20923"/>
                    </a:cubicBezTo>
                    <a:cubicBezTo>
                      <a:pt x="18097" y="23776"/>
                      <a:pt x="16192" y="24727"/>
                      <a:pt x="12382" y="24727"/>
                    </a:cubicBezTo>
                    <a:cubicBezTo>
                      <a:pt x="8572" y="24727"/>
                      <a:pt x="6667" y="23776"/>
                      <a:pt x="3810" y="20923"/>
                    </a:cubicBezTo>
                    <a:cubicBezTo>
                      <a:pt x="1905" y="19021"/>
                      <a:pt x="0" y="16168"/>
                      <a:pt x="0" y="12364"/>
                    </a:cubicBezTo>
                    <a:cubicBezTo>
                      <a:pt x="0" y="8559"/>
                      <a:pt x="952" y="6657"/>
                      <a:pt x="3810" y="3804"/>
                    </a:cubicBezTo>
                    <a:cubicBezTo>
                      <a:pt x="5715" y="1902"/>
                      <a:pt x="8572" y="0"/>
                      <a:pt x="12382" y="0"/>
                    </a:cubicBezTo>
                    <a:close/>
                    <a:moveTo>
                      <a:pt x="22860" y="36140"/>
                    </a:moveTo>
                    <a:lnTo>
                      <a:pt x="22860" y="114126"/>
                    </a:lnTo>
                    <a:lnTo>
                      <a:pt x="1905" y="114126"/>
                    </a:lnTo>
                    <a:lnTo>
                      <a:pt x="1905" y="36140"/>
                    </a:lnTo>
                    <a:lnTo>
                      <a:pt x="22860" y="3614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7" name="Forma libre 146">
                <a:extLst>
                  <a:ext uri="{FF2B5EF4-FFF2-40B4-BE49-F238E27FC236}">
                    <a16:creationId xmlns:a16="http://schemas.microsoft.com/office/drawing/2014/main" id="{BDD7C46B-2B23-BBF2-02EC-BE5347AAFAB6}"/>
                  </a:ext>
                </a:extLst>
              </p:cNvPr>
              <p:cNvSpPr/>
              <p:nvPr/>
            </p:nvSpPr>
            <p:spPr>
              <a:xfrm>
                <a:off x="14354624" y="6150563"/>
                <a:ext cx="73342" cy="79888"/>
              </a:xfrm>
              <a:custGeom>
                <a:avLst/>
                <a:gdLst>
                  <a:gd name="connsiteX0" fmla="*/ 45720 w 73342"/>
                  <a:gd name="connsiteY0" fmla="*/ 0 h 79888"/>
                  <a:gd name="connsiteX1" fmla="*/ 65723 w 73342"/>
                  <a:gd name="connsiteY1" fmla="*/ 8560 h 79888"/>
                  <a:gd name="connsiteX2" fmla="*/ 73342 w 73342"/>
                  <a:gd name="connsiteY2" fmla="*/ 30434 h 79888"/>
                  <a:gd name="connsiteX3" fmla="*/ 73342 w 73342"/>
                  <a:gd name="connsiteY3" fmla="*/ 79888 h 79888"/>
                  <a:gd name="connsiteX4" fmla="*/ 52388 w 73342"/>
                  <a:gd name="connsiteY4" fmla="*/ 79888 h 79888"/>
                  <a:gd name="connsiteX5" fmla="*/ 52388 w 73342"/>
                  <a:gd name="connsiteY5" fmla="*/ 32336 h 79888"/>
                  <a:gd name="connsiteX6" fmla="*/ 48577 w 73342"/>
                  <a:gd name="connsiteY6" fmla="*/ 19972 h 79888"/>
                  <a:gd name="connsiteX7" fmla="*/ 39052 w 73342"/>
                  <a:gd name="connsiteY7" fmla="*/ 15217 h 79888"/>
                  <a:gd name="connsiteX8" fmla="*/ 30480 w 73342"/>
                  <a:gd name="connsiteY8" fmla="*/ 18070 h 79888"/>
                  <a:gd name="connsiteX9" fmla="*/ 20955 w 73342"/>
                  <a:gd name="connsiteY9" fmla="*/ 27581 h 79888"/>
                  <a:gd name="connsiteX10" fmla="*/ 20955 w 73342"/>
                  <a:gd name="connsiteY10" fmla="*/ 79888 h 79888"/>
                  <a:gd name="connsiteX11" fmla="*/ 0 w 73342"/>
                  <a:gd name="connsiteY11" fmla="*/ 79888 h 79888"/>
                  <a:gd name="connsiteX12" fmla="*/ 0 w 73342"/>
                  <a:gd name="connsiteY12" fmla="*/ 1902 h 79888"/>
                  <a:gd name="connsiteX13" fmla="*/ 20955 w 73342"/>
                  <a:gd name="connsiteY13" fmla="*/ 1902 h 79888"/>
                  <a:gd name="connsiteX14" fmla="*/ 20955 w 73342"/>
                  <a:gd name="connsiteY14" fmla="*/ 13315 h 79888"/>
                  <a:gd name="connsiteX15" fmla="*/ 32385 w 73342"/>
                  <a:gd name="connsiteY15" fmla="*/ 3804 h 79888"/>
                  <a:gd name="connsiteX16" fmla="*/ 45720 w 73342"/>
                  <a:gd name="connsiteY16" fmla="*/ 951 h 7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342" h="79888">
                    <a:moveTo>
                      <a:pt x="45720" y="0"/>
                    </a:moveTo>
                    <a:cubicBezTo>
                      <a:pt x="54292" y="0"/>
                      <a:pt x="60960" y="2853"/>
                      <a:pt x="65723" y="8560"/>
                    </a:cubicBezTo>
                    <a:cubicBezTo>
                      <a:pt x="70485" y="14266"/>
                      <a:pt x="73342" y="20923"/>
                      <a:pt x="73342" y="30434"/>
                    </a:cubicBezTo>
                    <a:lnTo>
                      <a:pt x="73342" y="79888"/>
                    </a:lnTo>
                    <a:lnTo>
                      <a:pt x="52388" y="79888"/>
                    </a:lnTo>
                    <a:lnTo>
                      <a:pt x="52388" y="32336"/>
                    </a:lnTo>
                    <a:cubicBezTo>
                      <a:pt x="52388" y="27581"/>
                      <a:pt x="51435" y="22825"/>
                      <a:pt x="48577" y="19972"/>
                    </a:cubicBezTo>
                    <a:cubicBezTo>
                      <a:pt x="45720" y="17119"/>
                      <a:pt x="42863" y="15217"/>
                      <a:pt x="39052" y="15217"/>
                    </a:cubicBezTo>
                    <a:cubicBezTo>
                      <a:pt x="35242" y="15217"/>
                      <a:pt x="33338" y="15217"/>
                      <a:pt x="30480" y="18070"/>
                    </a:cubicBezTo>
                    <a:cubicBezTo>
                      <a:pt x="27623" y="20923"/>
                      <a:pt x="24765" y="22825"/>
                      <a:pt x="20955" y="27581"/>
                    </a:cubicBezTo>
                    <a:lnTo>
                      <a:pt x="20955" y="79888"/>
                    </a:lnTo>
                    <a:lnTo>
                      <a:pt x="0" y="79888"/>
                    </a:lnTo>
                    <a:lnTo>
                      <a:pt x="0" y="1902"/>
                    </a:lnTo>
                    <a:lnTo>
                      <a:pt x="20955" y="1902"/>
                    </a:lnTo>
                    <a:lnTo>
                      <a:pt x="20955" y="13315"/>
                    </a:lnTo>
                    <a:cubicBezTo>
                      <a:pt x="24765" y="8560"/>
                      <a:pt x="28575" y="5706"/>
                      <a:pt x="32385" y="3804"/>
                    </a:cubicBezTo>
                    <a:cubicBezTo>
                      <a:pt x="36195" y="1902"/>
                      <a:pt x="40957" y="951"/>
                      <a:pt x="45720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8" name="Forma libre 147">
                <a:extLst>
                  <a:ext uri="{FF2B5EF4-FFF2-40B4-BE49-F238E27FC236}">
                    <a16:creationId xmlns:a16="http://schemas.microsoft.com/office/drawing/2014/main" id="{75542CF0-9ACA-0883-78D1-AA1F18F3ABC3}"/>
                  </a:ext>
                </a:extLst>
              </p:cNvPr>
              <p:cNvSpPr/>
              <p:nvPr/>
            </p:nvSpPr>
            <p:spPr>
              <a:xfrm>
                <a:off x="14443206" y="6150563"/>
                <a:ext cx="76200" cy="81790"/>
              </a:xfrm>
              <a:custGeom>
                <a:avLst/>
                <a:gdLst>
                  <a:gd name="connsiteX0" fmla="*/ 33338 w 76200"/>
                  <a:gd name="connsiteY0" fmla="*/ 0 h 81790"/>
                  <a:gd name="connsiteX1" fmla="*/ 56198 w 76200"/>
                  <a:gd name="connsiteY1" fmla="*/ 6657 h 81790"/>
                  <a:gd name="connsiteX2" fmla="*/ 63818 w 76200"/>
                  <a:gd name="connsiteY2" fmla="*/ 24727 h 81790"/>
                  <a:gd name="connsiteX3" fmla="*/ 63818 w 76200"/>
                  <a:gd name="connsiteY3" fmla="*/ 62769 h 81790"/>
                  <a:gd name="connsiteX4" fmla="*/ 67628 w 76200"/>
                  <a:gd name="connsiteY4" fmla="*/ 67525 h 81790"/>
                  <a:gd name="connsiteX5" fmla="*/ 71438 w 76200"/>
                  <a:gd name="connsiteY5" fmla="*/ 66574 h 81790"/>
                  <a:gd name="connsiteX6" fmla="*/ 76200 w 76200"/>
                  <a:gd name="connsiteY6" fmla="*/ 63720 h 81790"/>
                  <a:gd name="connsiteX7" fmla="*/ 76200 w 76200"/>
                  <a:gd name="connsiteY7" fmla="*/ 75133 h 81790"/>
                  <a:gd name="connsiteX8" fmla="*/ 56198 w 76200"/>
                  <a:gd name="connsiteY8" fmla="*/ 81790 h 81790"/>
                  <a:gd name="connsiteX9" fmla="*/ 47625 w 76200"/>
                  <a:gd name="connsiteY9" fmla="*/ 79888 h 81790"/>
                  <a:gd name="connsiteX10" fmla="*/ 43815 w 76200"/>
                  <a:gd name="connsiteY10" fmla="*/ 73231 h 81790"/>
                  <a:gd name="connsiteX11" fmla="*/ 20003 w 76200"/>
                  <a:gd name="connsiteY11" fmla="*/ 81790 h 81790"/>
                  <a:gd name="connsiteX12" fmla="*/ 5715 w 76200"/>
                  <a:gd name="connsiteY12" fmla="*/ 76084 h 81790"/>
                  <a:gd name="connsiteX13" fmla="*/ 0 w 76200"/>
                  <a:gd name="connsiteY13" fmla="*/ 62769 h 81790"/>
                  <a:gd name="connsiteX14" fmla="*/ 5715 w 76200"/>
                  <a:gd name="connsiteY14" fmla="*/ 46602 h 81790"/>
                  <a:gd name="connsiteX15" fmla="*/ 26670 w 76200"/>
                  <a:gd name="connsiteY15" fmla="*/ 36140 h 81790"/>
                  <a:gd name="connsiteX16" fmla="*/ 42863 w 76200"/>
                  <a:gd name="connsiteY16" fmla="*/ 31385 h 81790"/>
                  <a:gd name="connsiteX17" fmla="*/ 42863 w 76200"/>
                  <a:gd name="connsiteY17" fmla="*/ 27581 h 81790"/>
                  <a:gd name="connsiteX18" fmla="*/ 28575 w 76200"/>
                  <a:gd name="connsiteY18" fmla="*/ 16168 h 81790"/>
                  <a:gd name="connsiteX19" fmla="*/ 14288 w 76200"/>
                  <a:gd name="connsiteY19" fmla="*/ 19021 h 81790"/>
                  <a:gd name="connsiteX20" fmla="*/ 1905 w 76200"/>
                  <a:gd name="connsiteY20" fmla="*/ 28532 h 81790"/>
                  <a:gd name="connsiteX21" fmla="*/ 1905 w 76200"/>
                  <a:gd name="connsiteY21" fmla="*/ 10462 h 81790"/>
                  <a:gd name="connsiteX22" fmla="*/ 32385 w 76200"/>
                  <a:gd name="connsiteY22" fmla="*/ 0 h 81790"/>
                  <a:gd name="connsiteX23" fmla="*/ 20003 w 76200"/>
                  <a:gd name="connsiteY23" fmla="*/ 58014 h 81790"/>
                  <a:gd name="connsiteX24" fmla="*/ 22860 w 76200"/>
                  <a:gd name="connsiteY24" fmla="*/ 64671 h 81790"/>
                  <a:gd name="connsiteX25" fmla="*/ 29528 w 76200"/>
                  <a:gd name="connsiteY25" fmla="*/ 67525 h 81790"/>
                  <a:gd name="connsiteX26" fmla="*/ 42863 w 76200"/>
                  <a:gd name="connsiteY26" fmla="*/ 60867 h 81790"/>
                  <a:gd name="connsiteX27" fmla="*/ 42863 w 76200"/>
                  <a:gd name="connsiteY27" fmla="*/ 39944 h 81790"/>
                  <a:gd name="connsiteX28" fmla="*/ 29528 w 76200"/>
                  <a:gd name="connsiteY28" fmla="*/ 45650 h 81790"/>
                  <a:gd name="connsiteX29" fmla="*/ 21908 w 76200"/>
                  <a:gd name="connsiteY29" fmla="*/ 51357 h 81790"/>
                  <a:gd name="connsiteX30" fmla="*/ 20003 w 76200"/>
                  <a:gd name="connsiteY30" fmla="*/ 58014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6200" h="81790">
                    <a:moveTo>
                      <a:pt x="33338" y="0"/>
                    </a:moveTo>
                    <a:cubicBezTo>
                      <a:pt x="43815" y="0"/>
                      <a:pt x="51435" y="1902"/>
                      <a:pt x="56198" y="6657"/>
                    </a:cubicBezTo>
                    <a:cubicBezTo>
                      <a:pt x="60960" y="11413"/>
                      <a:pt x="63818" y="17119"/>
                      <a:pt x="63818" y="24727"/>
                    </a:cubicBezTo>
                    <a:lnTo>
                      <a:pt x="63818" y="62769"/>
                    </a:lnTo>
                    <a:cubicBezTo>
                      <a:pt x="63818" y="65623"/>
                      <a:pt x="64770" y="67525"/>
                      <a:pt x="67628" y="67525"/>
                    </a:cubicBezTo>
                    <a:cubicBezTo>
                      <a:pt x="70485" y="67525"/>
                      <a:pt x="70485" y="67525"/>
                      <a:pt x="71438" y="66574"/>
                    </a:cubicBezTo>
                    <a:cubicBezTo>
                      <a:pt x="73343" y="66574"/>
                      <a:pt x="75248" y="64671"/>
                      <a:pt x="76200" y="63720"/>
                    </a:cubicBezTo>
                    <a:lnTo>
                      <a:pt x="76200" y="75133"/>
                    </a:lnTo>
                    <a:cubicBezTo>
                      <a:pt x="68580" y="79888"/>
                      <a:pt x="62865" y="81790"/>
                      <a:pt x="56198" y="81790"/>
                    </a:cubicBezTo>
                    <a:cubicBezTo>
                      <a:pt x="49530" y="81790"/>
                      <a:pt x="49530" y="81790"/>
                      <a:pt x="47625" y="79888"/>
                    </a:cubicBezTo>
                    <a:cubicBezTo>
                      <a:pt x="45720" y="78937"/>
                      <a:pt x="43815" y="76084"/>
                      <a:pt x="43815" y="73231"/>
                    </a:cubicBezTo>
                    <a:cubicBezTo>
                      <a:pt x="36195" y="78937"/>
                      <a:pt x="27623" y="81790"/>
                      <a:pt x="20003" y="81790"/>
                    </a:cubicBezTo>
                    <a:cubicBezTo>
                      <a:pt x="12383" y="81790"/>
                      <a:pt x="9525" y="79888"/>
                      <a:pt x="5715" y="76084"/>
                    </a:cubicBezTo>
                    <a:cubicBezTo>
                      <a:pt x="1905" y="72280"/>
                      <a:pt x="0" y="67525"/>
                      <a:pt x="0" y="62769"/>
                    </a:cubicBezTo>
                    <a:cubicBezTo>
                      <a:pt x="0" y="58014"/>
                      <a:pt x="1905" y="50406"/>
                      <a:pt x="5715" y="46602"/>
                    </a:cubicBezTo>
                    <a:cubicBezTo>
                      <a:pt x="9525" y="42797"/>
                      <a:pt x="17145" y="38993"/>
                      <a:pt x="26670" y="36140"/>
                    </a:cubicBezTo>
                    <a:lnTo>
                      <a:pt x="42863" y="31385"/>
                    </a:lnTo>
                    <a:lnTo>
                      <a:pt x="42863" y="27581"/>
                    </a:lnTo>
                    <a:cubicBezTo>
                      <a:pt x="42863" y="19972"/>
                      <a:pt x="38100" y="16168"/>
                      <a:pt x="28575" y="16168"/>
                    </a:cubicBezTo>
                    <a:cubicBezTo>
                      <a:pt x="19050" y="16168"/>
                      <a:pt x="19050" y="17119"/>
                      <a:pt x="14288" y="19021"/>
                    </a:cubicBezTo>
                    <a:cubicBezTo>
                      <a:pt x="9525" y="20923"/>
                      <a:pt x="5715" y="24727"/>
                      <a:pt x="1905" y="28532"/>
                    </a:cubicBezTo>
                    <a:lnTo>
                      <a:pt x="1905" y="10462"/>
                    </a:lnTo>
                    <a:cubicBezTo>
                      <a:pt x="10478" y="3804"/>
                      <a:pt x="20955" y="0"/>
                      <a:pt x="32385" y="0"/>
                    </a:cubicBezTo>
                    <a:close/>
                    <a:moveTo>
                      <a:pt x="20003" y="58014"/>
                    </a:moveTo>
                    <a:cubicBezTo>
                      <a:pt x="20003" y="60867"/>
                      <a:pt x="20003" y="62769"/>
                      <a:pt x="22860" y="64671"/>
                    </a:cubicBezTo>
                    <a:cubicBezTo>
                      <a:pt x="25718" y="66574"/>
                      <a:pt x="26670" y="67525"/>
                      <a:pt x="29528" y="67525"/>
                    </a:cubicBezTo>
                    <a:cubicBezTo>
                      <a:pt x="34290" y="67525"/>
                      <a:pt x="38100" y="65623"/>
                      <a:pt x="42863" y="60867"/>
                    </a:cubicBezTo>
                    <a:lnTo>
                      <a:pt x="42863" y="39944"/>
                    </a:lnTo>
                    <a:cubicBezTo>
                      <a:pt x="37148" y="41846"/>
                      <a:pt x="32385" y="43748"/>
                      <a:pt x="29528" y="45650"/>
                    </a:cubicBezTo>
                    <a:cubicBezTo>
                      <a:pt x="26670" y="47553"/>
                      <a:pt x="23813" y="49455"/>
                      <a:pt x="21908" y="51357"/>
                    </a:cubicBezTo>
                    <a:cubicBezTo>
                      <a:pt x="20003" y="53259"/>
                      <a:pt x="20003" y="55161"/>
                      <a:pt x="20003" y="580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9" name="Forma libre 148">
                <a:extLst>
                  <a:ext uri="{FF2B5EF4-FFF2-40B4-BE49-F238E27FC236}">
                    <a16:creationId xmlns:a16="http://schemas.microsoft.com/office/drawing/2014/main" id="{030D223C-0859-6BB0-ED3C-2D123077810B}"/>
                  </a:ext>
                </a:extLst>
              </p:cNvPr>
              <p:cNvSpPr/>
              <p:nvPr/>
            </p:nvSpPr>
            <p:spPr>
              <a:xfrm>
                <a:off x="14527979" y="6150563"/>
                <a:ext cx="66675" cy="81790"/>
              </a:xfrm>
              <a:custGeom>
                <a:avLst/>
                <a:gdLst>
                  <a:gd name="connsiteX0" fmla="*/ 40005 w 66675"/>
                  <a:gd name="connsiteY0" fmla="*/ 0 h 81790"/>
                  <a:gd name="connsiteX1" fmla="*/ 64770 w 66675"/>
                  <a:gd name="connsiteY1" fmla="*/ 5706 h 81790"/>
                  <a:gd name="connsiteX2" fmla="*/ 64770 w 66675"/>
                  <a:gd name="connsiteY2" fmla="*/ 22825 h 81790"/>
                  <a:gd name="connsiteX3" fmla="*/ 43815 w 66675"/>
                  <a:gd name="connsiteY3" fmla="*/ 16168 h 81790"/>
                  <a:gd name="connsiteX4" fmla="*/ 26670 w 66675"/>
                  <a:gd name="connsiteY4" fmla="*/ 22825 h 81790"/>
                  <a:gd name="connsiteX5" fmla="*/ 20002 w 66675"/>
                  <a:gd name="connsiteY5" fmla="*/ 40895 h 81790"/>
                  <a:gd name="connsiteX6" fmla="*/ 26670 w 66675"/>
                  <a:gd name="connsiteY6" fmla="*/ 58965 h 81790"/>
                  <a:gd name="connsiteX7" fmla="*/ 44768 w 66675"/>
                  <a:gd name="connsiteY7" fmla="*/ 65623 h 81790"/>
                  <a:gd name="connsiteX8" fmla="*/ 66675 w 66675"/>
                  <a:gd name="connsiteY8" fmla="*/ 59916 h 81790"/>
                  <a:gd name="connsiteX9" fmla="*/ 66675 w 66675"/>
                  <a:gd name="connsiteY9" fmla="*/ 77035 h 81790"/>
                  <a:gd name="connsiteX10" fmla="*/ 41910 w 66675"/>
                  <a:gd name="connsiteY10" fmla="*/ 81790 h 81790"/>
                  <a:gd name="connsiteX11" fmla="*/ 11430 w 66675"/>
                  <a:gd name="connsiteY11" fmla="*/ 71329 h 81790"/>
                  <a:gd name="connsiteX12" fmla="*/ 0 w 66675"/>
                  <a:gd name="connsiteY12" fmla="*/ 42797 h 81790"/>
                  <a:gd name="connsiteX13" fmla="*/ 11430 w 66675"/>
                  <a:gd name="connsiteY13" fmla="*/ 12364 h 81790"/>
                  <a:gd name="connsiteX14" fmla="*/ 41910 w 66675"/>
                  <a:gd name="connsiteY14" fmla="*/ 951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6675" h="81790">
                    <a:moveTo>
                      <a:pt x="40005" y="0"/>
                    </a:moveTo>
                    <a:cubicBezTo>
                      <a:pt x="49530" y="0"/>
                      <a:pt x="57150" y="1902"/>
                      <a:pt x="64770" y="5706"/>
                    </a:cubicBezTo>
                    <a:lnTo>
                      <a:pt x="64770" y="22825"/>
                    </a:lnTo>
                    <a:cubicBezTo>
                      <a:pt x="57150" y="19021"/>
                      <a:pt x="50483" y="16168"/>
                      <a:pt x="43815" y="16168"/>
                    </a:cubicBezTo>
                    <a:cubicBezTo>
                      <a:pt x="37148" y="16168"/>
                      <a:pt x="31433" y="18070"/>
                      <a:pt x="26670" y="22825"/>
                    </a:cubicBezTo>
                    <a:cubicBezTo>
                      <a:pt x="21908" y="27581"/>
                      <a:pt x="20002" y="33287"/>
                      <a:pt x="20002" y="40895"/>
                    </a:cubicBezTo>
                    <a:cubicBezTo>
                      <a:pt x="20002" y="48504"/>
                      <a:pt x="21908" y="54210"/>
                      <a:pt x="26670" y="58965"/>
                    </a:cubicBezTo>
                    <a:cubicBezTo>
                      <a:pt x="31433" y="63720"/>
                      <a:pt x="37148" y="65623"/>
                      <a:pt x="44768" y="65623"/>
                    </a:cubicBezTo>
                    <a:cubicBezTo>
                      <a:pt x="52388" y="65623"/>
                      <a:pt x="57150" y="63720"/>
                      <a:pt x="66675" y="59916"/>
                    </a:cubicBezTo>
                    <a:lnTo>
                      <a:pt x="66675" y="77035"/>
                    </a:lnTo>
                    <a:cubicBezTo>
                      <a:pt x="58102" y="79888"/>
                      <a:pt x="50483" y="81790"/>
                      <a:pt x="41910" y="81790"/>
                    </a:cubicBezTo>
                    <a:cubicBezTo>
                      <a:pt x="29527" y="81790"/>
                      <a:pt x="19050" y="77986"/>
                      <a:pt x="11430" y="71329"/>
                    </a:cubicBezTo>
                    <a:cubicBezTo>
                      <a:pt x="3810" y="63720"/>
                      <a:pt x="0" y="54210"/>
                      <a:pt x="0" y="42797"/>
                    </a:cubicBezTo>
                    <a:cubicBezTo>
                      <a:pt x="0" y="31385"/>
                      <a:pt x="3810" y="19972"/>
                      <a:pt x="11430" y="12364"/>
                    </a:cubicBezTo>
                    <a:cubicBezTo>
                      <a:pt x="19050" y="4755"/>
                      <a:pt x="29527" y="951"/>
                      <a:pt x="41910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50" name="Forma libre 149">
                <a:extLst>
                  <a:ext uri="{FF2B5EF4-FFF2-40B4-BE49-F238E27FC236}">
                    <a16:creationId xmlns:a16="http://schemas.microsoft.com/office/drawing/2014/main" id="{2BC22DB5-7061-5B3D-A677-1D2139A19741}"/>
                  </a:ext>
                </a:extLst>
              </p:cNvPr>
              <p:cNvSpPr/>
              <p:nvPr/>
            </p:nvSpPr>
            <p:spPr>
              <a:xfrm>
                <a:off x="14608941" y="6115374"/>
                <a:ext cx="24764" cy="114126"/>
              </a:xfrm>
              <a:custGeom>
                <a:avLst/>
                <a:gdLst>
                  <a:gd name="connsiteX0" fmla="*/ 12383 w 24764"/>
                  <a:gd name="connsiteY0" fmla="*/ 0 h 114126"/>
                  <a:gd name="connsiteX1" fmla="*/ 20955 w 24764"/>
                  <a:gd name="connsiteY1" fmla="*/ 3804 h 114126"/>
                  <a:gd name="connsiteX2" fmla="*/ 24765 w 24764"/>
                  <a:gd name="connsiteY2" fmla="*/ 12364 h 114126"/>
                  <a:gd name="connsiteX3" fmla="*/ 20955 w 24764"/>
                  <a:gd name="connsiteY3" fmla="*/ 20923 h 114126"/>
                  <a:gd name="connsiteX4" fmla="*/ 12383 w 24764"/>
                  <a:gd name="connsiteY4" fmla="*/ 24727 h 114126"/>
                  <a:gd name="connsiteX5" fmla="*/ 3810 w 24764"/>
                  <a:gd name="connsiteY5" fmla="*/ 20923 h 114126"/>
                  <a:gd name="connsiteX6" fmla="*/ 0 w 24764"/>
                  <a:gd name="connsiteY6" fmla="*/ 12364 h 114126"/>
                  <a:gd name="connsiteX7" fmla="*/ 3810 w 24764"/>
                  <a:gd name="connsiteY7" fmla="*/ 3804 h 114126"/>
                  <a:gd name="connsiteX8" fmla="*/ 12383 w 24764"/>
                  <a:gd name="connsiteY8" fmla="*/ 0 h 114126"/>
                  <a:gd name="connsiteX9" fmla="*/ 21908 w 24764"/>
                  <a:gd name="connsiteY9" fmla="*/ 36140 h 114126"/>
                  <a:gd name="connsiteX10" fmla="*/ 21908 w 24764"/>
                  <a:gd name="connsiteY10" fmla="*/ 114126 h 114126"/>
                  <a:gd name="connsiteX11" fmla="*/ 952 w 24764"/>
                  <a:gd name="connsiteY11" fmla="*/ 114126 h 114126"/>
                  <a:gd name="connsiteX12" fmla="*/ 952 w 24764"/>
                  <a:gd name="connsiteY12" fmla="*/ 36140 h 114126"/>
                  <a:gd name="connsiteX13" fmla="*/ 21908 w 24764"/>
                  <a:gd name="connsiteY13" fmla="*/ 36140 h 11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64" h="114126">
                    <a:moveTo>
                      <a:pt x="12383" y="0"/>
                    </a:moveTo>
                    <a:cubicBezTo>
                      <a:pt x="15240" y="0"/>
                      <a:pt x="18098" y="951"/>
                      <a:pt x="20955" y="3804"/>
                    </a:cubicBezTo>
                    <a:cubicBezTo>
                      <a:pt x="22860" y="5706"/>
                      <a:pt x="24765" y="8559"/>
                      <a:pt x="24765" y="12364"/>
                    </a:cubicBezTo>
                    <a:cubicBezTo>
                      <a:pt x="24765" y="16168"/>
                      <a:pt x="23813" y="18070"/>
                      <a:pt x="20955" y="20923"/>
                    </a:cubicBezTo>
                    <a:cubicBezTo>
                      <a:pt x="18098" y="23776"/>
                      <a:pt x="16193" y="24727"/>
                      <a:pt x="12383" y="24727"/>
                    </a:cubicBezTo>
                    <a:cubicBezTo>
                      <a:pt x="8573" y="24727"/>
                      <a:pt x="6668" y="23776"/>
                      <a:pt x="3810" y="20923"/>
                    </a:cubicBezTo>
                    <a:cubicBezTo>
                      <a:pt x="1905" y="19021"/>
                      <a:pt x="0" y="16168"/>
                      <a:pt x="0" y="12364"/>
                    </a:cubicBezTo>
                    <a:cubicBezTo>
                      <a:pt x="0" y="8559"/>
                      <a:pt x="952" y="6657"/>
                      <a:pt x="3810" y="3804"/>
                    </a:cubicBezTo>
                    <a:cubicBezTo>
                      <a:pt x="5715" y="1902"/>
                      <a:pt x="8573" y="0"/>
                      <a:pt x="12383" y="0"/>
                    </a:cubicBezTo>
                    <a:close/>
                    <a:moveTo>
                      <a:pt x="21908" y="36140"/>
                    </a:moveTo>
                    <a:lnTo>
                      <a:pt x="21908" y="114126"/>
                    </a:lnTo>
                    <a:lnTo>
                      <a:pt x="952" y="114126"/>
                    </a:lnTo>
                    <a:lnTo>
                      <a:pt x="952" y="36140"/>
                    </a:lnTo>
                    <a:lnTo>
                      <a:pt x="21908" y="3614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51" name="Forma libre 150">
                <a:extLst>
                  <a:ext uri="{FF2B5EF4-FFF2-40B4-BE49-F238E27FC236}">
                    <a16:creationId xmlns:a16="http://schemas.microsoft.com/office/drawing/2014/main" id="{5FD8C796-D94A-6180-217E-97668307DDC3}"/>
                  </a:ext>
                </a:extLst>
              </p:cNvPr>
              <p:cNvSpPr/>
              <p:nvPr/>
            </p:nvSpPr>
            <p:spPr>
              <a:xfrm>
                <a:off x="14648947" y="6115374"/>
                <a:ext cx="84772" cy="116028"/>
              </a:xfrm>
              <a:custGeom>
                <a:avLst/>
                <a:gdLst>
                  <a:gd name="connsiteX0" fmla="*/ 41910 w 84772"/>
                  <a:gd name="connsiteY0" fmla="*/ 35189 h 116028"/>
                  <a:gd name="connsiteX1" fmla="*/ 63817 w 84772"/>
                  <a:gd name="connsiteY1" fmla="*/ 39944 h 116028"/>
                  <a:gd name="connsiteX2" fmla="*/ 79057 w 84772"/>
                  <a:gd name="connsiteY2" fmla="*/ 54210 h 116028"/>
                  <a:gd name="connsiteX3" fmla="*/ 84772 w 84772"/>
                  <a:gd name="connsiteY3" fmla="*/ 75133 h 116028"/>
                  <a:gd name="connsiteX4" fmla="*/ 80010 w 84772"/>
                  <a:gd name="connsiteY4" fmla="*/ 96056 h 116028"/>
                  <a:gd name="connsiteX5" fmla="*/ 64770 w 84772"/>
                  <a:gd name="connsiteY5" fmla="*/ 110322 h 116028"/>
                  <a:gd name="connsiteX6" fmla="*/ 41910 w 84772"/>
                  <a:gd name="connsiteY6" fmla="*/ 116028 h 116028"/>
                  <a:gd name="connsiteX7" fmla="*/ 20002 w 84772"/>
                  <a:gd name="connsiteY7" fmla="*/ 110322 h 116028"/>
                  <a:gd name="connsiteX8" fmla="*/ 4763 w 84772"/>
                  <a:gd name="connsiteY8" fmla="*/ 96056 h 116028"/>
                  <a:gd name="connsiteX9" fmla="*/ 0 w 84772"/>
                  <a:gd name="connsiteY9" fmla="*/ 75133 h 116028"/>
                  <a:gd name="connsiteX10" fmla="*/ 5715 w 84772"/>
                  <a:gd name="connsiteY10" fmla="*/ 54210 h 116028"/>
                  <a:gd name="connsiteX11" fmla="*/ 20955 w 84772"/>
                  <a:gd name="connsiteY11" fmla="*/ 39944 h 116028"/>
                  <a:gd name="connsiteX12" fmla="*/ 42863 w 84772"/>
                  <a:gd name="connsiteY12" fmla="*/ 35189 h 116028"/>
                  <a:gd name="connsiteX13" fmla="*/ 20955 w 84772"/>
                  <a:gd name="connsiteY13" fmla="*/ 75133 h 116028"/>
                  <a:gd name="connsiteX14" fmla="*/ 26670 w 84772"/>
                  <a:gd name="connsiteY14" fmla="*/ 94154 h 116028"/>
                  <a:gd name="connsiteX15" fmla="*/ 41910 w 84772"/>
                  <a:gd name="connsiteY15" fmla="*/ 100811 h 116028"/>
                  <a:gd name="connsiteX16" fmla="*/ 58102 w 84772"/>
                  <a:gd name="connsiteY16" fmla="*/ 94154 h 116028"/>
                  <a:gd name="connsiteX17" fmla="*/ 63817 w 84772"/>
                  <a:gd name="connsiteY17" fmla="*/ 75133 h 116028"/>
                  <a:gd name="connsiteX18" fmla="*/ 58102 w 84772"/>
                  <a:gd name="connsiteY18" fmla="*/ 57063 h 116028"/>
                  <a:gd name="connsiteX19" fmla="*/ 41910 w 84772"/>
                  <a:gd name="connsiteY19" fmla="*/ 50406 h 116028"/>
                  <a:gd name="connsiteX20" fmla="*/ 26670 w 84772"/>
                  <a:gd name="connsiteY20" fmla="*/ 57063 h 116028"/>
                  <a:gd name="connsiteX21" fmla="*/ 20955 w 84772"/>
                  <a:gd name="connsiteY21" fmla="*/ 75133 h 116028"/>
                  <a:gd name="connsiteX22" fmla="*/ 65722 w 84772"/>
                  <a:gd name="connsiteY22" fmla="*/ 0 h 116028"/>
                  <a:gd name="connsiteX23" fmla="*/ 41910 w 84772"/>
                  <a:gd name="connsiteY23" fmla="*/ 24727 h 116028"/>
                  <a:gd name="connsiteX24" fmla="*/ 30480 w 84772"/>
                  <a:gd name="connsiteY24" fmla="*/ 24727 h 116028"/>
                  <a:gd name="connsiteX25" fmla="*/ 42863 w 84772"/>
                  <a:gd name="connsiteY25" fmla="*/ 0 h 116028"/>
                  <a:gd name="connsiteX26" fmla="*/ 65722 w 84772"/>
                  <a:gd name="connsiteY26" fmla="*/ 0 h 11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84772" h="116028">
                    <a:moveTo>
                      <a:pt x="41910" y="35189"/>
                    </a:moveTo>
                    <a:cubicBezTo>
                      <a:pt x="50482" y="35189"/>
                      <a:pt x="57150" y="37091"/>
                      <a:pt x="63817" y="39944"/>
                    </a:cubicBezTo>
                    <a:cubicBezTo>
                      <a:pt x="70485" y="42797"/>
                      <a:pt x="75247" y="48504"/>
                      <a:pt x="79057" y="54210"/>
                    </a:cubicBezTo>
                    <a:cubicBezTo>
                      <a:pt x="82867" y="59916"/>
                      <a:pt x="84772" y="67525"/>
                      <a:pt x="84772" y="75133"/>
                    </a:cubicBezTo>
                    <a:cubicBezTo>
                      <a:pt x="84772" y="82741"/>
                      <a:pt x="82867" y="90350"/>
                      <a:pt x="80010" y="96056"/>
                    </a:cubicBezTo>
                    <a:cubicBezTo>
                      <a:pt x="76200" y="101762"/>
                      <a:pt x="71438" y="106518"/>
                      <a:pt x="64770" y="110322"/>
                    </a:cubicBezTo>
                    <a:cubicBezTo>
                      <a:pt x="58102" y="114126"/>
                      <a:pt x="50482" y="116028"/>
                      <a:pt x="41910" y="116028"/>
                    </a:cubicBezTo>
                    <a:cubicBezTo>
                      <a:pt x="33338" y="116028"/>
                      <a:pt x="26670" y="114126"/>
                      <a:pt x="20002" y="110322"/>
                    </a:cubicBezTo>
                    <a:cubicBezTo>
                      <a:pt x="13335" y="106518"/>
                      <a:pt x="8572" y="101762"/>
                      <a:pt x="4763" y="96056"/>
                    </a:cubicBezTo>
                    <a:cubicBezTo>
                      <a:pt x="952" y="90350"/>
                      <a:pt x="0" y="82741"/>
                      <a:pt x="0" y="75133"/>
                    </a:cubicBezTo>
                    <a:cubicBezTo>
                      <a:pt x="0" y="67525"/>
                      <a:pt x="1905" y="59916"/>
                      <a:pt x="5715" y="54210"/>
                    </a:cubicBezTo>
                    <a:cubicBezTo>
                      <a:pt x="9525" y="48504"/>
                      <a:pt x="14288" y="43748"/>
                      <a:pt x="20955" y="39944"/>
                    </a:cubicBezTo>
                    <a:cubicBezTo>
                      <a:pt x="27622" y="36140"/>
                      <a:pt x="35242" y="35189"/>
                      <a:pt x="42863" y="35189"/>
                    </a:cubicBezTo>
                    <a:close/>
                    <a:moveTo>
                      <a:pt x="20955" y="75133"/>
                    </a:moveTo>
                    <a:cubicBezTo>
                      <a:pt x="20955" y="82741"/>
                      <a:pt x="22860" y="89399"/>
                      <a:pt x="26670" y="94154"/>
                    </a:cubicBezTo>
                    <a:cubicBezTo>
                      <a:pt x="30480" y="98909"/>
                      <a:pt x="35242" y="100811"/>
                      <a:pt x="41910" y="100811"/>
                    </a:cubicBezTo>
                    <a:cubicBezTo>
                      <a:pt x="48577" y="100811"/>
                      <a:pt x="54292" y="98909"/>
                      <a:pt x="58102" y="94154"/>
                    </a:cubicBezTo>
                    <a:cubicBezTo>
                      <a:pt x="61913" y="89399"/>
                      <a:pt x="63817" y="83692"/>
                      <a:pt x="63817" y="75133"/>
                    </a:cubicBezTo>
                    <a:cubicBezTo>
                      <a:pt x="63817" y="66574"/>
                      <a:pt x="61913" y="60867"/>
                      <a:pt x="58102" y="57063"/>
                    </a:cubicBezTo>
                    <a:cubicBezTo>
                      <a:pt x="54292" y="53259"/>
                      <a:pt x="48577" y="50406"/>
                      <a:pt x="41910" y="50406"/>
                    </a:cubicBezTo>
                    <a:cubicBezTo>
                      <a:pt x="35242" y="50406"/>
                      <a:pt x="30480" y="52308"/>
                      <a:pt x="26670" y="57063"/>
                    </a:cubicBezTo>
                    <a:cubicBezTo>
                      <a:pt x="22860" y="61818"/>
                      <a:pt x="20955" y="67525"/>
                      <a:pt x="20955" y="75133"/>
                    </a:cubicBezTo>
                    <a:close/>
                    <a:moveTo>
                      <a:pt x="65722" y="0"/>
                    </a:moveTo>
                    <a:lnTo>
                      <a:pt x="41910" y="24727"/>
                    </a:lnTo>
                    <a:lnTo>
                      <a:pt x="30480" y="24727"/>
                    </a:lnTo>
                    <a:lnTo>
                      <a:pt x="42863" y="0"/>
                    </a:lnTo>
                    <a:lnTo>
                      <a:pt x="65722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52" name="Forma libre 151">
                <a:extLst>
                  <a:ext uri="{FF2B5EF4-FFF2-40B4-BE49-F238E27FC236}">
                    <a16:creationId xmlns:a16="http://schemas.microsoft.com/office/drawing/2014/main" id="{E3660BD7-5B33-99EA-152B-DEEF79A5E6CA}"/>
                  </a:ext>
                </a:extLst>
              </p:cNvPr>
              <p:cNvSpPr/>
              <p:nvPr/>
            </p:nvSpPr>
            <p:spPr>
              <a:xfrm>
                <a:off x="14749912" y="6150563"/>
                <a:ext cx="73342" cy="79888"/>
              </a:xfrm>
              <a:custGeom>
                <a:avLst/>
                <a:gdLst>
                  <a:gd name="connsiteX0" fmla="*/ 45720 w 73342"/>
                  <a:gd name="connsiteY0" fmla="*/ 0 h 79888"/>
                  <a:gd name="connsiteX1" fmla="*/ 65723 w 73342"/>
                  <a:gd name="connsiteY1" fmla="*/ 8560 h 79888"/>
                  <a:gd name="connsiteX2" fmla="*/ 73342 w 73342"/>
                  <a:gd name="connsiteY2" fmla="*/ 30434 h 79888"/>
                  <a:gd name="connsiteX3" fmla="*/ 73342 w 73342"/>
                  <a:gd name="connsiteY3" fmla="*/ 79888 h 79888"/>
                  <a:gd name="connsiteX4" fmla="*/ 52388 w 73342"/>
                  <a:gd name="connsiteY4" fmla="*/ 79888 h 79888"/>
                  <a:gd name="connsiteX5" fmla="*/ 52388 w 73342"/>
                  <a:gd name="connsiteY5" fmla="*/ 32336 h 79888"/>
                  <a:gd name="connsiteX6" fmla="*/ 48577 w 73342"/>
                  <a:gd name="connsiteY6" fmla="*/ 19972 h 79888"/>
                  <a:gd name="connsiteX7" fmla="*/ 39052 w 73342"/>
                  <a:gd name="connsiteY7" fmla="*/ 15217 h 79888"/>
                  <a:gd name="connsiteX8" fmla="*/ 30480 w 73342"/>
                  <a:gd name="connsiteY8" fmla="*/ 18070 h 79888"/>
                  <a:gd name="connsiteX9" fmla="*/ 20955 w 73342"/>
                  <a:gd name="connsiteY9" fmla="*/ 27581 h 79888"/>
                  <a:gd name="connsiteX10" fmla="*/ 20955 w 73342"/>
                  <a:gd name="connsiteY10" fmla="*/ 79888 h 79888"/>
                  <a:gd name="connsiteX11" fmla="*/ 0 w 73342"/>
                  <a:gd name="connsiteY11" fmla="*/ 79888 h 79888"/>
                  <a:gd name="connsiteX12" fmla="*/ 0 w 73342"/>
                  <a:gd name="connsiteY12" fmla="*/ 1902 h 79888"/>
                  <a:gd name="connsiteX13" fmla="*/ 20955 w 73342"/>
                  <a:gd name="connsiteY13" fmla="*/ 1902 h 79888"/>
                  <a:gd name="connsiteX14" fmla="*/ 20955 w 73342"/>
                  <a:gd name="connsiteY14" fmla="*/ 13315 h 79888"/>
                  <a:gd name="connsiteX15" fmla="*/ 32385 w 73342"/>
                  <a:gd name="connsiteY15" fmla="*/ 3804 h 79888"/>
                  <a:gd name="connsiteX16" fmla="*/ 45720 w 73342"/>
                  <a:gd name="connsiteY16" fmla="*/ 951 h 7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342" h="79888">
                    <a:moveTo>
                      <a:pt x="45720" y="0"/>
                    </a:moveTo>
                    <a:cubicBezTo>
                      <a:pt x="54292" y="0"/>
                      <a:pt x="60960" y="2853"/>
                      <a:pt x="65723" y="8560"/>
                    </a:cubicBezTo>
                    <a:cubicBezTo>
                      <a:pt x="70485" y="14266"/>
                      <a:pt x="73342" y="20923"/>
                      <a:pt x="73342" y="30434"/>
                    </a:cubicBezTo>
                    <a:lnTo>
                      <a:pt x="73342" y="79888"/>
                    </a:lnTo>
                    <a:lnTo>
                      <a:pt x="52388" y="79888"/>
                    </a:lnTo>
                    <a:lnTo>
                      <a:pt x="52388" y="32336"/>
                    </a:lnTo>
                    <a:cubicBezTo>
                      <a:pt x="52388" y="27581"/>
                      <a:pt x="51435" y="22825"/>
                      <a:pt x="48577" y="19972"/>
                    </a:cubicBezTo>
                    <a:cubicBezTo>
                      <a:pt x="45720" y="17119"/>
                      <a:pt x="42863" y="15217"/>
                      <a:pt x="39052" y="15217"/>
                    </a:cubicBezTo>
                    <a:cubicBezTo>
                      <a:pt x="35242" y="15217"/>
                      <a:pt x="33338" y="15217"/>
                      <a:pt x="30480" y="18070"/>
                    </a:cubicBezTo>
                    <a:cubicBezTo>
                      <a:pt x="27623" y="20923"/>
                      <a:pt x="24765" y="22825"/>
                      <a:pt x="20955" y="27581"/>
                    </a:cubicBezTo>
                    <a:lnTo>
                      <a:pt x="20955" y="79888"/>
                    </a:lnTo>
                    <a:lnTo>
                      <a:pt x="0" y="79888"/>
                    </a:lnTo>
                    <a:lnTo>
                      <a:pt x="0" y="1902"/>
                    </a:lnTo>
                    <a:lnTo>
                      <a:pt x="20955" y="1902"/>
                    </a:lnTo>
                    <a:lnTo>
                      <a:pt x="20955" y="13315"/>
                    </a:lnTo>
                    <a:cubicBezTo>
                      <a:pt x="24765" y="8560"/>
                      <a:pt x="28575" y="5706"/>
                      <a:pt x="32385" y="3804"/>
                    </a:cubicBezTo>
                    <a:cubicBezTo>
                      <a:pt x="36195" y="1902"/>
                      <a:pt x="40957" y="951"/>
                      <a:pt x="45720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pic>
        <p:nvPicPr>
          <p:cNvPr id="3" name="Animacion Logo Dgcea --Azul-1">
            <a:hlinkClick r:id="" action="ppaction://media"/>
            <a:extLst>
              <a:ext uri="{FF2B5EF4-FFF2-40B4-BE49-F238E27FC236}">
                <a16:creationId xmlns:a16="http://schemas.microsoft.com/office/drawing/2014/main" id="{25C20E0F-4028-0FB8-15B3-58D4E95E85DA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68409" y="1503056"/>
            <a:ext cx="3851888" cy="3851888"/>
          </a:xfrm>
          <a:prstGeom prst="rect">
            <a:avLst/>
          </a:prstGeom>
        </p:spPr>
      </p:pic>
      <p:sp>
        <p:nvSpPr>
          <p:cNvPr id="8" name="Marcador de texto 5">
            <a:extLst>
              <a:ext uri="{FF2B5EF4-FFF2-40B4-BE49-F238E27FC236}">
                <a16:creationId xmlns:a16="http://schemas.microsoft.com/office/drawing/2014/main" id="{73F828E4-9B6E-1176-E87F-9E4C7F4285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68688" y="4744607"/>
            <a:ext cx="5842652" cy="645145"/>
          </a:xfrm>
        </p:spPr>
        <p:txBody>
          <a:bodyPr>
            <a:noAutofit/>
          </a:bodyPr>
          <a:lstStyle>
            <a:lvl1pPr>
              <a:defRPr sz="3500">
                <a:solidFill>
                  <a:srgbClr val="5990B4"/>
                </a:solidFill>
              </a:defRPr>
            </a:lvl1pPr>
          </a:lstStyle>
          <a:p>
            <a:pPr lvl="0"/>
            <a:r>
              <a:rPr lang="es-ES" dirty="0"/>
              <a:t>Título de la cosa</a:t>
            </a:r>
          </a:p>
        </p:txBody>
      </p:sp>
      <p:sp>
        <p:nvSpPr>
          <p:cNvPr id="9" name="Marcador de texto 5">
            <a:extLst>
              <a:ext uri="{FF2B5EF4-FFF2-40B4-BE49-F238E27FC236}">
                <a16:creationId xmlns:a16="http://schemas.microsoft.com/office/drawing/2014/main" id="{0AD52E67-A89F-EBCF-2B9A-2EC947739F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68687" y="5395082"/>
            <a:ext cx="5842651" cy="811217"/>
          </a:xfrm>
        </p:spPr>
        <p:txBody>
          <a:bodyPr>
            <a:noAutofit/>
          </a:bodyPr>
          <a:lstStyle>
            <a:lvl1pPr>
              <a:defRPr sz="1500">
                <a:solidFill>
                  <a:srgbClr val="5990B4"/>
                </a:solidFill>
              </a:defRPr>
            </a:lvl1pPr>
          </a:lstStyle>
          <a:p>
            <a:pPr lvl="0"/>
            <a:r>
              <a:rPr lang="es-ES" dirty="0"/>
              <a:t>Subtítulo de la cosa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52BAB368-0F6F-AB9F-4635-2CEDCAC0B788}"/>
              </a:ext>
            </a:extLst>
          </p:cNvPr>
          <p:cNvGrpSpPr/>
          <p:nvPr userDrawn="1"/>
        </p:nvGrpSpPr>
        <p:grpSpPr>
          <a:xfrm>
            <a:off x="8697647" y="180924"/>
            <a:ext cx="3023630" cy="600286"/>
            <a:chOff x="4982523" y="5215396"/>
            <a:chExt cx="3023630" cy="600286"/>
          </a:xfrm>
        </p:grpSpPr>
        <p:pic>
          <p:nvPicPr>
            <p:cNvPr id="5" name="Imagen 4" descr="Texto&#10;&#10;Descripción generada automáticamente">
              <a:extLst>
                <a:ext uri="{FF2B5EF4-FFF2-40B4-BE49-F238E27FC236}">
                  <a16:creationId xmlns:a16="http://schemas.microsoft.com/office/drawing/2014/main" id="{B67FB470-5C59-FA1F-C57F-170D70DCB7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4982523" y="5305732"/>
              <a:ext cx="1865314" cy="419614"/>
            </a:xfrm>
            <a:prstGeom prst="rect">
              <a:avLst/>
            </a:prstGeom>
          </p:spPr>
        </p:pic>
        <p:pic>
          <p:nvPicPr>
            <p:cNvPr id="6" name="Imagen 5" descr="Logotipo&#10;&#10;Descripción generada automáticamente con confianza media">
              <a:extLst>
                <a:ext uri="{FF2B5EF4-FFF2-40B4-BE49-F238E27FC236}">
                  <a16:creationId xmlns:a16="http://schemas.microsoft.com/office/drawing/2014/main" id="{2149A196-8375-F53E-635D-1D3339CD75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938978" y="5215396"/>
              <a:ext cx="1067175" cy="600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821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solidFill>
          <a:srgbClr val="599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áfico 43">
            <a:extLst>
              <a:ext uri="{FF2B5EF4-FFF2-40B4-BE49-F238E27FC236}">
                <a16:creationId xmlns:a16="http://schemas.microsoft.com/office/drawing/2014/main" id="{1F6318E0-1B39-2C06-340F-A3159CDB3FC4}"/>
              </a:ext>
            </a:extLst>
          </p:cNvPr>
          <p:cNvSpPr/>
          <p:nvPr userDrawn="1"/>
        </p:nvSpPr>
        <p:spPr>
          <a:xfrm>
            <a:off x="-9366648" y="-4987512"/>
            <a:ext cx="15853173" cy="16833024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solidFill>
            <a:srgbClr val="7FB3D6"/>
          </a:soli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CA551005-D589-BAED-CB23-9874B97D0C3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31152" y="3843797"/>
            <a:ext cx="4608592" cy="662017"/>
          </a:xfrm>
        </p:spPr>
        <p:txBody>
          <a:bodyPr wrap="square" lIns="72000" tIns="0" rIns="72000" bIns="180000" anchor="b">
            <a:noAutofit/>
          </a:bodyPr>
          <a:lstStyle>
            <a:lvl1pPr algn="l">
              <a:lnSpc>
                <a:spcPts val="1880"/>
              </a:lnSpc>
              <a:defRPr sz="1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/>
              <a:t>Memorial anual de generación y gestión de residuos </a:t>
            </a:r>
            <a:r>
              <a:rPr lang="es-ES" dirty="0" err="1"/>
              <a:t>www.miteco.es</a:t>
            </a:r>
            <a:endParaRPr lang="es-ES" dirty="0"/>
          </a:p>
        </p:txBody>
      </p:sp>
      <p:sp>
        <p:nvSpPr>
          <p:cNvPr id="4" name="Marcador de texto 11">
            <a:extLst>
              <a:ext uri="{FF2B5EF4-FFF2-40B4-BE49-F238E27FC236}">
                <a16:creationId xmlns:a16="http://schemas.microsoft.com/office/drawing/2014/main" id="{AF4F37E4-1ED7-E7FF-620D-D45AEE7624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31151" y="1953879"/>
            <a:ext cx="5431553" cy="1889918"/>
          </a:xfrm>
          <a:prstGeom prst="rect">
            <a:avLst/>
          </a:prstGeom>
        </p:spPr>
        <p:txBody>
          <a:bodyPr wrap="square" bIns="180000"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44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44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44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44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s-ES" dirty="0"/>
              <a:t>SITUACIÓN ACTUAL GESTIÓN DE RESIDUOS DOMÉSTICO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EEB5DE5-AE30-8B63-63A9-CC791EA55B55}"/>
              </a:ext>
            </a:extLst>
          </p:cNvPr>
          <p:cNvSpPr/>
          <p:nvPr userDrawn="1"/>
        </p:nvSpPr>
        <p:spPr>
          <a:xfrm>
            <a:off x="3316144" y="-291548"/>
            <a:ext cx="1463675" cy="4736721"/>
          </a:xfrm>
          <a:prstGeom prst="rect">
            <a:avLst/>
          </a:prstGeom>
          <a:solidFill>
            <a:srgbClr val="4382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E76CA806-D38E-ABF2-BC04-04A557E032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16144" y="3089448"/>
            <a:ext cx="1463675" cy="13557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0099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solidFill>
          <a:srgbClr val="7FB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ráfico 43">
            <a:extLst>
              <a:ext uri="{FF2B5EF4-FFF2-40B4-BE49-F238E27FC236}">
                <a16:creationId xmlns:a16="http://schemas.microsoft.com/office/drawing/2014/main" id="{AC1554A9-CB5A-2E7F-5837-333B0787B6AA}"/>
              </a:ext>
            </a:extLst>
          </p:cNvPr>
          <p:cNvSpPr/>
          <p:nvPr userDrawn="1"/>
        </p:nvSpPr>
        <p:spPr>
          <a:xfrm>
            <a:off x="8279873" y="-304799"/>
            <a:ext cx="8661649" cy="9197008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solidFill>
            <a:srgbClr val="5990B4">
              <a:alpha val="71857"/>
            </a:srgbClr>
          </a:soli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 dirty="0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329B365A-DA69-D85D-A0C7-528AFC4962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085885" cy="6858000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>
              <a:buNone/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/>
              <a:t>Aquí tienes que</a:t>
            </a:r>
            <a:br>
              <a:rPr lang="es-ES" dirty="0"/>
            </a:br>
            <a:r>
              <a:rPr lang="es-ES" dirty="0"/>
              <a:t>colocar una imagen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35931BF-A394-E4D4-736B-4FAFDDDA9882}"/>
              </a:ext>
            </a:extLst>
          </p:cNvPr>
          <p:cNvSpPr/>
          <p:nvPr userDrawn="1"/>
        </p:nvSpPr>
        <p:spPr>
          <a:xfrm>
            <a:off x="4085885" y="-473825"/>
            <a:ext cx="1317388" cy="3843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E76CA806-D38E-ABF2-BC04-04A557E032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5885" y="2014247"/>
            <a:ext cx="1317388" cy="13557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0" b="0" i="0">
                <a:solidFill>
                  <a:srgbClr val="5990B4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1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6DC325F-F439-1129-DA02-B213F81ACD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1" y="2766983"/>
            <a:ext cx="4608592" cy="662017"/>
          </a:xfrm>
        </p:spPr>
        <p:txBody>
          <a:bodyPr wrap="square" lIns="72000" tIns="0" rIns="72000" bIns="180000" anchor="b">
            <a:noAutofit/>
          </a:bodyPr>
          <a:lstStyle>
            <a:lvl1pPr algn="l">
              <a:lnSpc>
                <a:spcPts val="1880"/>
              </a:lnSpc>
              <a:defRPr sz="1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/>
              <a:t>Memorial anual de generación y gestión de residuos </a:t>
            </a:r>
            <a:r>
              <a:rPr lang="es-ES" dirty="0" err="1"/>
              <a:t>www.miteco.es</a:t>
            </a:r>
            <a:endParaRPr lang="es-ES" dirty="0"/>
          </a:p>
        </p:txBody>
      </p:sp>
      <p:sp>
        <p:nvSpPr>
          <p:cNvPr id="6" name="Marcador de texto 11">
            <a:extLst>
              <a:ext uri="{FF2B5EF4-FFF2-40B4-BE49-F238E27FC236}">
                <a16:creationId xmlns:a16="http://schemas.microsoft.com/office/drawing/2014/main" id="{A3CA1024-E41E-96AB-9B48-5C4C644B85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877065"/>
            <a:ext cx="5431553" cy="1889918"/>
          </a:xfrm>
          <a:prstGeom prst="rect">
            <a:avLst/>
          </a:prstGeom>
        </p:spPr>
        <p:txBody>
          <a:bodyPr wrap="square" bIns="180000"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44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44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44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44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s-ES" dirty="0"/>
              <a:t>SITUACIÓN ACTUAL GESTIÓN DE RESIDUOS DOMÉSTICO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6163B959-6810-B8C0-85E0-55D3F4A7879F}"/>
              </a:ext>
            </a:extLst>
          </p:cNvPr>
          <p:cNvGrpSpPr/>
          <p:nvPr userDrawn="1"/>
        </p:nvGrpSpPr>
        <p:grpSpPr>
          <a:xfrm>
            <a:off x="4345397" y="5809164"/>
            <a:ext cx="9565541" cy="1527496"/>
            <a:chOff x="5778107" y="6858000"/>
            <a:chExt cx="6222835" cy="993708"/>
          </a:xfrm>
          <a:solidFill>
            <a:srgbClr val="006999">
              <a:alpha val="56805"/>
            </a:srgbClr>
          </a:solidFill>
        </p:grpSpPr>
        <p:sp>
          <p:nvSpPr>
            <p:cNvPr id="7" name="Forma libre 6">
              <a:extLst>
                <a:ext uri="{FF2B5EF4-FFF2-40B4-BE49-F238E27FC236}">
                  <a16:creationId xmlns:a16="http://schemas.microsoft.com/office/drawing/2014/main" id="{9B85D55B-C5F5-0E5A-781C-4CE144EB68FA}"/>
                </a:ext>
              </a:extLst>
            </p:cNvPr>
            <p:cNvSpPr/>
            <p:nvPr/>
          </p:nvSpPr>
          <p:spPr>
            <a:xfrm>
              <a:off x="5778107" y="7127447"/>
              <a:ext cx="332146" cy="454812"/>
            </a:xfrm>
            <a:custGeom>
              <a:avLst/>
              <a:gdLst>
                <a:gd name="connsiteX0" fmla="*/ 221431 w 332146"/>
                <a:gd name="connsiteY0" fmla="*/ 0 h 454812"/>
                <a:gd name="connsiteX1" fmla="*/ 221431 w 332146"/>
                <a:gd name="connsiteY1" fmla="*/ 171351 h 454812"/>
                <a:gd name="connsiteX2" fmla="*/ 110083 w 332146"/>
                <a:gd name="connsiteY2" fmla="*/ 171351 h 454812"/>
                <a:gd name="connsiteX3" fmla="*/ 110083 w 332146"/>
                <a:gd name="connsiteY3" fmla="*/ 0 h 454812"/>
                <a:gd name="connsiteX4" fmla="*/ 0 w 332146"/>
                <a:gd name="connsiteY4" fmla="*/ 0 h 454812"/>
                <a:gd name="connsiteX5" fmla="*/ 0 w 332146"/>
                <a:gd name="connsiteY5" fmla="*/ 454813 h 454812"/>
                <a:gd name="connsiteX6" fmla="*/ 110083 w 332146"/>
                <a:gd name="connsiteY6" fmla="*/ 454813 h 454812"/>
                <a:gd name="connsiteX7" fmla="*/ 110083 w 332146"/>
                <a:gd name="connsiteY7" fmla="*/ 277729 h 454812"/>
                <a:gd name="connsiteX8" fmla="*/ 221431 w 332146"/>
                <a:gd name="connsiteY8" fmla="*/ 277729 h 454812"/>
                <a:gd name="connsiteX9" fmla="*/ 221431 w 332146"/>
                <a:gd name="connsiteY9" fmla="*/ 454813 h 454812"/>
                <a:gd name="connsiteX10" fmla="*/ 332146 w 332146"/>
                <a:gd name="connsiteY10" fmla="*/ 454813 h 454812"/>
                <a:gd name="connsiteX11" fmla="*/ 332146 w 332146"/>
                <a:gd name="connsiteY11" fmla="*/ 0 h 454812"/>
                <a:gd name="connsiteX12" fmla="*/ 221431 w 332146"/>
                <a:gd name="connsiteY12" fmla="*/ 0 h 45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2146" h="454812">
                  <a:moveTo>
                    <a:pt x="221431" y="0"/>
                  </a:moveTo>
                  <a:lnTo>
                    <a:pt x="221431" y="171351"/>
                  </a:lnTo>
                  <a:lnTo>
                    <a:pt x="110083" y="171351"/>
                  </a:lnTo>
                  <a:lnTo>
                    <a:pt x="110083" y="0"/>
                  </a:lnTo>
                  <a:lnTo>
                    <a:pt x="0" y="0"/>
                  </a:lnTo>
                  <a:lnTo>
                    <a:pt x="0" y="454813"/>
                  </a:lnTo>
                  <a:lnTo>
                    <a:pt x="110083" y="454813"/>
                  </a:lnTo>
                  <a:lnTo>
                    <a:pt x="110083" y="277729"/>
                  </a:lnTo>
                  <a:lnTo>
                    <a:pt x="221431" y="277729"/>
                  </a:lnTo>
                  <a:lnTo>
                    <a:pt x="221431" y="454813"/>
                  </a:lnTo>
                  <a:lnTo>
                    <a:pt x="332146" y="454813"/>
                  </a:lnTo>
                  <a:lnTo>
                    <a:pt x="332146" y="0"/>
                  </a:lnTo>
                  <a:lnTo>
                    <a:pt x="221431" y="0"/>
                  </a:lnTo>
                  <a:close/>
                </a:path>
              </a:pathLst>
            </a:custGeom>
            <a:grpFill/>
            <a:ln w="631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" name="Forma libre 7">
              <a:extLst>
                <a:ext uri="{FF2B5EF4-FFF2-40B4-BE49-F238E27FC236}">
                  <a16:creationId xmlns:a16="http://schemas.microsoft.com/office/drawing/2014/main" id="{3A877A7C-6DAC-AA0E-67E9-7C10EFF8B85F}"/>
                </a:ext>
              </a:extLst>
            </p:cNvPr>
            <p:cNvSpPr/>
            <p:nvPr/>
          </p:nvSpPr>
          <p:spPr>
            <a:xfrm>
              <a:off x="6140620" y="7128084"/>
              <a:ext cx="440330" cy="454175"/>
            </a:xfrm>
            <a:custGeom>
              <a:avLst/>
              <a:gdLst>
                <a:gd name="connsiteX0" fmla="*/ 280268 w 440330"/>
                <a:gd name="connsiteY0" fmla="*/ 311489 h 454175"/>
                <a:gd name="connsiteX1" fmla="*/ 221431 w 440330"/>
                <a:gd name="connsiteY1" fmla="*/ 132494 h 454175"/>
                <a:gd name="connsiteX2" fmla="*/ 162593 w 440330"/>
                <a:gd name="connsiteY2" fmla="*/ 311489 h 454175"/>
                <a:gd name="connsiteX3" fmla="*/ 279635 w 440330"/>
                <a:gd name="connsiteY3" fmla="*/ 311489 h 454175"/>
                <a:gd name="connsiteX4" fmla="*/ 308738 w 440330"/>
                <a:gd name="connsiteY4" fmla="*/ 398120 h 454175"/>
                <a:gd name="connsiteX5" fmla="*/ 134756 w 440330"/>
                <a:gd name="connsiteY5" fmla="*/ 398120 h 454175"/>
                <a:gd name="connsiteX6" fmla="*/ 115777 w 440330"/>
                <a:gd name="connsiteY6" fmla="*/ 454176 h 454175"/>
                <a:gd name="connsiteX7" fmla="*/ 0 w 440330"/>
                <a:gd name="connsiteY7" fmla="*/ 454176 h 454175"/>
                <a:gd name="connsiteX8" fmla="*/ 164491 w 440330"/>
                <a:gd name="connsiteY8" fmla="*/ 0 h 454175"/>
                <a:gd name="connsiteX9" fmla="*/ 278370 w 440330"/>
                <a:gd name="connsiteY9" fmla="*/ 0 h 454175"/>
                <a:gd name="connsiteX10" fmla="*/ 440331 w 440330"/>
                <a:gd name="connsiteY10" fmla="*/ 454176 h 454175"/>
                <a:gd name="connsiteX11" fmla="*/ 327717 w 440330"/>
                <a:gd name="connsiteY11" fmla="*/ 454176 h 454175"/>
                <a:gd name="connsiteX12" fmla="*/ 309370 w 440330"/>
                <a:gd name="connsiteY12" fmla="*/ 398120 h 454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0330" h="454175">
                  <a:moveTo>
                    <a:pt x="280268" y="311489"/>
                  </a:moveTo>
                  <a:lnTo>
                    <a:pt x="221431" y="132494"/>
                  </a:lnTo>
                  <a:lnTo>
                    <a:pt x="162593" y="311489"/>
                  </a:lnTo>
                  <a:lnTo>
                    <a:pt x="279635" y="311489"/>
                  </a:lnTo>
                  <a:close/>
                  <a:moveTo>
                    <a:pt x="308738" y="398120"/>
                  </a:moveTo>
                  <a:lnTo>
                    <a:pt x="134756" y="398120"/>
                  </a:lnTo>
                  <a:lnTo>
                    <a:pt x="115777" y="454176"/>
                  </a:lnTo>
                  <a:lnTo>
                    <a:pt x="0" y="454176"/>
                  </a:lnTo>
                  <a:lnTo>
                    <a:pt x="164491" y="0"/>
                  </a:lnTo>
                  <a:lnTo>
                    <a:pt x="278370" y="0"/>
                  </a:lnTo>
                  <a:lnTo>
                    <a:pt x="440331" y="454176"/>
                  </a:lnTo>
                  <a:lnTo>
                    <a:pt x="327717" y="454176"/>
                  </a:lnTo>
                  <a:lnTo>
                    <a:pt x="309370" y="398120"/>
                  </a:lnTo>
                  <a:close/>
                </a:path>
              </a:pathLst>
            </a:custGeom>
            <a:grpFill/>
            <a:ln w="631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9" name="Gráfico 30">
              <a:extLst>
                <a:ext uri="{FF2B5EF4-FFF2-40B4-BE49-F238E27FC236}">
                  <a16:creationId xmlns:a16="http://schemas.microsoft.com/office/drawing/2014/main" id="{4509E5AE-4215-B940-7BA3-F8967C7E2F00}"/>
                </a:ext>
              </a:extLst>
            </p:cNvPr>
            <p:cNvGrpSpPr/>
            <p:nvPr/>
          </p:nvGrpSpPr>
          <p:grpSpPr>
            <a:xfrm>
              <a:off x="6566400" y="7119166"/>
              <a:ext cx="721276" cy="472011"/>
              <a:chOff x="6566400" y="7119166"/>
              <a:chExt cx="721276" cy="472011"/>
            </a:xfrm>
            <a:grpFill/>
          </p:grpSpPr>
          <p:sp>
            <p:nvSpPr>
              <p:cNvPr id="23" name="Forma libre 22">
                <a:extLst>
                  <a:ext uri="{FF2B5EF4-FFF2-40B4-BE49-F238E27FC236}">
                    <a16:creationId xmlns:a16="http://schemas.microsoft.com/office/drawing/2014/main" id="{56463ED5-5C8A-77AC-9EFF-FB3CD5EFF3EF}"/>
                  </a:ext>
                </a:extLst>
              </p:cNvPr>
              <p:cNvSpPr/>
              <p:nvPr/>
            </p:nvSpPr>
            <p:spPr>
              <a:xfrm>
                <a:off x="6566400" y="7123625"/>
                <a:ext cx="234716" cy="463093"/>
              </a:xfrm>
              <a:custGeom>
                <a:avLst/>
                <a:gdLst>
                  <a:gd name="connsiteX0" fmla="*/ 0 w 234716"/>
                  <a:gd name="connsiteY0" fmla="*/ 231865 h 463093"/>
                  <a:gd name="connsiteX1" fmla="*/ 234717 w 234716"/>
                  <a:gd name="connsiteY1" fmla="*/ 0 h 463093"/>
                  <a:gd name="connsiteX2" fmla="*/ 234717 w 234716"/>
                  <a:gd name="connsiteY2" fmla="*/ 111474 h 463093"/>
                  <a:gd name="connsiteX3" fmla="*/ 110715 w 234716"/>
                  <a:gd name="connsiteY3" fmla="*/ 231865 h 463093"/>
                  <a:gd name="connsiteX4" fmla="*/ 234717 w 234716"/>
                  <a:gd name="connsiteY4" fmla="*/ 352257 h 463093"/>
                  <a:gd name="connsiteX5" fmla="*/ 234717 w 234716"/>
                  <a:gd name="connsiteY5" fmla="*/ 463094 h 463093"/>
                  <a:gd name="connsiteX6" fmla="*/ 0 w 234716"/>
                  <a:gd name="connsiteY6" fmla="*/ 231865 h 463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4716" h="463093">
                    <a:moveTo>
                      <a:pt x="0" y="231865"/>
                    </a:moveTo>
                    <a:cubicBezTo>
                      <a:pt x="0" y="105741"/>
                      <a:pt x="103123" y="0"/>
                      <a:pt x="234717" y="0"/>
                    </a:cubicBezTo>
                    <a:lnTo>
                      <a:pt x="234717" y="111474"/>
                    </a:lnTo>
                    <a:cubicBezTo>
                      <a:pt x="163226" y="111474"/>
                      <a:pt x="110715" y="165618"/>
                      <a:pt x="110715" y="231865"/>
                    </a:cubicBezTo>
                    <a:cubicBezTo>
                      <a:pt x="110715" y="298113"/>
                      <a:pt x="162593" y="352257"/>
                      <a:pt x="234717" y="352257"/>
                    </a:cubicBezTo>
                    <a:lnTo>
                      <a:pt x="234717" y="463094"/>
                    </a:lnTo>
                    <a:cubicBezTo>
                      <a:pt x="103123" y="463094"/>
                      <a:pt x="0" y="358627"/>
                      <a:pt x="0" y="231865"/>
                    </a:cubicBezTo>
                  </a:path>
                </a:pathLst>
              </a:custGeom>
              <a:grpFill/>
              <a:ln w="631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4" name="Forma libre 23">
                <a:extLst>
                  <a:ext uri="{FF2B5EF4-FFF2-40B4-BE49-F238E27FC236}">
                    <a16:creationId xmlns:a16="http://schemas.microsoft.com/office/drawing/2014/main" id="{CD5B63E1-AEF4-F8C5-9BF6-F5239856980D}"/>
                  </a:ext>
                </a:extLst>
              </p:cNvPr>
              <p:cNvSpPr/>
              <p:nvPr/>
            </p:nvSpPr>
            <p:spPr>
              <a:xfrm>
                <a:off x="6819463" y="7119166"/>
                <a:ext cx="468212" cy="472011"/>
              </a:xfrm>
              <a:custGeom>
                <a:avLst/>
                <a:gdLst>
                  <a:gd name="connsiteX0" fmla="*/ 351126 w 468212"/>
                  <a:gd name="connsiteY0" fmla="*/ 185365 h 472011"/>
                  <a:gd name="connsiteX1" fmla="*/ 233451 w 468212"/>
                  <a:gd name="connsiteY1" fmla="*/ 103193 h 472011"/>
                  <a:gd name="connsiteX2" fmla="*/ 115144 w 468212"/>
                  <a:gd name="connsiteY2" fmla="*/ 185365 h 472011"/>
                  <a:gd name="connsiteX3" fmla="*/ 351126 w 468212"/>
                  <a:gd name="connsiteY3" fmla="*/ 185365 h 472011"/>
                  <a:gd name="connsiteX4" fmla="*/ 0 w 468212"/>
                  <a:gd name="connsiteY4" fmla="*/ 235687 h 472011"/>
                  <a:gd name="connsiteX5" fmla="*/ 234717 w 468212"/>
                  <a:gd name="connsiteY5" fmla="*/ 0 h 472011"/>
                  <a:gd name="connsiteX6" fmla="*/ 465637 w 468212"/>
                  <a:gd name="connsiteY6" fmla="*/ 268174 h 472011"/>
                  <a:gd name="connsiteX7" fmla="*/ 108817 w 468212"/>
                  <a:gd name="connsiteY7" fmla="*/ 268174 h 472011"/>
                  <a:gd name="connsiteX8" fmla="*/ 234084 w 468212"/>
                  <a:gd name="connsiteY8" fmla="*/ 370093 h 472011"/>
                  <a:gd name="connsiteX9" fmla="*/ 338473 w 468212"/>
                  <a:gd name="connsiteY9" fmla="*/ 310215 h 472011"/>
                  <a:gd name="connsiteX10" fmla="*/ 457413 w 468212"/>
                  <a:gd name="connsiteY10" fmla="*/ 310215 h 472011"/>
                  <a:gd name="connsiteX11" fmla="*/ 234717 w 468212"/>
                  <a:gd name="connsiteY11" fmla="*/ 472011 h 472011"/>
                  <a:gd name="connsiteX12" fmla="*/ 0 w 468212"/>
                  <a:gd name="connsiteY12" fmla="*/ 235687 h 472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8212" h="472011">
                    <a:moveTo>
                      <a:pt x="351126" y="185365"/>
                    </a:moveTo>
                    <a:cubicBezTo>
                      <a:pt x="336575" y="137590"/>
                      <a:pt x="290391" y="103193"/>
                      <a:pt x="233451" y="103193"/>
                    </a:cubicBezTo>
                    <a:cubicBezTo>
                      <a:pt x="176512" y="103193"/>
                      <a:pt x="130328" y="138227"/>
                      <a:pt x="115144" y="185365"/>
                    </a:cubicBezTo>
                    <a:lnTo>
                      <a:pt x="351126" y="185365"/>
                    </a:lnTo>
                    <a:close/>
                    <a:moveTo>
                      <a:pt x="0" y="235687"/>
                    </a:moveTo>
                    <a:cubicBezTo>
                      <a:pt x="0" y="110200"/>
                      <a:pt x="98695" y="0"/>
                      <a:pt x="234717" y="0"/>
                    </a:cubicBezTo>
                    <a:cubicBezTo>
                      <a:pt x="370738" y="0"/>
                      <a:pt x="487148" y="127399"/>
                      <a:pt x="465637" y="268174"/>
                    </a:cubicBezTo>
                    <a:lnTo>
                      <a:pt x="108817" y="268174"/>
                    </a:lnTo>
                    <a:cubicBezTo>
                      <a:pt x="117042" y="325503"/>
                      <a:pt x="168287" y="370093"/>
                      <a:pt x="234084" y="370093"/>
                    </a:cubicBezTo>
                    <a:cubicBezTo>
                      <a:pt x="279635" y="370093"/>
                      <a:pt x="318860" y="345887"/>
                      <a:pt x="338473" y="310215"/>
                    </a:cubicBezTo>
                    <a:lnTo>
                      <a:pt x="457413" y="310215"/>
                    </a:lnTo>
                    <a:cubicBezTo>
                      <a:pt x="428943" y="403216"/>
                      <a:pt x="342269" y="472011"/>
                      <a:pt x="234717" y="472011"/>
                    </a:cubicBezTo>
                    <a:cubicBezTo>
                      <a:pt x="98695" y="472011"/>
                      <a:pt x="0" y="362449"/>
                      <a:pt x="0" y="235687"/>
                    </a:cubicBezTo>
                  </a:path>
                </a:pathLst>
              </a:custGeom>
              <a:grpFill/>
              <a:ln w="631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E9F914E2-67F7-EDE8-6C07-76713B55D622}"/>
                </a:ext>
              </a:extLst>
            </p:cNvPr>
            <p:cNvSpPr/>
            <p:nvPr/>
          </p:nvSpPr>
          <p:spPr>
            <a:xfrm>
              <a:off x="7339509" y="7128721"/>
              <a:ext cx="520045" cy="453538"/>
            </a:xfrm>
            <a:custGeom>
              <a:avLst/>
              <a:gdLst>
                <a:gd name="connsiteX0" fmla="*/ 0 w 520045"/>
                <a:gd name="connsiteY0" fmla="*/ 0 h 453538"/>
                <a:gd name="connsiteX1" fmla="*/ 146144 w 520045"/>
                <a:gd name="connsiteY1" fmla="*/ 0 h 453538"/>
                <a:gd name="connsiteX2" fmla="*/ 261288 w 520045"/>
                <a:gd name="connsiteY2" fmla="*/ 308304 h 453538"/>
                <a:gd name="connsiteX3" fmla="*/ 374534 w 520045"/>
                <a:gd name="connsiteY3" fmla="*/ 0 h 453538"/>
                <a:gd name="connsiteX4" fmla="*/ 520046 w 520045"/>
                <a:gd name="connsiteY4" fmla="*/ 0 h 453538"/>
                <a:gd name="connsiteX5" fmla="*/ 520046 w 520045"/>
                <a:gd name="connsiteY5" fmla="*/ 453539 h 453538"/>
                <a:gd name="connsiteX6" fmla="*/ 409963 w 520045"/>
                <a:gd name="connsiteY6" fmla="*/ 453539 h 453538"/>
                <a:gd name="connsiteX7" fmla="*/ 409963 w 520045"/>
                <a:gd name="connsiteY7" fmla="*/ 187913 h 453538"/>
                <a:gd name="connsiteX8" fmla="*/ 309370 w 520045"/>
                <a:gd name="connsiteY8" fmla="*/ 453539 h 453538"/>
                <a:gd name="connsiteX9" fmla="*/ 211308 w 520045"/>
                <a:gd name="connsiteY9" fmla="*/ 453539 h 453538"/>
                <a:gd name="connsiteX10" fmla="*/ 110083 w 520045"/>
                <a:gd name="connsiteY10" fmla="*/ 184728 h 453538"/>
                <a:gd name="connsiteX11" fmla="*/ 110083 w 520045"/>
                <a:gd name="connsiteY11" fmla="*/ 453539 h 453538"/>
                <a:gd name="connsiteX12" fmla="*/ 0 w 520045"/>
                <a:gd name="connsiteY12" fmla="*/ 453539 h 453538"/>
                <a:gd name="connsiteX13" fmla="*/ 0 w 520045"/>
                <a:gd name="connsiteY13" fmla="*/ 0 h 453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0045" h="453538">
                  <a:moveTo>
                    <a:pt x="0" y="0"/>
                  </a:moveTo>
                  <a:lnTo>
                    <a:pt x="146144" y="0"/>
                  </a:lnTo>
                  <a:lnTo>
                    <a:pt x="261288" y="308304"/>
                  </a:lnTo>
                  <a:lnTo>
                    <a:pt x="374534" y="0"/>
                  </a:lnTo>
                  <a:lnTo>
                    <a:pt x="520046" y="0"/>
                  </a:lnTo>
                  <a:lnTo>
                    <a:pt x="520046" y="453539"/>
                  </a:lnTo>
                  <a:lnTo>
                    <a:pt x="409963" y="453539"/>
                  </a:lnTo>
                  <a:lnTo>
                    <a:pt x="409963" y="187913"/>
                  </a:lnTo>
                  <a:lnTo>
                    <a:pt x="309370" y="453539"/>
                  </a:lnTo>
                  <a:lnTo>
                    <a:pt x="211308" y="453539"/>
                  </a:lnTo>
                  <a:lnTo>
                    <a:pt x="110083" y="184728"/>
                  </a:lnTo>
                  <a:lnTo>
                    <a:pt x="110083" y="453539"/>
                  </a:lnTo>
                  <a:lnTo>
                    <a:pt x="0" y="45353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1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1" name="Gráfico 30">
              <a:extLst>
                <a:ext uri="{FF2B5EF4-FFF2-40B4-BE49-F238E27FC236}">
                  <a16:creationId xmlns:a16="http://schemas.microsoft.com/office/drawing/2014/main" id="{F47ECE09-80F3-0573-4744-0D8912E25A03}"/>
                </a:ext>
              </a:extLst>
            </p:cNvPr>
            <p:cNvGrpSpPr/>
            <p:nvPr/>
          </p:nvGrpSpPr>
          <p:grpSpPr>
            <a:xfrm>
              <a:off x="7910801" y="7118529"/>
              <a:ext cx="682639" cy="472011"/>
              <a:chOff x="7910801" y="7118529"/>
              <a:chExt cx="682639" cy="472011"/>
            </a:xfrm>
            <a:grpFill/>
          </p:grpSpPr>
          <p:sp>
            <p:nvSpPr>
              <p:cNvPr id="21" name="Forma libre 20">
                <a:extLst>
                  <a:ext uri="{FF2B5EF4-FFF2-40B4-BE49-F238E27FC236}">
                    <a16:creationId xmlns:a16="http://schemas.microsoft.com/office/drawing/2014/main" id="{B1B913F3-5E3A-E7E8-D769-77AB8F81C7D4}"/>
                  </a:ext>
                </a:extLst>
              </p:cNvPr>
              <p:cNvSpPr/>
              <p:nvPr/>
            </p:nvSpPr>
            <p:spPr>
              <a:xfrm>
                <a:off x="7910801" y="7118529"/>
                <a:ext cx="468800" cy="472011"/>
              </a:xfrm>
              <a:custGeom>
                <a:avLst/>
                <a:gdLst>
                  <a:gd name="connsiteX0" fmla="*/ 234717 w 468800"/>
                  <a:gd name="connsiteY0" fmla="*/ 112111 h 472011"/>
                  <a:gd name="connsiteX1" fmla="*/ 110715 w 468800"/>
                  <a:gd name="connsiteY1" fmla="*/ 236324 h 472011"/>
                  <a:gd name="connsiteX2" fmla="*/ 234717 w 468800"/>
                  <a:gd name="connsiteY2" fmla="*/ 361175 h 472011"/>
                  <a:gd name="connsiteX3" fmla="*/ 358085 w 468800"/>
                  <a:gd name="connsiteY3" fmla="*/ 236324 h 472011"/>
                  <a:gd name="connsiteX4" fmla="*/ 234717 w 468800"/>
                  <a:gd name="connsiteY4" fmla="*/ 112111 h 472011"/>
                  <a:gd name="connsiteX5" fmla="*/ 234717 w 468800"/>
                  <a:gd name="connsiteY5" fmla="*/ 472011 h 472011"/>
                  <a:gd name="connsiteX6" fmla="*/ 0 w 468800"/>
                  <a:gd name="connsiteY6" fmla="*/ 235687 h 472011"/>
                  <a:gd name="connsiteX7" fmla="*/ 234717 w 468800"/>
                  <a:gd name="connsiteY7" fmla="*/ 0 h 472011"/>
                  <a:gd name="connsiteX8" fmla="*/ 468800 w 468800"/>
                  <a:gd name="connsiteY8" fmla="*/ 235687 h 472011"/>
                  <a:gd name="connsiteX9" fmla="*/ 234717 w 468800"/>
                  <a:gd name="connsiteY9" fmla="*/ 472011 h 472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8800" h="472011">
                    <a:moveTo>
                      <a:pt x="234717" y="112111"/>
                    </a:moveTo>
                    <a:cubicBezTo>
                      <a:pt x="162593" y="112111"/>
                      <a:pt x="110715" y="168166"/>
                      <a:pt x="110715" y="236324"/>
                    </a:cubicBezTo>
                    <a:cubicBezTo>
                      <a:pt x="110715" y="304482"/>
                      <a:pt x="162593" y="361175"/>
                      <a:pt x="234717" y="361175"/>
                    </a:cubicBezTo>
                    <a:cubicBezTo>
                      <a:pt x="306840" y="361175"/>
                      <a:pt x="358085" y="304482"/>
                      <a:pt x="358085" y="236324"/>
                    </a:cubicBezTo>
                    <a:cubicBezTo>
                      <a:pt x="358085" y="168166"/>
                      <a:pt x="306207" y="112111"/>
                      <a:pt x="234717" y="112111"/>
                    </a:cubicBezTo>
                    <a:moveTo>
                      <a:pt x="234717" y="472011"/>
                    </a:moveTo>
                    <a:cubicBezTo>
                      <a:pt x="98062" y="472011"/>
                      <a:pt x="0" y="362449"/>
                      <a:pt x="0" y="235687"/>
                    </a:cubicBezTo>
                    <a:cubicBezTo>
                      <a:pt x="0" y="108926"/>
                      <a:pt x="98062" y="0"/>
                      <a:pt x="234717" y="0"/>
                    </a:cubicBezTo>
                    <a:cubicBezTo>
                      <a:pt x="371371" y="0"/>
                      <a:pt x="468800" y="109563"/>
                      <a:pt x="468800" y="235687"/>
                    </a:cubicBezTo>
                    <a:cubicBezTo>
                      <a:pt x="468800" y="361812"/>
                      <a:pt x="370738" y="472011"/>
                      <a:pt x="234717" y="472011"/>
                    </a:cubicBezTo>
                  </a:path>
                </a:pathLst>
              </a:custGeom>
              <a:grpFill/>
              <a:ln w="631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2" name="Forma libre 21">
                <a:extLst>
                  <a:ext uri="{FF2B5EF4-FFF2-40B4-BE49-F238E27FC236}">
                    <a16:creationId xmlns:a16="http://schemas.microsoft.com/office/drawing/2014/main" id="{E1990CFF-51AA-A683-9002-1747806E1237}"/>
                  </a:ext>
                </a:extLst>
              </p:cNvPr>
              <p:cNvSpPr/>
              <p:nvPr/>
            </p:nvSpPr>
            <p:spPr>
              <a:xfrm>
                <a:off x="8387193" y="7122988"/>
                <a:ext cx="206246" cy="466278"/>
              </a:xfrm>
              <a:custGeom>
                <a:avLst/>
                <a:gdLst>
                  <a:gd name="connsiteX0" fmla="*/ 0 w 206246"/>
                  <a:gd name="connsiteY0" fmla="*/ 354168 h 466278"/>
                  <a:gd name="connsiteX1" fmla="*/ 47449 w 206246"/>
                  <a:gd name="connsiteY1" fmla="*/ 302571 h 466278"/>
                  <a:gd name="connsiteX2" fmla="*/ 47449 w 206246"/>
                  <a:gd name="connsiteY2" fmla="*/ 160522 h 466278"/>
                  <a:gd name="connsiteX3" fmla="*/ 206247 w 206246"/>
                  <a:gd name="connsiteY3" fmla="*/ 0 h 466278"/>
                  <a:gd name="connsiteX4" fmla="*/ 206247 w 206246"/>
                  <a:gd name="connsiteY4" fmla="*/ 111474 h 466278"/>
                  <a:gd name="connsiteX5" fmla="*/ 157532 w 206246"/>
                  <a:gd name="connsiteY5" fmla="*/ 162433 h 466278"/>
                  <a:gd name="connsiteX6" fmla="*/ 157532 w 206246"/>
                  <a:gd name="connsiteY6" fmla="*/ 303208 h 466278"/>
                  <a:gd name="connsiteX7" fmla="*/ 0 w 206246"/>
                  <a:gd name="connsiteY7" fmla="*/ 466279 h 466278"/>
                  <a:gd name="connsiteX8" fmla="*/ 0 w 206246"/>
                  <a:gd name="connsiteY8" fmla="*/ 354805 h 46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6246" h="466278">
                    <a:moveTo>
                      <a:pt x="0" y="354168"/>
                    </a:moveTo>
                    <a:cubicBezTo>
                      <a:pt x="31000" y="354168"/>
                      <a:pt x="47449" y="338243"/>
                      <a:pt x="47449" y="302571"/>
                    </a:cubicBezTo>
                    <a:lnTo>
                      <a:pt x="47449" y="160522"/>
                    </a:lnTo>
                    <a:cubicBezTo>
                      <a:pt x="47449" y="59240"/>
                      <a:pt x="113879" y="1274"/>
                      <a:pt x="206247" y="0"/>
                    </a:cubicBezTo>
                    <a:lnTo>
                      <a:pt x="206247" y="111474"/>
                    </a:lnTo>
                    <a:cubicBezTo>
                      <a:pt x="174614" y="111474"/>
                      <a:pt x="157532" y="128036"/>
                      <a:pt x="157532" y="162433"/>
                    </a:cubicBezTo>
                    <a:lnTo>
                      <a:pt x="157532" y="303208"/>
                    </a:lnTo>
                    <a:cubicBezTo>
                      <a:pt x="157532" y="404490"/>
                      <a:pt x="91735" y="466279"/>
                      <a:pt x="0" y="466279"/>
                    </a:cubicBezTo>
                    <a:lnTo>
                      <a:pt x="0" y="354805"/>
                    </a:lnTo>
                    <a:close/>
                  </a:path>
                </a:pathLst>
              </a:custGeom>
              <a:grpFill/>
              <a:ln w="631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12" name="Forma libre 11">
              <a:extLst>
                <a:ext uri="{FF2B5EF4-FFF2-40B4-BE49-F238E27FC236}">
                  <a16:creationId xmlns:a16="http://schemas.microsoft.com/office/drawing/2014/main" id="{8A47EB0F-232C-DA55-5FC8-C78B9F2828C2}"/>
                </a:ext>
              </a:extLst>
            </p:cNvPr>
            <p:cNvSpPr/>
            <p:nvPr/>
          </p:nvSpPr>
          <p:spPr>
            <a:xfrm>
              <a:off x="8787666" y="7127447"/>
              <a:ext cx="247369" cy="454812"/>
            </a:xfrm>
            <a:custGeom>
              <a:avLst/>
              <a:gdLst>
                <a:gd name="connsiteX0" fmla="*/ 0 w 247369"/>
                <a:gd name="connsiteY0" fmla="*/ 0 h 454812"/>
                <a:gd name="connsiteX1" fmla="*/ 247370 w 247369"/>
                <a:gd name="connsiteY1" fmla="*/ 0 h 454812"/>
                <a:gd name="connsiteX2" fmla="*/ 247370 w 247369"/>
                <a:gd name="connsiteY2" fmla="*/ 105104 h 454812"/>
                <a:gd name="connsiteX3" fmla="*/ 110083 w 247369"/>
                <a:gd name="connsiteY3" fmla="*/ 105104 h 454812"/>
                <a:gd name="connsiteX4" fmla="*/ 110083 w 247369"/>
                <a:gd name="connsiteY4" fmla="*/ 186639 h 454812"/>
                <a:gd name="connsiteX5" fmla="*/ 234717 w 247369"/>
                <a:gd name="connsiteY5" fmla="*/ 186639 h 454812"/>
                <a:gd name="connsiteX6" fmla="*/ 234717 w 247369"/>
                <a:gd name="connsiteY6" fmla="*/ 280914 h 454812"/>
                <a:gd name="connsiteX7" fmla="*/ 110083 w 247369"/>
                <a:gd name="connsiteY7" fmla="*/ 280914 h 454812"/>
                <a:gd name="connsiteX8" fmla="*/ 110083 w 247369"/>
                <a:gd name="connsiteY8" fmla="*/ 454813 h 454812"/>
                <a:gd name="connsiteX9" fmla="*/ 0 w 247369"/>
                <a:gd name="connsiteY9" fmla="*/ 454813 h 454812"/>
                <a:gd name="connsiteX10" fmla="*/ 0 w 247369"/>
                <a:gd name="connsiteY10" fmla="*/ 0 h 45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7369" h="454812">
                  <a:moveTo>
                    <a:pt x="0" y="0"/>
                  </a:moveTo>
                  <a:lnTo>
                    <a:pt x="247370" y="0"/>
                  </a:lnTo>
                  <a:lnTo>
                    <a:pt x="247370" y="105104"/>
                  </a:lnTo>
                  <a:lnTo>
                    <a:pt x="110083" y="105104"/>
                  </a:lnTo>
                  <a:lnTo>
                    <a:pt x="110083" y="186639"/>
                  </a:lnTo>
                  <a:lnTo>
                    <a:pt x="234717" y="186639"/>
                  </a:lnTo>
                  <a:lnTo>
                    <a:pt x="234717" y="280914"/>
                  </a:lnTo>
                  <a:lnTo>
                    <a:pt x="110083" y="280914"/>
                  </a:lnTo>
                  <a:lnTo>
                    <a:pt x="110083" y="454813"/>
                  </a:lnTo>
                  <a:lnTo>
                    <a:pt x="0" y="45481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1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99D6E7FF-74FD-E331-DC93-2121D4F1C2A5}"/>
                </a:ext>
              </a:extLst>
            </p:cNvPr>
            <p:cNvSpPr/>
            <p:nvPr/>
          </p:nvSpPr>
          <p:spPr>
            <a:xfrm>
              <a:off x="9083751" y="7128084"/>
              <a:ext cx="332778" cy="461819"/>
            </a:xfrm>
            <a:custGeom>
              <a:avLst/>
              <a:gdLst>
                <a:gd name="connsiteX0" fmla="*/ 0 w 332778"/>
                <a:gd name="connsiteY0" fmla="*/ 281551 h 461819"/>
                <a:gd name="connsiteX1" fmla="*/ 0 w 332778"/>
                <a:gd name="connsiteY1" fmla="*/ 0 h 461819"/>
                <a:gd name="connsiteX2" fmla="*/ 110715 w 332778"/>
                <a:gd name="connsiteY2" fmla="*/ 0 h 461819"/>
                <a:gd name="connsiteX3" fmla="*/ 110715 w 332778"/>
                <a:gd name="connsiteY3" fmla="*/ 285373 h 461819"/>
                <a:gd name="connsiteX4" fmla="*/ 166389 w 332778"/>
                <a:gd name="connsiteY4" fmla="*/ 354168 h 461819"/>
                <a:gd name="connsiteX5" fmla="*/ 222063 w 332778"/>
                <a:gd name="connsiteY5" fmla="*/ 285373 h 461819"/>
                <a:gd name="connsiteX6" fmla="*/ 222063 w 332778"/>
                <a:gd name="connsiteY6" fmla="*/ 0 h 461819"/>
                <a:gd name="connsiteX7" fmla="*/ 332779 w 332778"/>
                <a:gd name="connsiteY7" fmla="*/ 0 h 461819"/>
                <a:gd name="connsiteX8" fmla="*/ 332779 w 332778"/>
                <a:gd name="connsiteY8" fmla="*/ 281551 h 461819"/>
                <a:gd name="connsiteX9" fmla="*/ 166389 w 332778"/>
                <a:gd name="connsiteY9" fmla="*/ 461820 h 461819"/>
                <a:gd name="connsiteX10" fmla="*/ 0 w 332778"/>
                <a:gd name="connsiteY10" fmla="*/ 281551 h 46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2778" h="461819">
                  <a:moveTo>
                    <a:pt x="0" y="281551"/>
                  </a:moveTo>
                  <a:lnTo>
                    <a:pt x="0" y="0"/>
                  </a:lnTo>
                  <a:lnTo>
                    <a:pt x="110715" y="0"/>
                  </a:lnTo>
                  <a:lnTo>
                    <a:pt x="110715" y="285373"/>
                  </a:lnTo>
                  <a:cubicBezTo>
                    <a:pt x="110715" y="323592"/>
                    <a:pt x="124001" y="354168"/>
                    <a:pt x="166389" y="354168"/>
                  </a:cubicBezTo>
                  <a:cubicBezTo>
                    <a:pt x="208777" y="354168"/>
                    <a:pt x="222063" y="322955"/>
                    <a:pt x="222063" y="285373"/>
                  </a:cubicBezTo>
                  <a:lnTo>
                    <a:pt x="222063" y="0"/>
                  </a:lnTo>
                  <a:lnTo>
                    <a:pt x="332779" y="0"/>
                  </a:lnTo>
                  <a:lnTo>
                    <a:pt x="332779" y="281551"/>
                  </a:lnTo>
                  <a:cubicBezTo>
                    <a:pt x="332779" y="391113"/>
                    <a:pt x="269513" y="461820"/>
                    <a:pt x="166389" y="461820"/>
                  </a:cubicBezTo>
                  <a:cubicBezTo>
                    <a:pt x="63266" y="461820"/>
                    <a:pt x="0" y="390476"/>
                    <a:pt x="0" y="281551"/>
                  </a:cubicBezTo>
                </a:path>
              </a:pathLst>
            </a:custGeom>
            <a:grpFill/>
            <a:ln w="631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A93ECF8A-7D10-96A5-0EFE-FD63ED15E9B0}"/>
                </a:ext>
              </a:extLst>
            </p:cNvPr>
            <p:cNvSpPr/>
            <p:nvPr/>
          </p:nvSpPr>
          <p:spPr>
            <a:xfrm>
              <a:off x="9451958" y="7127447"/>
              <a:ext cx="291655" cy="454812"/>
            </a:xfrm>
            <a:custGeom>
              <a:avLst/>
              <a:gdLst>
                <a:gd name="connsiteX0" fmla="*/ 90470 w 291655"/>
                <a:gd name="connsiteY0" fmla="*/ 105104 h 454812"/>
                <a:gd name="connsiteX1" fmla="*/ 0 w 291655"/>
                <a:gd name="connsiteY1" fmla="*/ 105104 h 454812"/>
                <a:gd name="connsiteX2" fmla="*/ 0 w 291655"/>
                <a:gd name="connsiteY2" fmla="*/ 0 h 454812"/>
                <a:gd name="connsiteX3" fmla="*/ 291656 w 291655"/>
                <a:gd name="connsiteY3" fmla="*/ 0 h 454812"/>
                <a:gd name="connsiteX4" fmla="*/ 291656 w 291655"/>
                <a:gd name="connsiteY4" fmla="*/ 105104 h 454812"/>
                <a:gd name="connsiteX5" fmla="*/ 200553 w 291655"/>
                <a:gd name="connsiteY5" fmla="*/ 105104 h 454812"/>
                <a:gd name="connsiteX6" fmla="*/ 200553 w 291655"/>
                <a:gd name="connsiteY6" fmla="*/ 454813 h 454812"/>
                <a:gd name="connsiteX7" fmla="*/ 90470 w 291655"/>
                <a:gd name="connsiteY7" fmla="*/ 454813 h 454812"/>
                <a:gd name="connsiteX8" fmla="*/ 90470 w 291655"/>
                <a:gd name="connsiteY8" fmla="*/ 105104 h 45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1655" h="454812">
                  <a:moveTo>
                    <a:pt x="90470" y="105104"/>
                  </a:moveTo>
                  <a:lnTo>
                    <a:pt x="0" y="105104"/>
                  </a:lnTo>
                  <a:lnTo>
                    <a:pt x="0" y="0"/>
                  </a:lnTo>
                  <a:lnTo>
                    <a:pt x="291656" y="0"/>
                  </a:lnTo>
                  <a:lnTo>
                    <a:pt x="291656" y="105104"/>
                  </a:lnTo>
                  <a:lnTo>
                    <a:pt x="200553" y="105104"/>
                  </a:lnTo>
                  <a:lnTo>
                    <a:pt x="200553" y="454813"/>
                  </a:lnTo>
                  <a:lnTo>
                    <a:pt x="90470" y="454813"/>
                  </a:lnTo>
                  <a:lnTo>
                    <a:pt x="90470" y="105104"/>
                  </a:lnTo>
                  <a:close/>
                </a:path>
              </a:pathLst>
            </a:custGeom>
            <a:grpFill/>
            <a:ln w="631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6" name="Gráfico 30">
              <a:extLst>
                <a:ext uri="{FF2B5EF4-FFF2-40B4-BE49-F238E27FC236}">
                  <a16:creationId xmlns:a16="http://schemas.microsoft.com/office/drawing/2014/main" id="{A616101A-6156-7499-E304-B1607D71CDC1}"/>
                </a:ext>
              </a:extLst>
            </p:cNvPr>
            <p:cNvGrpSpPr/>
            <p:nvPr/>
          </p:nvGrpSpPr>
          <p:grpSpPr>
            <a:xfrm>
              <a:off x="9778410" y="7118529"/>
              <a:ext cx="1217869" cy="472011"/>
              <a:chOff x="9778410" y="7118529"/>
              <a:chExt cx="1217869" cy="472011"/>
            </a:xfrm>
            <a:grpFill/>
          </p:grpSpPr>
          <p:sp>
            <p:nvSpPr>
              <p:cNvPr id="18" name="Forma libre 17">
                <a:extLst>
                  <a:ext uri="{FF2B5EF4-FFF2-40B4-BE49-F238E27FC236}">
                    <a16:creationId xmlns:a16="http://schemas.microsoft.com/office/drawing/2014/main" id="{747270D5-31E1-21E8-99C5-AC5097511686}"/>
                  </a:ext>
                </a:extLst>
              </p:cNvPr>
              <p:cNvSpPr/>
              <p:nvPr/>
            </p:nvSpPr>
            <p:spPr>
              <a:xfrm>
                <a:off x="9778410" y="7128084"/>
                <a:ext cx="332778" cy="461819"/>
              </a:xfrm>
              <a:custGeom>
                <a:avLst/>
                <a:gdLst>
                  <a:gd name="connsiteX0" fmla="*/ 0 w 332778"/>
                  <a:gd name="connsiteY0" fmla="*/ 281551 h 461819"/>
                  <a:gd name="connsiteX1" fmla="*/ 0 w 332778"/>
                  <a:gd name="connsiteY1" fmla="*/ 0 h 461819"/>
                  <a:gd name="connsiteX2" fmla="*/ 110716 w 332778"/>
                  <a:gd name="connsiteY2" fmla="*/ 0 h 461819"/>
                  <a:gd name="connsiteX3" fmla="*/ 110716 w 332778"/>
                  <a:gd name="connsiteY3" fmla="*/ 285373 h 461819"/>
                  <a:gd name="connsiteX4" fmla="*/ 166389 w 332778"/>
                  <a:gd name="connsiteY4" fmla="*/ 354168 h 461819"/>
                  <a:gd name="connsiteX5" fmla="*/ 222063 w 332778"/>
                  <a:gd name="connsiteY5" fmla="*/ 285373 h 461819"/>
                  <a:gd name="connsiteX6" fmla="*/ 222063 w 332778"/>
                  <a:gd name="connsiteY6" fmla="*/ 0 h 461819"/>
                  <a:gd name="connsiteX7" fmla="*/ 332779 w 332778"/>
                  <a:gd name="connsiteY7" fmla="*/ 0 h 461819"/>
                  <a:gd name="connsiteX8" fmla="*/ 332779 w 332778"/>
                  <a:gd name="connsiteY8" fmla="*/ 281551 h 461819"/>
                  <a:gd name="connsiteX9" fmla="*/ 166389 w 332778"/>
                  <a:gd name="connsiteY9" fmla="*/ 461820 h 461819"/>
                  <a:gd name="connsiteX10" fmla="*/ 0 w 332778"/>
                  <a:gd name="connsiteY10" fmla="*/ 281551 h 46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2778" h="461819">
                    <a:moveTo>
                      <a:pt x="0" y="281551"/>
                    </a:moveTo>
                    <a:lnTo>
                      <a:pt x="0" y="0"/>
                    </a:lnTo>
                    <a:lnTo>
                      <a:pt x="110716" y="0"/>
                    </a:lnTo>
                    <a:lnTo>
                      <a:pt x="110716" y="285373"/>
                    </a:lnTo>
                    <a:cubicBezTo>
                      <a:pt x="110716" y="323592"/>
                      <a:pt x="124001" y="354168"/>
                      <a:pt x="166389" y="354168"/>
                    </a:cubicBezTo>
                    <a:cubicBezTo>
                      <a:pt x="208777" y="354168"/>
                      <a:pt x="222063" y="322955"/>
                      <a:pt x="222063" y="285373"/>
                    </a:cubicBezTo>
                    <a:lnTo>
                      <a:pt x="222063" y="0"/>
                    </a:lnTo>
                    <a:lnTo>
                      <a:pt x="332779" y="0"/>
                    </a:lnTo>
                    <a:lnTo>
                      <a:pt x="332779" y="281551"/>
                    </a:lnTo>
                    <a:cubicBezTo>
                      <a:pt x="332779" y="391113"/>
                      <a:pt x="269513" y="461820"/>
                      <a:pt x="166389" y="461820"/>
                    </a:cubicBezTo>
                    <a:cubicBezTo>
                      <a:pt x="63266" y="461820"/>
                      <a:pt x="0" y="390476"/>
                      <a:pt x="0" y="281551"/>
                    </a:cubicBezTo>
                  </a:path>
                </a:pathLst>
              </a:custGeom>
              <a:grpFill/>
              <a:ln w="631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9" name="Forma libre 18">
                <a:extLst>
                  <a:ext uri="{FF2B5EF4-FFF2-40B4-BE49-F238E27FC236}">
                    <a16:creationId xmlns:a16="http://schemas.microsoft.com/office/drawing/2014/main" id="{3BA256A8-719E-09EC-4357-4868327991AF}"/>
                  </a:ext>
                </a:extLst>
              </p:cNvPr>
              <p:cNvSpPr/>
              <p:nvPr/>
            </p:nvSpPr>
            <p:spPr>
              <a:xfrm>
                <a:off x="10175721" y="7127447"/>
                <a:ext cx="327717" cy="454812"/>
              </a:xfrm>
              <a:custGeom>
                <a:avLst/>
                <a:gdLst>
                  <a:gd name="connsiteX0" fmla="*/ 132226 w 327717"/>
                  <a:gd name="connsiteY0" fmla="*/ 256708 h 454812"/>
                  <a:gd name="connsiteX1" fmla="*/ 209410 w 327717"/>
                  <a:gd name="connsiteY1" fmla="*/ 182180 h 454812"/>
                  <a:gd name="connsiteX2" fmla="*/ 132226 w 327717"/>
                  <a:gd name="connsiteY2" fmla="*/ 108289 h 454812"/>
                  <a:gd name="connsiteX3" fmla="*/ 110083 w 327717"/>
                  <a:gd name="connsiteY3" fmla="*/ 108289 h 454812"/>
                  <a:gd name="connsiteX4" fmla="*/ 110083 w 327717"/>
                  <a:gd name="connsiteY4" fmla="*/ 256708 h 454812"/>
                  <a:gd name="connsiteX5" fmla="*/ 132226 w 327717"/>
                  <a:gd name="connsiteY5" fmla="*/ 256708 h 454812"/>
                  <a:gd name="connsiteX6" fmla="*/ 200553 w 327717"/>
                  <a:gd name="connsiteY6" fmla="*/ 454813 h 454812"/>
                  <a:gd name="connsiteX7" fmla="*/ 162593 w 327717"/>
                  <a:gd name="connsiteY7" fmla="*/ 362449 h 454812"/>
                  <a:gd name="connsiteX8" fmla="*/ 128430 w 327717"/>
                  <a:gd name="connsiteY8" fmla="*/ 364360 h 454812"/>
                  <a:gd name="connsiteX9" fmla="*/ 110083 w 327717"/>
                  <a:gd name="connsiteY9" fmla="*/ 364360 h 454812"/>
                  <a:gd name="connsiteX10" fmla="*/ 110083 w 327717"/>
                  <a:gd name="connsiteY10" fmla="*/ 454813 h 454812"/>
                  <a:gd name="connsiteX11" fmla="*/ 0 w 327717"/>
                  <a:gd name="connsiteY11" fmla="*/ 454813 h 454812"/>
                  <a:gd name="connsiteX12" fmla="*/ 0 w 327717"/>
                  <a:gd name="connsiteY12" fmla="*/ 0 h 454812"/>
                  <a:gd name="connsiteX13" fmla="*/ 112613 w 327717"/>
                  <a:gd name="connsiteY13" fmla="*/ 0 h 454812"/>
                  <a:gd name="connsiteX14" fmla="*/ 316962 w 327717"/>
                  <a:gd name="connsiteY14" fmla="*/ 182180 h 454812"/>
                  <a:gd name="connsiteX15" fmla="*/ 259390 w 327717"/>
                  <a:gd name="connsiteY15" fmla="*/ 321044 h 454812"/>
                  <a:gd name="connsiteX16" fmla="*/ 327717 w 327717"/>
                  <a:gd name="connsiteY16" fmla="*/ 454176 h 454812"/>
                  <a:gd name="connsiteX17" fmla="*/ 199920 w 327717"/>
                  <a:gd name="connsiteY17" fmla="*/ 454176 h 45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717" h="454812">
                    <a:moveTo>
                      <a:pt x="132226" y="256708"/>
                    </a:moveTo>
                    <a:cubicBezTo>
                      <a:pt x="183471" y="256708"/>
                      <a:pt x="209410" y="224858"/>
                      <a:pt x="209410" y="182180"/>
                    </a:cubicBezTo>
                    <a:cubicBezTo>
                      <a:pt x="209410" y="139501"/>
                      <a:pt x="182838" y="108289"/>
                      <a:pt x="132226" y="108289"/>
                    </a:cubicBezTo>
                    <a:lnTo>
                      <a:pt x="110083" y="108289"/>
                    </a:lnTo>
                    <a:lnTo>
                      <a:pt x="110083" y="256708"/>
                    </a:lnTo>
                    <a:lnTo>
                      <a:pt x="132226" y="256708"/>
                    </a:lnTo>
                    <a:close/>
                    <a:moveTo>
                      <a:pt x="200553" y="454813"/>
                    </a:moveTo>
                    <a:lnTo>
                      <a:pt x="162593" y="362449"/>
                    </a:lnTo>
                    <a:cubicBezTo>
                      <a:pt x="151838" y="364360"/>
                      <a:pt x="140450" y="364360"/>
                      <a:pt x="128430" y="364360"/>
                    </a:cubicBezTo>
                    <a:lnTo>
                      <a:pt x="110083" y="364360"/>
                    </a:lnTo>
                    <a:lnTo>
                      <a:pt x="110083" y="454813"/>
                    </a:lnTo>
                    <a:lnTo>
                      <a:pt x="0" y="454813"/>
                    </a:lnTo>
                    <a:lnTo>
                      <a:pt x="0" y="0"/>
                    </a:lnTo>
                    <a:lnTo>
                      <a:pt x="112613" y="0"/>
                    </a:lnTo>
                    <a:cubicBezTo>
                      <a:pt x="261288" y="0"/>
                      <a:pt x="316962" y="87905"/>
                      <a:pt x="316962" y="182180"/>
                    </a:cubicBezTo>
                    <a:cubicBezTo>
                      <a:pt x="316962" y="235687"/>
                      <a:pt x="298615" y="286647"/>
                      <a:pt x="259390" y="321044"/>
                    </a:cubicBezTo>
                    <a:lnTo>
                      <a:pt x="327717" y="454176"/>
                    </a:lnTo>
                    <a:lnTo>
                      <a:pt x="199920" y="454176"/>
                    </a:lnTo>
                    <a:close/>
                  </a:path>
                </a:pathLst>
              </a:custGeom>
              <a:grpFill/>
              <a:ln w="631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0" name="Forma libre 19">
                <a:extLst>
                  <a:ext uri="{FF2B5EF4-FFF2-40B4-BE49-F238E27FC236}">
                    <a16:creationId xmlns:a16="http://schemas.microsoft.com/office/drawing/2014/main" id="{9408E7D2-DE6C-104A-2015-AC2D5ED2475B}"/>
                  </a:ext>
                </a:extLst>
              </p:cNvPr>
              <p:cNvSpPr/>
              <p:nvPr/>
            </p:nvSpPr>
            <p:spPr>
              <a:xfrm>
                <a:off x="10527479" y="7118529"/>
                <a:ext cx="468800" cy="472011"/>
              </a:xfrm>
              <a:custGeom>
                <a:avLst/>
                <a:gdLst>
                  <a:gd name="connsiteX0" fmla="*/ 234717 w 468800"/>
                  <a:gd name="connsiteY0" fmla="*/ 112111 h 472011"/>
                  <a:gd name="connsiteX1" fmla="*/ 110715 w 468800"/>
                  <a:gd name="connsiteY1" fmla="*/ 236324 h 472011"/>
                  <a:gd name="connsiteX2" fmla="*/ 234717 w 468800"/>
                  <a:gd name="connsiteY2" fmla="*/ 361175 h 472011"/>
                  <a:gd name="connsiteX3" fmla="*/ 358085 w 468800"/>
                  <a:gd name="connsiteY3" fmla="*/ 236324 h 472011"/>
                  <a:gd name="connsiteX4" fmla="*/ 234717 w 468800"/>
                  <a:gd name="connsiteY4" fmla="*/ 112111 h 472011"/>
                  <a:gd name="connsiteX5" fmla="*/ 234717 w 468800"/>
                  <a:gd name="connsiteY5" fmla="*/ 472011 h 472011"/>
                  <a:gd name="connsiteX6" fmla="*/ 0 w 468800"/>
                  <a:gd name="connsiteY6" fmla="*/ 235687 h 472011"/>
                  <a:gd name="connsiteX7" fmla="*/ 234717 w 468800"/>
                  <a:gd name="connsiteY7" fmla="*/ 0 h 472011"/>
                  <a:gd name="connsiteX8" fmla="*/ 468801 w 468800"/>
                  <a:gd name="connsiteY8" fmla="*/ 235687 h 472011"/>
                  <a:gd name="connsiteX9" fmla="*/ 234717 w 468800"/>
                  <a:gd name="connsiteY9" fmla="*/ 472011 h 472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8800" h="472011">
                    <a:moveTo>
                      <a:pt x="234717" y="112111"/>
                    </a:moveTo>
                    <a:cubicBezTo>
                      <a:pt x="162593" y="112111"/>
                      <a:pt x="110715" y="168166"/>
                      <a:pt x="110715" y="236324"/>
                    </a:cubicBezTo>
                    <a:cubicBezTo>
                      <a:pt x="110715" y="304482"/>
                      <a:pt x="162593" y="361175"/>
                      <a:pt x="234717" y="361175"/>
                    </a:cubicBezTo>
                    <a:cubicBezTo>
                      <a:pt x="306840" y="361175"/>
                      <a:pt x="358085" y="304482"/>
                      <a:pt x="358085" y="236324"/>
                    </a:cubicBezTo>
                    <a:cubicBezTo>
                      <a:pt x="358085" y="168166"/>
                      <a:pt x="306207" y="112111"/>
                      <a:pt x="234717" y="112111"/>
                    </a:cubicBezTo>
                    <a:moveTo>
                      <a:pt x="234717" y="472011"/>
                    </a:moveTo>
                    <a:cubicBezTo>
                      <a:pt x="98062" y="472011"/>
                      <a:pt x="0" y="362449"/>
                      <a:pt x="0" y="235687"/>
                    </a:cubicBezTo>
                    <a:cubicBezTo>
                      <a:pt x="0" y="108926"/>
                      <a:pt x="98062" y="0"/>
                      <a:pt x="234717" y="0"/>
                    </a:cubicBezTo>
                    <a:cubicBezTo>
                      <a:pt x="371371" y="0"/>
                      <a:pt x="468801" y="109563"/>
                      <a:pt x="468801" y="235687"/>
                    </a:cubicBezTo>
                    <a:cubicBezTo>
                      <a:pt x="468801" y="361812"/>
                      <a:pt x="370738" y="472011"/>
                      <a:pt x="234717" y="472011"/>
                    </a:cubicBezTo>
                  </a:path>
                </a:pathLst>
              </a:custGeom>
              <a:grpFill/>
              <a:ln w="631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20002098-EC4D-6280-0535-275C29DDC7ED}"/>
                </a:ext>
              </a:extLst>
            </p:cNvPr>
            <p:cNvSpPr/>
            <p:nvPr/>
          </p:nvSpPr>
          <p:spPr>
            <a:xfrm>
              <a:off x="11173424" y="6858000"/>
              <a:ext cx="827518" cy="993708"/>
            </a:xfrm>
            <a:custGeom>
              <a:avLst/>
              <a:gdLst>
                <a:gd name="connsiteX0" fmla="*/ 0 w 827518"/>
                <a:gd name="connsiteY0" fmla="*/ 0 h 993708"/>
                <a:gd name="connsiteX1" fmla="*/ 0 w 827518"/>
                <a:gd name="connsiteY1" fmla="*/ 370093 h 993708"/>
                <a:gd name="connsiteX2" fmla="*/ 381493 w 827518"/>
                <a:gd name="connsiteY2" fmla="*/ 496854 h 993708"/>
                <a:gd name="connsiteX3" fmla="*/ 0 w 827518"/>
                <a:gd name="connsiteY3" fmla="*/ 622979 h 993708"/>
                <a:gd name="connsiteX4" fmla="*/ 0 w 827518"/>
                <a:gd name="connsiteY4" fmla="*/ 993708 h 993708"/>
                <a:gd name="connsiteX5" fmla="*/ 827518 w 827518"/>
                <a:gd name="connsiteY5" fmla="*/ 691774 h 993708"/>
                <a:gd name="connsiteX6" fmla="*/ 827518 w 827518"/>
                <a:gd name="connsiteY6" fmla="*/ 301934 h 993708"/>
                <a:gd name="connsiteX7" fmla="*/ 0 w 827518"/>
                <a:gd name="connsiteY7" fmla="*/ 0 h 993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7518" h="993708">
                  <a:moveTo>
                    <a:pt x="0" y="0"/>
                  </a:moveTo>
                  <a:lnTo>
                    <a:pt x="0" y="370093"/>
                  </a:lnTo>
                  <a:lnTo>
                    <a:pt x="381493" y="496854"/>
                  </a:lnTo>
                  <a:lnTo>
                    <a:pt x="0" y="622979"/>
                  </a:lnTo>
                  <a:lnTo>
                    <a:pt x="0" y="993708"/>
                  </a:lnTo>
                  <a:lnTo>
                    <a:pt x="827518" y="691774"/>
                  </a:lnTo>
                  <a:lnTo>
                    <a:pt x="827518" y="30193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1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83301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F378E9-1076-2A4B-1B55-E7A0C32C8E6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88183" y="4275237"/>
            <a:ext cx="4608592" cy="418361"/>
          </a:xfrm>
        </p:spPr>
        <p:txBody>
          <a:bodyPr wrap="square" lIns="72000" tIns="0" rIns="72000" bIns="180000" anchor="b">
            <a:noAutofit/>
          </a:bodyPr>
          <a:lstStyle>
            <a:lvl1pPr algn="l">
              <a:lnSpc>
                <a:spcPts val="1880"/>
              </a:lnSpc>
              <a:defRPr sz="1400" b="1" i="0">
                <a:solidFill>
                  <a:srgbClr val="5990B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/>
              <a:t>Y esto el subtítulo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97F893A7-4F2A-C770-C90A-7C2DDF1A0D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8183" y="3437796"/>
            <a:ext cx="8365766" cy="797311"/>
          </a:xfrm>
          <a:prstGeom prst="rect">
            <a:avLst/>
          </a:prstGeom>
        </p:spPr>
        <p:txBody>
          <a:bodyPr wrap="square" bIns="180000">
            <a:noAutofit/>
          </a:bodyPr>
          <a:lstStyle>
            <a:lvl1pPr marL="0" indent="0">
              <a:buNone/>
              <a:defRPr sz="4000" b="1" i="0">
                <a:solidFill>
                  <a:srgbClr val="5990B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44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44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44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44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s-ES" dirty="0"/>
              <a:t>Esto es un título grandote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35931BF-A394-E4D4-736B-4FAFDDDA9882}"/>
              </a:ext>
            </a:extLst>
          </p:cNvPr>
          <p:cNvSpPr/>
          <p:nvPr userDrawn="1"/>
        </p:nvSpPr>
        <p:spPr>
          <a:xfrm>
            <a:off x="1958855" y="3429000"/>
            <a:ext cx="1317388" cy="3843797"/>
          </a:xfrm>
          <a:prstGeom prst="rect">
            <a:avLst/>
          </a:prstGeom>
          <a:noFill/>
          <a:ln>
            <a:solidFill>
              <a:srgbClr val="5990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E76CA806-D38E-ABF2-BC04-04A557E032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58855" y="3429000"/>
            <a:ext cx="1317388" cy="13557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0" b="0" i="0">
                <a:solidFill>
                  <a:srgbClr val="5990B4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1</a:t>
            </a:r>
          </a:p>
        </p:txBody>
      </p:sp>
      <p:sp>
        <p:nvSpPr>
          <p:cNvPr id="8" name="Gráfico 43">
            <a:extLst>
              <a:ext uri="{FF2B5EF4-FFF2-40B4-BE49-F238E27FC236}">
                <a16:creationId xmlns:a16="http://schemas.microsoft.com/office/drawing/2014/main" id="{B1363734-5BC6-40D9-463A-B89E1852507B}"/>
              </a:ext>
            </a:extLst>
          </p:cNvPr>
          <p:cNvSpPr/>
          <p:nvPr userDrawn="1"/>
        </p:nvSpPr>
        <p:spPr>
          <a:xfrm>
            <a:off x="3488183" y="680722"/>
            <a:ext cx="2417396" cy="2566810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5281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ráfico 5">
            <a:extLst>
              <a:ext uri="{FF2B5EF4-FFF2-40B4-BE49-F238E27FC236}">
                <a16:creationId xmlns:a16="http://schemas.microsoft.com/office/drawing/2014/main" id="{7FCBD205-3324-47BE-BEFE-C5534251FC70}"/>
              </a:ext>
            </a:extLst>
          </p:cNvPr>
          <p:cNvSpPr/>
          <p:nvPr userDrawn="1"/>
        </p:nvSpPr>
        <p:spPr>
          <a:xfrm>
            <a:off x="6848863" y="-1882514"/>
            <a:ext cx="2837676" cy="3011655"/>
          </a:xfrm>
          <a:custGeom>
            <a:avLst/>
            <a:gdLst>
              <a:gd name="connsiteX0" fmla="*/ 5553543 w 5563655"/>
              <a:gd name="connsiteY0" fmla="*/ 1245754 h 5904765"/>
              <a:gd name="connsiteX1" fmla="*/ 4340390 w 5563655"/>
              <a:gd name="connsiteY1" fmla="*/ 1245754 h 5904765"/>
              <a:gd name="connsiteX2" fmla="*/ 4340390 w 5563655"/>
              <a:gd name="connsiteY2" fmla="*/ 1735190 h 5904765"/>
              <a:gd name="connsiteX3" fmla="*/ 4793209 w 5563655"/>
              <a:gd name="connsiteY3" fmla="*/ 1735190 h 5904765"/>
              <a:gd name="connsiteX4" fmla="*/ 4170411 w 5563655"/>
              <a:gd name="connsiteY4" fmla="*/ 2146024 h 5904765"/>
              <a:gd name="connsiteX5" fmla="*/ 3430183 w 5563655"/>
              <a:gd name="connsiteY5" fmla="*/ 1402502 h 5904765"/>
              <a:gd name="connsiteX6" fmla="*/ 4177265 w 5563655"/>
              <a:gd name="connsiteY6" fmla="*/ 658979 h 5904765"/>
              <a:gd name="connsiteX7" fmla="*/ 4340847 w 5563655"/>
              <a:gd name="connsiteY7" fmla="*/ 678630 h 5904765"/>
              <a:gd name="connsiteX8" fmla="*/ 4340847 w 5563655"/>
              <a:gd name="connsiteY8" fmla="*/ 9140 h 5904765"/>
              <a:gd name="connsiteX9" fmla="*/ 4177265 w 5563655"/>
              <a:gd name="connsiteY9" fmla="*/ 0 h 5904765"/>
              <a:gd name="connsiteX10" fmla="*/ 3075604 w 5563655"/>
              <a:gd name="connsiteY10" fmla="*/ 531936 h 5904765"/>
              <a:gd name="connsiteX11" fmla="*/ 1897635 w 5563655"/>
              <a:gd name="connsiteY11" fmla="*/ 69462 h 5904765"/>
              <a:gd name="connsiteX12" fmla="*/ 1267984 w 5563655"/>
              <a:gd name="connsiteY12" fmla="*/ 69462 h 5904765"/>
              <a:gd name="connsiteX13" fmla="*/ 1267984 w 5563655"/>
              <a:gd name="connsiteY13" fmla="*/ 728442 h 5904765"/>
              <a:gd name="connsiteX14" fmla="*/ 1987651 w 5563655"/>
              <a:gd name="connsiteY14" fmla="*/ 728442 h 5904765"/>
              <a:gd name="connsiteX15" fmla="*/ 2703205 w 5563655"/>
              <a:gd name="connsiteY15" fmla="*/ 1407072 h 5904765"/>
              <a:gd name="connsiteX16" fmla="*/ 1987651 w 5563655"/>
              <a:gd name="connsiteY16" fmla="*/ 2098497 h 5904765"/>
              <a:gd name="connsiteX17" fmla="*/ 1987651 w 5563655"/>
              <a:gd name="connsiteY17" fmla="*/ 2098497 h 5904765"/>
              <a:gd name="connsiteX18" fmla="*/ 1978969 w 5563655"/>
              <a:gd name="connsiteY18" fmla="*/ 2098497 h 5904765"/>
              <a:gd name="connsiteX19" fmla="*/ 1246965 w 5563655"/>
              <a:gd name="connsiteY19" fmla="*/ 2098497 h 5904765"/>
              <a:gd name="connsiteX20" fmla="*/ 0 w 5563655"/>
              <a:gd name="connsiteY20" fmla="*/ 3460784 h 5904765"/>
              <a:gd name="connsiteX21" fmla="*/ 1055054 w 5563655"/>
              <a:gd name="connsiteY21" fmla="*/ 4786512 h 5904765"/>
              <a:gd name="connsiteX22" fmla="*/ 2423563 w 5563655"/>
              <a:gd name="connsiteY22" fmla="*/ 5904765 h 5904765"/>
              <a:gd name="connsiteX23" fmla="*/ 2423563 w 5563655"/>
              <a:gd name="connsiteY23" fmla="*/ 5304281 h 5904765"/>
              <a:gd name="connsiteX24" fmla="*/ 2420365 w 5563655"/>
              <a:gd name="connsiteY24" fmla="*/ 5304281 h 5904765"/>
              <a:gd name="connsiteX25" fmla="*/ 1673282 w 5563655"/>
              <a:gd name="connsiteY25" fmla="*/ 4701054 h 5904765"/>
              <a:gd name="connsiteX26" fmla="*/ 3799840 w 5563655"/>
              <a:gd name="connsiteY26" fmla="*/ 4701054 h 5904765"/>
              <a:gd name="connsiteX27" fmla="*/ 3806237 w 5563655"/>
              <a:gd name="connsiteY27" fmla="*/ 4651242 h 5904765"/>
              <a:gd name="connsiteX28" fmla="*/ 4163100 w 5563655"/>
              <a:gd name="connsiteY28" fmla="*/ 3566348 h 5904765"/>
              <a:gd name="connsiteX29" fmla="*/ 4537784 w 5563655"/>
              <a:gd name="connsiteY29" fmla="*/ 4703796 h 5904765"/>
              <a:gd name="connsiteX30" fmla="*/ 4741119 w 5563655"/>
              <a:gd name="connsiteY30" fmla="*/ 5303367 h 5904765"/>
              <a:gd name="connsiteX31" fmla="*/ 5461699 w 5563655"/>
              <a:gd name="connsiteY31" fmla="*/ 5303367 h 5904765"/>
              <a:gd name="connsiteX32" fmla="*/ 4532301 w 5563655"/>
              <a:gd name="connsiteY32" fmla="*/ 2743767 h 5904765"/>
              <a:gd name="connsiteX33" fmla="*/ 5553543 w 5563655"/>
              <a:gd name="connsiteY33" fmla="*/ 1245754 h 5904765"/>
              <a:gd name="connsiteX34" fmla="*/ 1085669 w 5563655"/>
              <a:gd name="connsiteY34" fmla="*/ 4108795 h 5904765"/>
              <a:gd name="connsiteX35" fmla="*/ 659352 w 5563655"/>
              <a:gd name="connsiteY35" fmla="*/ 3460327 h 5904765"/>
              <a:gd name="connsiteX36" fmla="*/ 1268441 w 5563655"/>
              <a:gd name="connsiteY36" fmla="*/ 2759305 h 5904765"/>
              <a:gd name="connsiteX37" fmla="*/ 1268441 w 5563655"/>
              <a:gd name="connsiteY37" fmla="*/ 2760219 h 5904765"/>
              <a:gd name="connsiteX38" fmla="*/ 1898092 w 5563655"/>
              <a:gd name="connsiteY38" fmla="*/ 2760219 h 5904765"/>
              <a:gd name="connsiteX39" fmla="*/ 3088855 w 5563655"/>
              <a:gd name="connsiteY39" fmla="*/ 2272610 h 5904765"/>
              <a:gd name="connsiteX40" fmla="*/ 3796642 w 5563655"/>
              <a:gd name="connsiteY40" fmla="*/ 2737826 h 5904765"/>
              <a:gd name="connsiteX41" fmla="*/ 3481816 w 5563655"/>
              <a:gd name="connsiteY41" fmla="*/ 3601080 h 5904765"/>
              <a:gd name="connsiteX42" fmla="*/ 2423563 w 5563655"/>
              <a:gd name="connsiteY42" fmla="*/ 3115299 h 5904765"/>
              <a:gd name="connsiteX43" fmla="*/ 1085669 w 5563655"/>
              <a:gd name="connsiteY43" fmla="*/ 4108795 h 5904765"/>
              <a:gd name="connsiteX44" fmla="*/ 1712578 w 5563655"/>
              <a:gd name="connsiteY44" fmla="*/ 4211618 h 5904765"/>
              <a:gd name="connsiteX45" fmla="*/ 2417166 w 5563655"/>
              <a:gd name="connsiteY45" fmla="*/ 3725381 h 5904765"/>
              <a:gd name="connsiteX46" fmla="*/ 3118556 w 5563655"/>
              <a:gd name="connsiteY46" fmla="*/ 4211618 h 5904765"/>
              <a:gd name="connsiteX47" fmla="*/ 1713035 w 5563655"/>
              <a:gd name="connsiteY47" fmla="*/ 4211618 h 590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563655" h="5904765">
                <a:moveTo>
                  <a:pt x="5553543" y="1245754"/>
                </a:moveTo>
                <a:lnTo>
                  <a:pt x="4340390" y="1245754"/>
                </a:lnTo>
                <a:lnTo>
                  <a:pt x="4340390" y="1735190"/>
                </a:lnTo>
                <a:lnTo>
                  <a:pt x="4793209" y="1735190"/>
                </a:lnTo>
                <a:cubicBezTo>
                  <a:pt x="4708220" y="1979680"/>
                  <a:pt x="4447312" y="2146024"/>
                  <a:pt x="4170411" y="2146024"/>
                </a:cubicBezTo>
                <a:cubicBezTo>
                  <a:pt x="3717136" y="2146024"/>
                  <a:pt x="3430183" y="1806938"/>
                  <a:pt x="3430183" y="1402502"/>
                </a:cubicBezTo>
                <a:cubicBezTo>
                  <a:pt x="3430183" y="998066"/>
                  <a:pt x="3723990" y="658979"/>
                  <a:pt x="4177265" y="658979"/>
                </a:cubicBezTo>
                <a:cubicBezTo>
                  <a:pt x="4630541" y="658979"/>
                  <a:pt x="4288757" y="666291"/>
                  <a:pt x="4340847" y="678630"/>
                </a:cubicBezTo>
                <a:lnTo>
                  <a:pt x="4340847" y="9140"/>
                </a:lnTo>
                <a:cubicBezTo>
                  <a:pt x="4287386" y="3199"/>
                  <a:pt x="4233011" y="0"/>
                  <a:pt x="4177265" y="0"/>
                </a:cubicBezTo>
                <a:cubicBezTo>
                  <a:pt x="3713480" y="0"/>
                  <a:pt x="3324632" y="212043"/>
                  <a:pt x="3075604" y="531936"/>
                </a:cubicBezTo>
                <a:cubicBezTo>
                  <a:pt x="2841655" y="249973"/>
                  <a:pt x="2457376" y="69462"/>
                  <a:pt x="1897635" y="69462"/>
                </a:cubicBezTo>
                <a:lnTo>
                  <a:pt x="1267984" y="69462"/>
                </a:lnTo>
                <a:lnTo>
                  <a:pt x="1267984" y="728442"/>
                </a:lnTo>
                <a:lnTo>
                  <a:pt x="1987651" y="728442"/>
                </a:lnTo>
                <a:cubicBezTo>
                  <a:pt x="2487077" y="732098"/>
                  <a:pt x="2703205" y="1034168"/>
                  <a:pt x="2703205" y="1407072"/>
                </a:cubicBezTo>
                <a:cubicBezTo>
                  <a:pt x="2703205" y="1779975"/>
                  <a:pt x="2487077" y="2094841"/>
                  <a:pt x="1987651" y="2098497"/>
                </a:cubicBezTo>
                <a:lnTo>
                  <a:pt x="1987651" y="2098497"/>
                </a:lnTo>
                <a:cubicBezTo>
                  <a:pt x="1987651" y="2098497"/>
                  <a:pt x="1978969" y="2098497"/>
                  <a:pt x="1978969" y="2098497"/>
                </a:cubicBezTo>
                <a:lnTo>
                  <a:pt x="1246965" y="2098497"/>
                </a:lnTo>
                <a:cubicBezTo>
                  <a:pt x="536894" y="2171616"/>
                  <a:pt x="0" y="2762046"/>
                  <a:pt x="0" y="3460784"/>
                </a:cubicBezTo>
                <a:cubicBezTo>
                  <a:pt x="0" y="4159521"/>
                  <a:pt x="442310" y="4637532"/>
                  <a:pt x="1055054" y="4786512"/>
                </a:cubicBezTo>
                <a:cubicBezTo>
                  <a:pt x="1179797" y="5409388"/>
                  <a:pt x="1717148" y="5904765"/>
                  <a:pt x="2423563" y="5904765"/>
                </a:cubicBezTo>
                <a:lnTo>
                  <a:pt x="2423563" y="5304281"/>
                </a:lnTo>
                <a:cubicBezTo>
                  <a:pt x="2422649" y="5304281"/>
                  <a:pt x="2421279" y="5304281"/>
                  <a:pt x="2420365" y="5304281"/>
                </a:cubicBezTo>
                <a:cubicBezTo>
                  <a:pt x="2025576" y="5304281"/>
                  <a:pt x="1722174" y="5040141"/>
                  <a:pt x="1673282" y="4701054"/>
                </a:cubicBezTo>
                <a:lnTo>
                  <a:pt x="3799840" y="4701054"/>
                </a:lnTo>
                <a:cubicBezTo>
                  <a:pt x="3802582" y="4684146"/>
                  <a:pt x="3803953" y="4667694"/>
                  <a:pt x="3806237" y="4651242"/>
                </a:cubicBezTo>
                <a:lnTo>
                  <a:pt x="4163100" y="3566348"/>
                </a:lnTo>
                <a:lnTo>
                  <a:pt x="4537784" y="4703796"/>
                </a:lnTo>
                <a:lnTo>
                  <a:pt x="4741119" y="5303367"/>
                </a:lnTo>
                <a:lnTo>
                  <a:pt x="5461699" y="5303367"/>
                </a:lnTo>
                <a:lnTo>
                  <a:pt x="4532301" y="2743767"/>
                </a:lnTo>
                <a:cubicBezTo>
                  <a:pt x="5193937" y="2573310"/>
                  <a:pt x="5637161" y="1937180"/>
                  <a:pt x="5553543" y="1245754"/>
                </a:cubicBezTo>
                <a:close/>
                <a:moveTo>
                  <a:pt x="1085669" y="4108795"/>
                </a:moveTo>
                <a:cubicBezTo>
                  <a:pt x="827046" y="3997290"/>
                  <a:pt x="659352" y="3748230"/>
                  <a:pt x="659352" y="3460327"/>
                </a:cubicBezTo>
                <a:cubicBezTo>
                  <a:pt x="659352" y="3172423"/>
                  <a:pt x="908836" y="2815971"/>
                  <a:pt x="1268441" y="2759305"/>
                </a:cubicBezTo>
                <a:lnTo>
                  <a:pt x="1268441" y="2760219"/>
                </a:lnTo>
                <a:lnTo>
                  <a:pt x="1898092" y="2760219"/>
                </a:lnTo>
                <a:cubicBezTo>
                  <a:pt x="2468342" y="2760219"/>
                  <a:pt x="2856277" y="2568283"/>
                  <a:pt x="3088855" y="2272610"/>
                </a:cubicBezTo>
                <a:cubicBezTo>
                  <a:pt x="3264774" y="2492880"/>
                  <a:pt x="3508318" y="2659224"/>
                  <a:pt x="3796642" y="2737826"/>
                </a:cubicBezTo>
                <a:lnTo>
                  <a:pt x="3481816" y="3601080"/>
                </a:lnTo>
                <a:cubicBezTo>
                  <a:pt x="3227762" y="3305864"/>
                  <a:pt x="2850337" y="3115299"/>
                  <a:pt x="2423563" y="3115299"/>
                </a:cubicBezTo>
                <a:cubicBezTo>
                  <a:pt x="1764212" y="3115299"/>
                  <a:pt x="1252449" y="3546698"/>
                  <a:pt x="1085669" y="4108795"/>
                </a:cubicBezTo>
                <a:close/>
                <a:moveTo>
                  <a:pt x="1712578" y="4211618"/>
                </a:moveTo>
                <a:cubicBezTo>
                  <a:pt x="1803965" y="3931026"/>
                  <a:pt x="2077666" y="3725381"/>
                  <a:pt x="2417166" y="3725381"/>
                </a:cubicBezTo>
                <a:cubicBezTo>
                  <a:pt x="2756666" y="3725381"/>
                  <a:pt x="3033566" y="3927828"/>
                  <a:pt x="3118556" y="4211618"/>
                </a:cubicBezTo>
                <a:lnTo>
                  <a:pt x="1713035" y="4211618"/>
                </a:lnTo>
                <a:close/>
              </a:path>
            </a:pathLst>
          </a:custGeom>
          <a:solidFill>
            <a:srgbClr val="5990B4"/>
          </a:solidFill>
          <a:ln w="4569" cap="flat">
            <a:noFill/>
            <a:prstDash val="solid"/>
            <a:miter/>
          </a:ln>
        </p:spPr>
        <p:txBody>
          <a:bodyPr rtlCol="0" anchor="ctr"/>
          <a:lstStyle/>
          <a:p>
            <a:endParaRPr lang="es-ES" dirty="0"/>
          </a:p>
        </p:txBody>
      </p:sp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E6A9ACD2-3626-3E56-D665-DAF9F739096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924301" y="0"/>
            <a:ext cx="4343400" cy="6858000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s-ES" dirty="0"/>
              <a:t>Aquí puedes poner una foto bien grande y bien chula</a:t>
            </a:r>
          </a:p>
        </p:txBody>
      </p:sp>
      <p:sp>
        <p:nvSpPr>
          <p:cNvPr id="2" name="Título 15">
            <a:extLst>
              <a:ext uri="{FF2B5EF4-FFF2-40B4-BE49-F238E27FC236}">
                <a16:creationId xmlns:a16="http://schemas.microsoft.com/office/drawing/2014/main" id="{173FC641-947C-52C7-385E-8CB7A74BBE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399" y="822960"/>
            <a:ext cx="2861628" cy="580225"/>
          </a:xfrm>
        </p:spPr>
        <p:txBody>
          <a:bodyPr tIns="36000">
            <a:noAutofit/>
          </a:bodyPr>
          <a:lstStyle/>
          <a:p>
            <a:r>
              <a:rPr lang="es-ES" dirty="0"/>
              <a:t>Titular</a:t>
            </a:r>
          </a:p>
        </p:txBody>
      </p:sp>
      <p:sp>
        <p:nvSpPr>
          <p:cNvPr id="3" name="Marcador de texto 17">
            <a:extLst>
              <a:ext uri="{FF2B5EF4-FFF2-40B4-BE49-F238E27FC236}">
                <a16:creationId xmlns:a16="http://schemas.microsoft.com/office/drawing/2014/main" id="{5D4BF477-FD5C-5579-7E95-90731805EF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8397" y="1415869"/>
            <a:ext cx="2861629" cy="1139954"/>
          </a:xfrm>
        </p:spPr>
        <p:txBody>
          <a:bodyPr bIns="720000">
            <a:noAutofit/>
          </a:bodyPr>
          <a:lstStyle>
            <a:lvl1pPr marL="0" indent="0">
              <a:lnSpc>
                <a:spcPts val="2040"/>
              </a:lnSpc>
              <a:buNone/>
              <a:defRPr sz="1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4" name="Marcador de texto 17">
            <a:extLst>
              <a:ext uri="{FF2B5EF4-FFF2-40B4-BE49-F238E27FC236}">
                <a16:creationId xmlns:a16="http://schemas.microsoft.com/office/drawing/2014/main" id="{17A8DADE-E628-9C23-3338-6F2B2C9F7A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8396" y="2555823"/>
            <a:ext cx="2861628" cy="3381954"/>
          </a:xfrm>
        </p:spPr>
        <p:txBody>
          <a:bodyPr>
            <a:noAutofit/>
          </a:bodyPr>
          <a:lstStyle>
            <a:lvl1pPr marL="0" indent="0">
              <a:lnSpc>
                <a:spcPts val="1840"/>
              </a:lnSpc>
              <a:buNone/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19" name="Marcador de texto 21">
            <a:extLst>
              <a:ext uri="{FF2B5EF4-FFF2-40B4-BE49-F238E27FC236}">
                <a16:creationId xmlns:a16="http://schemas.microsoft.com/office/drawing/2014/main" id="{37722198-9019-F740-B2D0-B8FE2C648C1D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8582567" y="5680779"/>
            <a:ext cx="2707733" cy="628858"/>
          </a:xfrm>
        </p:spPr>
        <p:txBody>
          <a:bodyPr bIns="720000">
            <a:noAutofit/>
          </a:bodyPr>
          <a:lstStyle>
            <a:lvl1pPr marL="0" indent="0">
              <a:lnSpc>
                <a:spcPts val="1500"/>
              </a:lnSpc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s-ES" dirty="0"/>
              <a:t>Este párrafo describe la imagen de arriba, pero no te pases con el texto que no se trata de aburrir al personal</a:t>
            </a:r>
          </a:p>
        </p:txBody>
      </p:sp>
      <p:sp>
        <p:nvSpPr>
          <p:cNvPr id="32" name="Marcador de texto 23">
            <a:extLst>
              <a:ext uri="{FF2B5EF4-FFF2-40B4-BE49-F238E27FC236}">
                <a16:creationId xmlns:a16="http://schemas.microsoft.com/office/drawing/2014/main" id="{0576EA4E-212E-431F-2ACB-64CD8E571EB9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8582567" y="5323681"/>
            <a:ext cx="2707733" cy="287674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latin typeface="Poppins ExtraBold" pitchFamily="2" charset="77"/>
                <a:cs typeface="Poppins ExtraBold" pitchFamily="2" charset="77"/>
              </a:defRPr>
            </a:lvl1pPr>
            <a:lvl2pPr>
              <a:defRPr b="1" i="0">
                <a:latin typeface="Poppins ExtraBold" pitchFamily="2" charset="77"/>
                <a:cs typeface="Poppins ExtraBold" pitchFamily="2" charset="77"/>
              </a:defRPr>
            </a:lvl2pPr>
            <a:lvl3pPr>
              <a:defRPr b="1" i="0">
                <a:latin typeface="Poppins ExtraBold" pitchFamily="2" charset="77"/>
                <a:cs typeface="Poppins ExtraBold" pitchFamily="2" charset="77"/>
              </a:defRPr>
            </a:lvl3pPr>
            <a:lvl4pPr>
              <a:defRPr b="1" i="0">
                <a:latin typeface="Poppins ExtraBold" pitchFamily="2" charset="77"/>
                <a:cs typeface="Poppins ExtraBold" pitchFamily="2" charset="77"/>
              </a:defRPr>
            </a:lvl4pPr>
            <a:lvl5pPr>
              <a:defRPr b="1" i="0">
                <a:latin typeface="Poppins ExtraBold" pitchFamily="2" charset="77"/>
                <a:cs typeface="Poppins ExtraBold" pitchFamily="2" charset="77"/>
              </a:defRPr>
            </a:lvl5pPr>
          </a:lstStyle>
          <a:p>
            <a:pPr lvl="0"/>
            <a:r>
              <a:rPr lang="es-ES" dirty="0"/>
              <a:t>26%</a:t>
            </a:r>
          </a:p>
        </p:txBody>
      </p:sp>
      <p:sp>
        <p:nvSpPr>
          <p:cNvPr id="33" name="Marcador de texto 21">
            <a:extLst>
              <a:ext uri="{FF2B5EF4-FFF2-40B4-BE49-F238E27FC236}">
                <a16:creationId xmlns:a16="http://schemas.microsoft.com/office/drawing/2014/main" id="{CCB0C2C2-7B7C-D65C-6DA9-A193B0388BA0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8575871" y="4547759"/>
            <a:ext cx="2707733" cy="628858"/>
          </a:xfrm>
        </p:spPr>
        <p:txBody>
          <a:bodyPr bIns="720000">
            <a:noAutofit/>
          </a:bodyPr>
          <a:lstStyle>
            <a:lvl1pPr marL="0" indent="0">
              <a:lnSpc>
                <a:spcPts val="1500"/>
              </a:lnSpc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s-ES" dirty="0"/>
              <a:t>Este párrafo describe la imagen de arriba, pero no te pases con el texto que no se trata de aburrir al personal</a:t>
            </a:r>
          </a:p>
        </p:txBody>
      </p:sp>
      <p:sp>
        <p:nvSpPr>
          <p:cNvPr id="34" name="Marcador de texto 23">
            <a:extLst>
              <a:ext uri="{FF2B5EF4-FFF2-40B4-BE49-F238E27FC236}">
                <a16:creationId xmlns:a16="http://schemas.microsoft.com/office/drawing/2014/main" id="{68CD3C2B-6A03-2B8B-1D34-CC2980E31CF5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8575871" y="4190661"/>
            <a:ext cx="2707733" cy="287674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latin typeface="Poppins ExtraBold" pitchFamily="2" charset="77"/>
                <a:cs typeface="Poppins ExtraBold" pitchFamily="2" charset="77"/>
              </a:defRPr>
            </a:lvl1pPr>
            <a:lvl2pPr>
              <a:defRPr b="1" i="0">
                <a:latin typeface="Poppins ExtraBold" pitchFamily="2" charset="77"/>
                <a:cs typeface="Poppins ExtraBold" pitchFamily="2" charset="77"/>
              </a:defRPr>
            </a:lvl2pPr>
            <a:lvl3pPr>
              <a:defRPr b="1" i="0">
                <a:latin typeface="Poppins ExtraBold" pitchFamily="2" charset="77"/>
                <a:cs typeface="Poppins ExtraBold" pitchFamily="2" charset="77"/>
              </a:defRPr>
            </a:lvl3pPr>
            <a:lvl4pPr>
              <a:defRPr b="1" i="0">
                <a:latin typeface="Poppins ExtraBold" pitchFamily="2" charset="77"/>
                <a:cs typeface="Poppins ExtraBold" pitchFamily="2" charset="77"/>
              </a:defRPr>
            </a:lvl4pPr>
            <a:lvl5pPr>
              <a:defRPr b="1" i="0">
                <a:latin typeface="Poppins ExtraBold" pitchFamily="2" charset="77"/>
                <a:cs typeface="Poppins ExtraBold" pitchFamily="2" charset="77"/>
              </a:defRPr>
            </a:lvl5pPr>
          </a:lstStyle>
          <a:p>
            <a:pPr lvl="0"/>
            <a:r>
              <a:rPr lang="es-ES" dirty="0"/>
              <a:t>26%</a:t>
            </a:r>
          </a:p>
        </p:txBody>
      </p:sp>
      <p:sp>
        <p:nvSpPr>
          <p:cNvPr id="35" name="Marcador de texto 21">
            <a:extLst>
              <a:ext uri="{FF2B5EF4-FFF2-40B4-BE49-F238E27FC236}">
                <a16:creationId xmlns:a16="http://schemas.microsoft.com/office/drawing/2014/main" id="{D4829AF2-B5CF-DFCC-A415-109B2566381A}"/>
              </a:ext>
            </a:extLst>
          </p:cNvPr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8582567" y="3414739"/>
            <a:ext cx="2707733" cy="628858"/>
          </a:xfrm>
        </p:spPr>
        <p:txBody>
          <a:bodyPr bIns="720000">
            <a:noAutofit/>
          </a:bodyPr>
          <a:lstStyle>
            <a:lvl1pPr marL="0" indent="0">
              <a:lnSpc>
                <a:spcPts val="1500"/>
              </a:lnSpc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s-ES" dirty="0"/>
              <a:t>Este párrafo describe la imagen de arriba, pero no te pases con el texto que no se trata de aburrir al personal</a:t>
            </a:r>
          </a:p>
        </p:txBody>
      </p:sp>
      <p:sp>
        <p:nvSpPr>
          <p:cNvPr id="36" name="Marcador de texto 23">
            <a:extLst>
              <a:ext uri="{FF2B5EF4-FFF2-40B4-BE49-F238E27FC236}">
                <a16:creationId xmlns:a16="http://schemas.microsoft.com/office/drawing/2014/main" id="{1D780A71-5E36-3148-716A-0DF08A1BE291}"/>
              </a:ext>
            </a:extLst>
          </p:cNvPr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8582567" y="3057641"/>
            <a:ext cx="2707733" cy="287674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latin typeface="Poppins ExtraBold" pitchFamily="2" charset="77"/>
                <a:cs typeface="Poppins ExtraBold" pitchFamily="2" charset="77"/>
              </a:defRPr>
            </a:lvl1pPr>
            <a:lvl2pPr>
              <a:defRPr b="1" i="0">
                <a:latin typeface="Poppins ExtraBold" pitchFamily="2" charset="77"/>
                <a:cs typeface="Poppins ExtraBold" pitchFamily="2" charset="77"/>
              </a:defRPr>
            </a:lvl2pPr>
            <a:lvl3pPr>
              <a:defRPr b="1" i="0">
                <a:latin typeface="Poppins ExtraBold" pitchFamily="2" charset="77"/>
                <a:cs typeface="Poppins ExtraBold" pitchFamily="2" charset="77"/>
              </a:defRPr>
            </a:lvl3pPr>
            <a:lvl4pPr>
              <a:defRPr b="1" i="0">
                <a:latin typeface="Poppins ExtraBold" pitchFamily="2" charset="77"/>
                <a:cs typeface="Poppins ExtraBold" pitchFamily="2" charset="77"/>
              </a:defRPr>
            </a:lvl4pPr>
            <a:lvl5pPr>
              <a:defRPr b="1" i="0">
                <a:latin typeface="Poppins ExtraBold" pitchFamily="2" charset="77"/>
                <a:cs typeface="Poppins ExtraBold" pitchFamily="2" charset="77"/>
              </a:defRPr>
            </a:lvl5pPr>
          </a:lstStyle>
          <a:p>
            <a:pPr lvl="0"/>
            <a:r>
              <a:rPr lang="es-ES" dirty="0"/>
              <a:t>26%</a:t>
            </a:r>
          </a:p>
        </p:txBody>
      </p:sp>
    </p:spTree>
    <p:extLst>
      <p:ext uri="{BB962C8B-B14F-4D97-AF65-F5344CB8AC3E}">
        <p14:creationId xmlns:p14="http://schemas.microsoft.com/office/powerpoint/2010/main" val="1058720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5">
            <a:extLst>
              <a:ext uri="{FF2B5EF4-FFF2-40B4-BE49-F238E27FC236}">
                <a16:creationId xmlns:a16="http://schemas.microsoft.com/office/drawing/2014/main" id="{38402284-594E-F1BD-9750-5A765A6E5C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1703" y="1943100"/>
            <a:ext cx="2793998" cy="697750"/>
          </a:xfrm>
        </p:spPr>
        <p:txBody>
          <a:bodyPr tIns="36000">
            <a:noAutofit/>
          </a:bodyPr>
          <a:lstStyle/>
          <a:p>
            <a:r>
              <a:rPr lang="es-ES" dirty="0"/>
              <a:t>Titular</a:t>
            </a:r>
          </a:p>
        </p:txBody>
      </p:sp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E3705B45-1F39-892E-E50C-1E32492591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7370" y="4820533"/>
            <a:ext cx="1355324" cy="396926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2400" b="1" i="0">
                <a:solidFill>
                  <a:srgbClr val="5990B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1" i="0">
                <a:latin typeface="Poppins ExtraBold" pitchFamily="2" charset="77"/>
                <a:cs typeface="Poppins ExtraBold" pitchFamily="2" charset="77"/>
              </a:defRPr>
            </a:lvl2pPr>
            <a:lvl3pPr>
              <a:defRPr b="1" i="0">
                <a:latin typeface="Poppins ExtraBold" pitchFamily="2" charset="77"/>
                <a:cs typeface="Poppins ExtraBold" pitchFamily="2" charset="77"/>
              </a:defRPr>
            </a:lvl3pPr>
            <a:lvl4pPr>
              <a:defRPr b="1" i="0">
                <a:latin typeface="Poppins ExtraBold" pitchFamily="2" charset="77"/>
                <a:cs typeface="Poppins ExtraBold" pitchFamily="2" charset="77"/>
              </a:defRPr>
            </a:lvl4pPr>
            <a:lvl5pPr>
              <a:defRPr b="1" i="0">
                <a:latin typeface="Poppins ExtraBold" pitchFamily="2" charset="77"/>
                <a:cs typeface="Poppins ExtraBold" pitchFamily="2" charset="77"/>
              </a:defRPr>
            </a:lvl5pPr>
          </a:lstStyle>
          <a:p>
            <a:pPr lvl="0"/>
            <a:r>
              <a:rPr lang="es-ES" dirty="0"/>
              <a:t>32%</a:t>
            </a:r>
          </a:p>
        </p:txBody>
      </p:sp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FC721F18-A304-B67A-9818-C4E1BE33595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199" y="2991"/>
            <a:ext cx="12181801" cy="1346200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s-ES" dirty="0"/>
              <a:t>Aquí puedes poner una imagen gigante</a:t>
            </a:r>
          </a:p>
        </p:txBody>
      </p:sp>
      <p:sp>
        <p:nvSpPr>
          <p:cNvPr id="9" name="Gráfico 43">
            <a:extLst>
              <a:ext uri="{FF2B5EF4-FFF2-40B4-BE49-F238E27FC236}">
                <a16:creationId xmlns:a16="http://schemas.microsoft.com/office/drawing/2014/main" id="{3191043E-2DB1-DDEE-3329-A3D3AACA3C56}"/>
              </a:ext>
            </a:extLst>
          </p:cNvPr>
          <p:cNvSpPr/>
          <p:nvPr userDrawn="1"/>
        </p:nvSpPr>
        <p:spPr>
          <a:xfrm>
            <a:off x="4817370" y="3163152"/>
            <a:ext cx="1355324" cy="1439093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solidFill>
            <a:srgbClr val="5990B4"/>
          </a:solidFill>
          <a:ln w="381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s-ES"/>
          </a:p>
        </p:txBody>
      </p:sp>
      <p:sp>
        <p:nvSpPr>
          <p:cNvPr id="10" name="Gráfico 43">
            <a:extLst>
              <a:ext uri="{FF2B5EF4-FFF2-40B4-BE49-F238E27FC236}">
                <a16:creationId xmlns:a16="http://schemas.microsoft.com/office/drawing/2014/main" id="{9A2FB17C-1321-F95F-E8DF-DBFD05F6AF57}"/>
              </a:ext>
            </a:extLst>
          </p:cNvPr>
          <p:cNvSpPr/>
          <p:nvPr userDrawn="1"/>
        </p:nvSpPr>
        <p:spPr>
          <a:xfrm>
            <a:off x="6523238" y="3163152"/>
            <a:ext cx="1355324" cy="1439093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solidFill>
            <a:srgbClr val="5990B4"/>
          </a:solidFill>
          <a:ln w="381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s-ES"/>
          </a:p>
        </p:txBody>
      </p:sp>
      <p:sp>
        <p:nvSpPr>
          <p:cNvPr id="14" name="Gráfico 43">
            <a:extLst>
              <a:ext uri="{FF2B5EF4-FFF2-40B4-BE49-F238E27FC236}">
                <a16:creationId xmlns:a16="http://schemas.microsoft.com/office/drawing/2014/main" id="{D90A90D3-A89C-DF48-1068-F100E492EC3E}"/>
              </a:ext>
            </a:extLst>
          </p:cNvPr>
          <p:cNvSpPr/>
          <p:nvPr userDrawn="1"/>
        </p:nvSpPr>
        <p:spPr>
          <a:xfrm>
            <a:off x="8229106" y="3163152"/>
            <a:ext cx="1355324" cy="1439093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solidFill>
            <a:srgbClr val="5990B4"/>
          </a:solidFill>
          <a:ln w="381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s-ES"/>
          </a:p>
        </p:txBody>
      </p:sp>
      <p:sp>
        <p:nvSpPr>
          <p:cNvPr id="15" name="Gráfico 43">
            <a:extLst>
              <a:ext uri="{FF2B5EF4-FFF2-40B4-BE49-F238E27FC236}">
                <a16:creationId xmlns:a16="http://schemas.microsoft.com/office/drawing/2014/main" id="{1DDF3983-C619-0C43-6FCE-C80DA4A0687F}"/>
              </a:ext>
            </a:extLst>
          </p:cNvPr>
          <p:cNvSpPr/>
          <p:nvPr userDrawn="1"/>
        </p:nvSpPr>
        <p:spPr>
          <a:xfrm>
            <a:off x="9934974" y="3163152"/>
            <a:ext cx="1355324" cy="1439093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solidFill>
            <a:srgbClr val="5990B4"/>
          </a:solidFill>
          <a:ln w="381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s-ES"/>
          </a:p>
        </p:txBody>
      </p:sp>
      <p:sp>
        <p:nvSpPr>
          <p:cNvPr id="30" name="Marcador de texto 23">
            <a:extLst>
              <a:ext uri="{FF2B5EF4-FFF2-40B4-BE49-F238E27FC236}">
                <a16:creationId xmlns:a16="http://schemas.microsoft.com/office/drawing/2014/main" id="{A8C05CE5-1AEC-672B-BCBC-275158D412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3238" y="4811568"/>
            <a:ext cx="1355324" cy="396926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2400" b="1" i="0">
                <a:solidFill>
                  <a:srgbClr val="5990B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1" i="0">
                <a:latin typeface="Poppins ExtraBold" pitchFamily="2" charset="77"/>
                <a:cs typeface="Poppins ExtraBold" pitchFamily="2" charset="77"/>
              </a:defRPr>
            </a:lvl2pPr>
            <a:lvl3pPr>
              <a:defRPr b="1" i="0">
                <a:latin typeface="Poppins ExtraBold" pitchFamily="2" charset="77"/>
                <a:cs typeface="Poppins ExtraBold" pitchFamily="2" charset="77"/>
              </a:defRPr>
            </a:lvl3pPr>
            <a:lvl4pPr>
              <a:defRPr b="1" i="0">
                <a:latin typeface="Poppins ExtraBold" pitchFamily="2" charset="77"/>
                <a:cs typeface="Poppins ExtraBold" pitchFamily="2" charset="77"/>
              </a:defRPr>
            </a:lvl4pPr>
            <a:lvl5pPr>
              <a:defRPr b="1" i="0">
                <a:latin typeface="Poppins ExtraBold" pitchFamily="2" charset="77"/>
                <a:cs typeface="Poppins ExtraBold" pitchFamily="2" charset="77"/>
              </a:defRPr>
            </a:lvl5pPr>
          </a:lstStyle>
          <a:p>
            <a:pPr lvl="0"/>
            <a:r>
              <a:rPr lang="es-ES" dirty="0"/>
              <a:t>32%</a:t>
            </a:r>
          </a:p>
        </p:txBody>
      </p:sp>
      <p:sp>
        <p:nvSpPr>
          <p:cNvPr id="31" name="Marcador de texto 23">
            <a:extLst>
              <a:ext uri="{FF2B5EF4-FFF2-40B4-BE49-F238E27FC236}">
                <a16:creationId xmlns:a16="http://schemas.microsoft.com/office/drawing/2014/main" id="{02045D08-4259-E913-8902-C3A479C572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29106" y="4811568"/>
            <a:ext cx="1355324" cy="396926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2400" b="1" i="0">
                <a:solidFill>
                  <a:srgbClr val="5990B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1" i="0">
                <a:latin typeface="Poppins ExtraBold" pitchFamily="2" charset="77"/>
                <a:cs typeface="Poppins ExtraBold" pitchFamily="2" charset="77"/>
              </a:defRPr>
            </a:lvl2pPr>
            <a:lvl3pPr>
              <a:defRPr b="1" i="0">
                <a:latin typeface="Poppins ExtraBold" pitchFamily="2" charset="77"/>
                <a:cs typeface="Poppins ExtraBold" pitchFamily="2" charset="77"/>
              </a:defRPr>
            </a:lvl3pPr>
            <a:lvl4pPr>
              <a:defRPr b="1" i="0">
                <a:latin typeface="Poppins ExtraBold" pitchFamily="2" charset="77"/>
                <a:cs typeface="Poppins ExtraBold" pitchFamily="2" charset="77"/>
              </a:defRPr>
            </a:lvl4pPr>
            <a:lvl5pPr>
              <a:defRPr b="1" i="0">
                <a:latin typeface="Poppins ExtraBold" pitchFamily="2" charset="77"/>
                <a:cs typeface="Poppins ExtraBold" pitchFamily="2" charset="77"/>
              </a:defRPr>
            </a:lvl5pPr>
          </a:lstStyle>
          <a:p>
            <a:pPr lvl="0"/>
            <a:r>
              <a:rPr lang="es-ES" dirty="0"/>
              <a:t>32%</a:t>
            </a:r>
          </a:p>
        </p:txBody>
      </p:sp>
      <p:sp>
        <p:nvSpPr>
          <p:cNvPr id="32" name="Marcador de texto 23">
            <a:extLst>
              <a:ext uri="{FF2B5EF4-FFF2-40B4-BE49-F238E27FC236}">
                <a16:creationId xmlns:a16="http://schemas.microsoft.com/office/drawing/2014/main" id="{D36D218E-3A69-DEE6-298D-45DADF5D55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934974" y="4817500"/>
            <a:ext cx="1355324" cy="396926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2400" b="1" i="0">
                <a:solidFill>
                  <a:srgbClr val="5990B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1" i="0">
                <a:latin typeface="Poppins ExtraBold" pitchFamily="2" charset="77"/>
                <a:cs typeface="Poppins ExtraBold" pitchFamily="2" charset="77"/>
              </a:defRPr>
            </a:lvl2pPr>
            <a:lvl3pPr>
              <a:defRPr b="1" i="0">
                <a:latin typeface="Poppins ExtraBold" pitchFamily="2" charset="77"/>
                <a:cs typeface="Poppins ExtraBold" pitchFamily="2" charset="77"/>
              </a:defRPr>
            </a:lvl3pPr>
            <a:lvl4pPr>
              <a:defRPr b="1" i="0">
                <a:latin typeface="Poppins ExtraBold" pitchFamily="2" charset="77"/>
                <a:cs typeface="Poppins ExtraBold" pitchFamily="2" charset="77"/>
              </a:defRPr>
            </a:lvl4pPr>
            <a:lvl5pPr>
              <a:defRPr b="1" i="0">
                <a:latin typeface="Poppins ExtraBold" pitchFamily="2" charset="77"/>
                <a:cs typeface="Poppins ExtraBold" pitchFamily="2" charset="77"/>
              </a:defRPr>
            </a:lvl5pPr>
          </a:lstStyle>
          <a:p>
            <a:pPr lvl="0"/>
            <a:r>
              <a:rPr lang="es-ES" dirty="0"/>
              <a:t>32%</a:t>
            </a:r>
          </a:p>
        </p:txBody>
      </p:sp>
      <p:sp>
        <p:nvSpPr>
          <p:cNvPr id="33" name="Marcador de texto 17">
            <a:extLst>
              <a:ext uri="{FF2B5EF4-FFF2-40B4-BE49-F238E27FC236}">
                <a16:creationId xmlns:a16="http://schemas.microsoft.com/office/drawing/2014/main" id="{234CD110-F4D1-FAAC-32CA-1F6684936C4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17370" y="5320235"/>
            <a:ext cx="1355324" cy="697750"/>
          </a:xfrm>
        </p:spPr>
        <p:txBody>
          <a:bodyPr bIns="720000">
            <a:noAutofit/>
          </a:bodyPr>
          <a:lstStyle>
            <a:lvl1pPr marL="0" indent="0" algn="ctr">
              <a:lnSpc>
                <a:spcPts val="1440"/>
              </a:lnSpc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</a:t>
            </a:r>
          </a:p>
        </p:txBody>
      </p:sp>
      <p:sp>
        <p:nvSpPr>
          <p:cNvPr id="34" name="Marcador de texto 17">
            <a:extLst>
              <a:ext uri="{FF2B5EF4-FFF2-40B4-BE49-F238E27FC236}">
                <a16:creationId xmlns:a16="http://schemas.microsoft.com/office/drawing/2014/main" id="{456639EF-2F64-5791-6E2E-3BB1875A296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23238" y="5315731"/>
            <a:ext cx="1355324" cy="697750"/>
          </a:xfrm>
        </p:spPr>
        <p:txBody>
          <a:bodyPr bIns="720000">
            <a:noAutofit/>
          </a:bodyPr>
          <a:lstStyle>
            <a:lvl1pPr marL="0" indent="0" algn="ctr">
              <a:lnSpc>
                <a:spcPts val="1440"/>
              </a:lnSpc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</a:t>
            </a:r>
          </a:p>
        </p:txBody>
      </p:sp>
      <p:sp>
        <p:nvSpPr>
          <p:cNvPr id="35" name="Marcador de texto 17">
            <a:extLst>
              <a:ext uri="{FF2B5EF4-FFF2-40B4-BE49-F238E27FC236}">
                <a16:creationId xmlns:a16="http://schemas.microsoft.com/office/drawing/2014/main" id="{C0A852D1-2C71-63E4-9E9B-9DD10BDEFEF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29106" y="5315731"/>
            <a:ext cx="1355324" cy="697750"/>
          </a:xfrm>
        </p:spPr>
        <p:txBody>
          <a:bodyPr bIns="720000">
            <a:noAutofit/>
          </a:bodyPr>
          <a:lstStyle>
            <a:lvl1pPr marL="0" indent="0" algn="ctr">
              <a:lnSpc>
                <a:spcPts val="1440"/>
              </a:lnSpc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</a:t>
            </a:r>
          </a:p>
        </p:txBody>
      </p:sp>
      <p:sp>
        <p:nvSpPr>
          <p:cNvPr id="36" name="Marcador de texto 17">
            <a:extLst>
              <a:ext uri="{FF2B5EF4-FFF2-40B4-BE49-F238E27FC236}">
                <a16:creationId xmlns:a16="http://schemas.microsoft.com/office/drawing/2014/main" id="{9CFF7C58-E607-7969-8D05-DC16C71067E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934974" y="5295965"/>
            <a:ext cx="1355324" cy="697750"/>
          </a:xfrm>
        </p:spPr>
        <p:txBody>
          <a:bodyPr bIns="720000">
            <a:noAutofit/>
          </a:bodyPr>
          <a:lstStyle>
            <a:lvl1pPr marL="0" indent="0" algn="ctr">
              <a:lnSpc>
                <a:spcPts val="1440"/>
              </a:lnSpc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8B8C7301-258B-BC29-8B06-1CFD0C243605}"/>
              </a:ext>
            </a:extLst>
          </p:cNvPr>
          <p:cNvSpPr/>
          <p:nvPr userDrawn="1"/>
        </p:nvSpPr>
        <p:spPr>
          <a:xfrm>
            <a:off x="4686083" y="2621049"/>
            <a:ext cx="1617898" cy="143909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20799FF6-1A02-5495-9B83-EC1345913536}"/>
              </a:ext>
            </a:extLst>
          </p:cNvPr>
          <p:cNvSpPr/>
          <p:nvPr userDrawn="1"/>
        </p:nvSpPr>
        <p:spPr>
          <a:xfrm>
            <a:off x="6435268" y="2639788"/>
            <a:ext cx="1617898" cy="143909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D44C5149-F867-9634-A3FC-983E33F71B95}"/>
              </a:ext>
            </a:extLst>
          </p:cNvPr>
          <p:cNvSpPr/>
          <p:nvPr userDrawn="1"/>
        </p:nvSpPr>
        <p:spPr>
          <a:xfrm>
            <a:off x="8097819" y="2639788"/>
            <a:ext cx="1617898" cy="143909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1A8C1D40-2360-612F-F1E8-60F2A8544987}"/>
              </a:ext>
            </a:extLst>
          </p:cNvPr>
          <p:cNvSpPr/>
          <p:nvPr userDrawn="1"/>
        </p:nvSpPr>
        <p:spPr>
          <a:xfrm>
            <a:off x="9934974" y="2664483"/>
            <a:ext cx="1617898" cy="143909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" name="Marcador de texto 17">
            <a:extLst>
              <a:ext uri="{FF2B5EF4-FFF2-40B4-BE49-F238E27FC236}">
                <a16:creationId xmlns:a16="http://schemas.microsoft.com/office/drawing/2014/main" id="{7DFE200D-C55C-83E5-C49E-08E9B4E567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8397" y="2664782"/>
            <a:ext cx="2787301" cy="1139954"/>
          </a:xfrm>
        </p:spPr>
        <p:txBody>
          <a:bodyPr bIns="720000">
            <a:noAutofit/>
          </a:bodyPr>
          <a:lstStyle>
            <a:lvl1pPr marL="0" indent="0">
              <a:lnSpc>
                <a:spcPts val="2040"/>
              </a:lnSpc>
              <a:buNone/>
              <a:defRPr sz="1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3" name="Marcador de texto 17">
            <a:extLst>
              <a:ext uri="{FF2B5EF4-FFF2-40B4-BE49-F238E27FC236}">
                <a16:creationId xmlns:a16="http://schemas.microsoft.com/office/drawing/2014/main" id="{301AA29C-00E1-8CD7-3E1D-259A8B5255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8396" y="3828668"/>
            <a:ext cx="2787301" cy="2003172"/>
          </a:xfrm>
        </p:spPr>
        <p:txBody>
          <a:bodyPr>
            <a:noAutofit/>
          </a:bodyPr>
          <a:lstStyle>
            <a:lvl1pPr marL="0" indent="0">
              <a:lnSpc>
                <a:spcPts val="1840"/>
              </a:lnSpc>
              <a:buNone/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</p:spTree>
    <p:extLst>
      <p:ext uri="{BB962C8B-B14F-4D97-AF65-F5344CB8AC3E}">
        <p14:creationId xmlns:p14="http://schemas.microsoft.com/office/powerpoint/2010/main" val="2422066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E3705B45-1F39-892E-E50C-1E32492591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7370" y="4820533"/>
            <a:ext cx="1355324" cy="396926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2400" b="1" i="0">
                <a:solidFill>
                  <a:srgbClr val="5990B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1" i="0">
                <a:latin typeface="Poppins ExtraBold" pitchFamily="2" charset="77"/>
                <a:cs typeface="Poppins ExtraBold" pitchFamily="2" charset="77"/>
              </a:defRPr>
            </a:lvl2pPr>
            <a:lvl3pPr>
              <a:defRPr b="1" i="0">
                <a:latin typeface="Poppins ExtraBold" pitchFamily="2" charset="77"/>
                <a:cs typeface="Poppins ExtraBold" pitchFamily="2" charset="77"/>
              </a:defRPr>
            </a:lvl3pPr>
            <a:lvl4pPr>
              <a:defRPr b="1" i="0">
                <a:latin typeface="Poppins ExtraBold" pitchFamily="2" charset="77"/>
                <a:cs typeface="Poppins ExtraBold" pitchFamily="2" charset="77"/>
              </a:defRPr>
            </a:lvl4pPr>
            <a:lvl5pPr>
              <a:defRPr b="1" i="0">
                <a:latin typeface="Poppins ExtraBold" pitchFamily="2" charset="77"/>
                <a:cs typeface="Poppins ExtraBold" pitchFamily="2" charset="77"/>
              </a:defRPr>
            </a:lvl5pPr>
          </a:lstStyle>
          <a:p>
            <a:pPr lvl="0"/>
            <a:r>
              <a:rPr lang="es-ES" dirty="0"/>
              <a:t>32%</a:t>
            </a:r>
          </a:p>
        </p:txBody>
      </p:sp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FC721F18-A304-B67A-9818-C4E1BE33595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199" y="2991"/>
            <a:ext cx="12181801" cy="1346200"/>
          </a:xfrm>
          <a:solidFill>
            <a:schemeClr val="bg2"/>
          </a:solidFill>
        </p:spPr>
        <p:txBody>
          <a:bodyPr/>
          <a:lstStyle>
            <a:lvl1pPr marL="0" indent="0" algn="r">
              <a:buNone/>
              <a:defRPr/>
            </a:lvl1pPr>
          </a:lstStyle>
          <a:p>
            <a:r>
              <a:rPr lang="es-ES" dirty="0"/>
              <a:t>Aquí puedes poner una imagen gigante</a:t>
            </a:r>
          </a:p>
        </p:txBody>
      </p:sp>
      <p:sp>
        <p:nvSpPr>
          <p:cNvPr id="9" name="Gráfico 43">
            <a:extLst>
              <a:ext uri="{FF2B5EF4-FFF2-40B4-BE49-F238E27FC236}">
                <a16:creationId xmlns:a16="http://schemas.microsoft.com/office/drawing/2014/main" id="{3191043E-2DB1-DDEE-3329-A3D3AACA3C56}"/>
              </a:ext>
            </a:extLst>
          </p:cNvPr>
          <p:cNvSpPr/>
          <p:nvPr userDrawn="1"/>
        </p:nvSpPr>
        <p:spPr>
          <a:xfrm>
            <a:off x="4817370" y="3163152"/>
            <a:ext cx="1355324" cy="1439093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solidFill>
            <a:srgbClr val="5990B4"/>
          </a:soli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>
              <a:solidFill>
                <a:srgbClr val="5990B4"/>
              </a:solidFill>
            </a:endParaRPr>
          </a:p>
        </p:txBody>
      </p:sp>
      <p:sp>
        <p:nvSpPr>
          <p:cNvPr id="10" name="Gráfico 43">
            <a:extLst>
              <a:ext uri="{FF2B5EF4-FFF2-40B4-BE49-F238E27FC236}">
                <a16:creationId xmlns:a16="http://schemas.microsoft.com/office/drawing/2014/main" id="{9A2FB17C-1321-F95F-E8DF-DBFD05F6AF57}"/>
              </a:ext>
            </a:extLst>
          </p:cNvPr>
          <p:cNvSpPr/>
          <p:nvPr userDrawn="1"/>
        </p:nvSpPr>
        <p:spPr>
          <a:xfrm>
            <a:off x="6523238" y="3163152"/>
            <a:ext cx="1355324" cy="1439093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solidFill>
            <a:srgbClr val="41A3DB"/>
          </a:soli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>
              <a:solidFill>
                <a:srgbClr val="5990B4"/>
              </a:solidFill>
            </a:endParaRPr>
          </a:p>
        </p:txBody>
      </p:sp>
      <p:sp>
        <p:nvSpPr>
          <p:cNvPr id="14" name="Gráfico 43">
            <a:extLst>
              <a:ext uri="{FF2B5EF4-FFF2-40B4-BE49-F238E27FC236}">
                <a16:creationId xmlns:a16="http://schemas.microsoft.com/office/drawing/2014/main" id="{D90A90D3-A89C-DF48-1068-F100E492EC3E}"/>
              </a:ext>
            </a:extLst>
          </p:cNvPr>
          <p:cNvSpPr/>
          <p:nvPr userDrawn="1"/>
        </p:nvSpPr>
        <p:spPr>
          <a:xfrm>
            <a:off x="8229106" y="3163152"/>
            <a:ext cx="1355324" cy="1439093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solidFill>
            <a:srgbClr val="2B73B8"/>
          </a:soli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>
              <a:solidFill>
                <a:srgbClr val="5990B4"/>
              </a:solidFill>
            </a:endParaRPr>
          </a:p>
        </p:txBody>
      </p:sp>
      <p:sp>
        <p:nvSpPr>
          <p:cNvPr id="15" name="Gráfico 43">
            <a:extLst>
              <a:ext uri="{FF2B5EF4-FFF2-40B4-BE49-F238E27FC236}">
                <a16:creationId xmlns:a16="http://schemas.microsoft.com/office/drawing/2014/main" id="{1DDF3983-C619-0C43-6FCE-C80DA4A0687F}"/>
              </a:ext>
            </a:extLst>
          </p:cNvPr>
          <p:cNvSpPr/>
          <p:nvPr userDrawn="1"/>
        </p:nvSpPr>
        <p:spPr>
          <a:xfrm>
            <a:off x="9934974" y="3163152"/>
            <a:ext cx="1355324" cy="1439093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solidFill>
            <a:srgbClr val="006999"/>
          </a:soli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>
              <a:solidFill>
                <a:srgbClr val="5990B4"/>
              </a:solidFill>
            </a:endParaRPr>
          </a:p>
        </p:txBody>
      </p:sp>
      <p:sp>
        <p:nvSpPr>
          <p:cNvPr id="30" name="Marcador de texto 23">
            <a:extLst>
              <a:ext uri="{FF2B5EF4-FFF2-40B4-BE49-F238E27FC236}">
                <a16:creationId xmlns:a16="http://schemas.microsoft.com/office/drawing/2014/main" id="{A8C05CE5-1AEC-672B-BCBC-275158D412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3238" y="4811568"/>
            <a:ext cx="1355324" cy="396926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2400" b="1" i="0">
                <a:solidFill>
                  <a:srgbClr val="41A3D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1" i="0">
                <a:latin typeface="Poppins ExtraBold" pitchFamily="2" charset="77"/>
                <a:cs typeface="Poppins ExtraBold" pitchFamily="2" charset="77"/>
              </a:defRPr>
            </a:lvl2pPr>
            <a:lvl3pPr>
              <a:defRPr b="1" i="0">
                <a:latin typeface="Poppins ExtraBold" pitchFamily="2" charset="77"/>
                <a:cs typeface="Poppins ExtraBold" pitchFamily="2" charset="77"/>
              </a:defRPr>
            </a:lvl3pPr>
            <a:lvl4pPr>
              <a:defRPr b="1" i="0">
                <a:latin typeface="Poppins ExtraBold" pitchFamily="2" charset="77"/>
                <a:cs typeface="Poppins ExtraBold" pitchFamily="2" charset="77"/>
              </a:defRPr>
            </a:lvl4pPr>
            <a:lvl5pPr>
              <a:defRPr b="1" i="0">
                <a:latin typeface="Poppins ExtraBold" pitchFamily="2" charset="77"/>
                <a:cs typeface="Poppins ExtraBold" pitchFamily="2" charset="77"/>
              </a:defRPr>
            </a:lvl5pPr>
          </a:lstStyle>
          <a:p>
            <a:pPr lvl="0"/>
            <a:r>
              <a:rPr lang="es-ES" dirty="0"/>
              <a:t>32%</a:t>
            </a:r>
          </a:p>
        </p:txBody>
      </p:sp>
      <p:sp>
        <p:nvSpPr>
          <p:cNvPr id="31" name="Marcador de texto 23">
            <a:extLst>
              <a:ext uri="{FF2B5EF4-FFF2-40B4-BE49-F238E27FC236}">
                <a16:creationId xmlns:a16="http://schemas.microsoft.com/office/drawing/2014/main" id="{02045D08-4259-E913-8902-C3A479C572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29106" y="4811568"/>
            <a:ext cx="1355324" cy="396926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2400" b="1" i="0">
                <a:solidFill>
                  <a:srgbClr val="2B73B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1" i="0">
                <a:latin typeface="Poppins ExtraBold" pitchFamily="2" charset="77"/>
                <a:cs typeface="Poppins ExtraBold" pitchFamily="2" charset="77"/>
              </a:defRPr>
            </a:lvl2pPr>
            <a:lvl3pPr>
              <a:defRPr b="1" i="0">
                <a:latin typeface="Poppins ExtraBold" pitchFamily="2" charset="77"/>
                <a:cs typeface="Poppins ExtraBold" pitchFamily="2" charset="77"/>
              </a:defRPr>
            </a:lvl3pPr>
            <a:lvl4pPr>
              <a:defRPr b="1" i="0">
                <a:latin typeface="Poppins ExtraBold" pitchFamily="2" charset="77"/>
                <a:cs typeface="Poppins ExtraBold" pitchFamily="2" charset="77"/>
              </a:defRPr>
            </a:lvl4pPr>
            <a:lvl5pPr>
              <a:defRPr b="1" i="0">
                <a:latin typeface="Poppins ExtraBold" pitchFamily="2" charset="77"/>
                <a:cs typeface="Poppins ExtraBold" pitchFamily="2" charset="77"/>
              </a:defRPr>
            </a:lvl5pPr>
          </a:lstStyle>
          <a:p>
            <a:pPr lvl="0"/>
            <a:r>
              <a:rPr lang="es-ES" dirty="0"/>
              <a:t>32%</a:t>
            </a:r>
          </a:p>
        </p:txBody>
      </p:sp>
      <p:sp>
        <p:nvSpPr>
          <p:cNvPr id="32" name="Marcador de texto 23">
            <a:extLst>
              <a:ext uri="{FF2B5EF4-FFF2-40B4-BE49-F238E27FC236}">
                <a16:creationId xmlns:a16="http://schemas.microsoft.com/office/drawing/2014/main" id="{D36D218E-3A69-DEE6-298D-45DADF5D55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934974" y="4817500"/>
            <a:ext cx="1355324" cy="396926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2400" b="1" i="0">
                <a:solidFill>
                  <a:srgbClr val="00699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1" i="0">
                <a:latin typeface="Poppins ExtraBold" pitchFamily="2" charset="77"/>
                <a:cs typeface="Poppins ExtraBold" pitchFamily="2" charset="77"/>
              </a:defRPr>
            </a:lvl2pPr>
            <a:lvl3pPr>
              <a:defRPr b="1" i="0">
                <a:latin typeface="Poppins ExtraBold" pitchFamily="2" charset="77"/>
                <a:cs typeface="Poppins ExtraBold" pitchFamily="2" charset="77"/>
              </a:defRPr>
            </a:lvl3pPr>
            <a:lvl4pPr>
              <a:defRPr b="1" i="0">
                <a:latin typeface="Poppins ExtraBold" pitchFamily="2" charset="77"/>
                <a:cs typeface="Poppins ExtraBold" pitchFamily="2" charset="77"/>
              </a:defRPr>
            </a:lvl4pPr>
            <a:lvl5pPr>
              <a:defRPr b="1" i="0">
                <a:latin typeface="Poppins ExtraBold" pitchFamily="2" charset="77"/>
                <a:cs typeface="Poppins ExtraBold" pitchFamily="2" charset="77"/>
              </a:defRPr>
            </a:lvl5pPr>
          </a:lstStyle>
          <a:p>
            <a:pPr lvl="0"/>
            <a:r>
              <a:rPr lang="es-ES" dirty="0"/>
              <a:t>32%</a:t>
            </a:r>
          </a:p>
        </p:txBody>
      </p:sp>
      <p:sp>
        <p:nvSpPr>
          <p:cNvPr id="33" name="Marcador de texto 17">
            <a:extLst>
              <a:ext uri="{FF2B5EF4-FFF2-40B4-BE49-F238E27FC236}">
                <a16:creationId xmlns:a16="http://schemas.microsoft.com/office/drawing/2014/main" id="{234CD110-F4D1-FAAC-32CA-1F6684936C4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17370" y="5320235"/>
            <a:ext cx="1355324" cy="697750"/>
          </a:xfrm>
        </p:spPr>
        <p:txBody>
          <a:bodyPr bIns="720000">
            <a:noAutofit/>
          </a:bodyPr>
          <a:lstStyle>
            <a:lvl1pPr marL="0" indent="0" algn="ctr">
              <a:lnSpc>
                <a:spcPts val="1440"/>
              </a:lnSpc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</a:t>
            </a:r>
          </a:p>
        </p:txBody>
      </p:sp>
      <p:sp>
        <p:nvSpPr>
          <p:cNvPr id="34" name="Marcador de texto 17">
            <a:extLst>
              <a:ext uri="{FF2B5EF4-FFF2-40B4-BE49-F238E27FC236}">
                <a16:creationId xmlns:a16="http://schemas.microsoft.com/office/drawing/2014/main" id="{456639EF-2F64-5791-6E2E-3BB1875A296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23238" y="5315731"/>
            <a:ext cx="1355324" cy="697750"/>
          </a:xfrm>
        </p:spPr>
        <p:txBody>
          <a:bodyPr bIns="720000">
            <a:noAutofit/>
          </a:bodyPr>
          <a:lstStyle>
            <a:lvl1pPr marL="0" indent="0" algn="ctr">
              <a:lnSpc>
                <a:spcPts val="1440"/>
              </a:lnSpc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</a:t>
            </a:r>
          </a:p>
        </p:txBody>
      </p:sp>
      <p:sp>
        <p:nvSpPr>
          <p:cNvPr id="35" name="Marcador de texto 17">
            <a:extLst>
              <a:ext uri="{FF2B5EF4-FFF2-40B4-BE49-F238E27FC236}">
                <a16:creationId xmlns:a16="http://schemas.microsoft.com/office/drawing/2014/main" id="{C0A852D1-2C71-63E4-9E9B-9DD10BDEFEF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29106" y="5315731"/>
            <a:ext cx="1355324" cy="697750"/>
          </a:xfrm>
        </p:spPr>
        <p:txBody>
          <a:bodyPr bIns="720000">
            <a:noAutofit/>
          </a:bodyPr>
          <a:lstStyle>
            <a:lvl1pPr marL="0" indent="0" algn="ctr">
              <a:lnSpc>
                <a:spcPts val="1440"/>
              </a:lnSpc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</a:t>
            </a:r>
          </a:p>
        </p:txBody>
      </p:sp>
      <p:sp>
        <p:nvSpPr>
          <p:cNvPr id="36" name="Marcador de texto 17">
            <a:extLst>
              <a:ext uri="{FF2B5EF4-FFF2-40B4-BE49-F238E27FC236}">
                <a16:creationId xmlns:a16="http://schemas.microsoft.com/office/drawing/2014/main" id="{9CFF7C58-E607-7969-8D05-DC16C71067E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934974" y="5295965"/>
            <a:ext cx="1355324" cy="697750"/>
          </a:xfrm>
        </p:spPr>
        <p:txBody>
          <a:bodyPr bIns="720000">
            <a:noAutofit/>
          </a:bodyPr>
          <a:lstStyle>
            <a:lvl1pPr marL="0" indent="0" algn="ctr">
              <a:lnSpc>
                <a:spcPts val="1440"/>
              </a:lnSpc>
              <a:buNone/>
              <a:defRPr sz="1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8B8C7301-258B-BC29-8B06-1CFD0C243605}"/>
              </a:ext>
            </a:extLst>
          </p:cNvPr>
          <p:cNvSpPr/>
          <p:nvPr userDrawn="1"/>
        </p:nvSpPr>
        <p:spPr>
          <a:xfrm>
            <a:off x="4686083" y="2621049"/>
            <a:ext cx="1617898" cy="143909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20799FF6-1A02-5495-9B83-EC1345913536}"/>
              </a:ext>
            </a:extLst>
          </p:cNvPr>
          <p:cNvSpPr/>
          <p:nvPr userDrawn="1"/>
        </p:nvSpPr>
        <p:spPr>
          <a:xfrm>
            <a:off x="6435268" y="2639788"/>
            <a:ext cx="1617898" cy="143909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D44C5149-F867-9634-A3FC-983E33F71B95}"/>
              </a:ext>
            </a:extLst>
          </p:cNvPr>
          <p:cNvSpPr/>
          <p:nvPr userDrawn="1"/>
        </p:nvSpPr>
        <p:spPr>
          <a:xfrm>
            <a:off x="8097819" y="2639788"/>
            <a:ext cx="1617898" cy="143909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1A8C1D40-2360-612F-F1E8-60F2A8544987}"/>
              </a:ext>
            </a:extLst>
          </p:cNvPr>
          <p:cNvSpPr/>
          <p:nvPr userDrawn="1"/>
        </p:nvSpPr>
        <p:spPr>
          <a:xfrm>
            <a:off x="9934974" y="2664483"/>
            <a:ext cx="1617898" cy="143909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Gráfico 43">
            <a:extLst>
              <a:ext uri="{FF2B5EF4-FFF2-40B4-BE49-F238E27FC236}">
                <a16:creationId xmlns:a16="http://schemas.microsoft.com/office/drawing/2014/main" id="{0D506337-86C9-CD34-F5AA-CD93703D8280}"/>
              </a:ext>
            </a:extLst>
          </p:cNvPr>
          <p:cNvSpPr/>
          <p:nvPr userDrawn="1"/>
        </p:nvSpPr>
        <p:spPr>
          <a:xfrm>
            <a:off x="-950925" y="-3189981"/>
            <a:ext cx="5637008" cy="5985416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solidFill>
            <a:schemeClr val="bg1"/>
          </a:soli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>
              <a:solidFill>
                <a:srgbClr val="5990B4"/>
              </a:solidFill>
            </a:endParaRPr>
          </a:p>
        </p:txBody>
      </p:sp>
      <p:sp>
        <p:nvSpPr>
          <p:cNvPr id="8" name="Título 15">
            <a:extLst>
              <a:ext uri="{FF2B5EF4-FFF2-40B4-BE49-F238E27FC236}">
                <a16:creationId xmlns:a16="http://schemas.microsoft.com/office/drawing/2014/main" id="{E3FA5AE5-48B3-62B9-FB6D-CF816EC850B7}"/>
              </a:ext>
            </a:extLst>
          </p:cNvPr>
          <p:cNvSpPr txBox="1">
            <a:spLocks/>
          </p:cNvSpPr>
          <p:nvPr userDrawn="1"/>
        </p:nvSpPr>
        <p:spPr>
          <a:xfrm>
            <a:off x="901703" y="1943100"/>
            <a:ext cx="2793998" cy="697750"/>
          </a:xfrm>
          <a:prstGeom prst="rect">
            <a:avLst/>
          </a:prstGeom>
        </p:spPr>
        <p:txBody>
          <a:bodyPr vert="horz" lIns="90000" tIns="36000" rIns="90000" bIns="108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/>
              <a:t>Titular</a:t>
            </a:r>
            <a:endParaRPr lang="es-ES" dirty="0"/>
          </a:p>
        </p:txBody>
      </p:sp>
      <p:sp>
        <p:nvSpPr>
          <p:cNvPr id="11" name="Marcador de texto 17">
            <a:extLst>
              <a:ext uri="{FF2B5EF4-FFF2-40B4-BE49-F238E27FC236}">
                <a16:creationId xmlns:a16="http://schemas.microsoft.com/office/drawing/2014/main" id="{CF9BD6B1-438A-B17B-86DB-9790FA7ED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8397" y="2664782"/>
            <a:ext cx="2787301" cy="1139954"/>
          </a:xfrm>
        </p:spPr>
        <p:txBody>
          <a:bodyPr bIns="720000">
            <a:noAutofit/>
          </a:bodyPr>
          <a:lstStyle>
            <a:lvl1pPr marL="0" indent="0">
              <a:lnSpc>
                <a:spcPts val="2040"/>
              </a:lnSpc>
              <a:buNone/>
              <a:defRPr sz="1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12" name="Marcador de texto 17">
            <a:extLst>
              <a:ext uri="{FF2B5EF4-FFF2-40B4-BE49-F238E27FC236}">
                <a16:creationId xmlns:a16="http://schemas.microsoft.com/office/drawing/2014/main" id="{A29D0C1F-5311-FA72-91C4-50F77DC57E8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8396" y="3828668"/>
            <a:ext cx="2787301" cy="2003172"/>
          </a:xfrm>
        </p:spPr>
        <p:txBody>
          <a:bodyPr>
            <a:noAutofit/>
          </a:bodyPr>
          <a:lstStyle>
            <a:lvl1pPr marL="0" indent="0">
              <a:lnSpc>
                <a:spcPts val="1840"/>
              </a:lnSpc>
              <a:buNone/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</p:spTree>
    <p:extLst>
      <p:ext uri="{BB962C8B-B14F-4D97-AF65-F5344CB8AC3E}">
        <p14:creationId xmlns:p14="http://schemas.microsoft.com/office/powerpoint/2010/main" val="3454648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posición de imagen 16">
            <a:extLst>
              <a:ext uri="{FF2B5EF4-FFF2-40B4-BE49-F238E27FC236}">
                <a16:creationId xmlns:a16="http://schemas.microsoft.com/office/drawing/2014/main" id="{725BF1E2-4C1E-E5D8-2F5A-6BB5B5C1754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096000" y="0"/>
            <a:ext cx="6205870" cy="6932428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s-ES" dirty="0"/>
              <a:t>Aquí puedes colocar una imagen grandota</a:t>
            </a:r>
          </a:p>
        </p:txBody>
      </p:sp>
      <p:sp>
        <p:nvSpPr>
          <p:cNvPr id="18" name="Gráfico 43">
            <a:extLst>
              <a:ext uri="{FF2B5EF4-FFF2-40B4-BE49-F238E27FC236}">
                <a16:creationId xmlns:a16="http://schemas.microsoft.com/office/drawing/2014/main" id="{41E764FE-98C7-FA16-05F7-4274770E7C20}"/>
              </a:ext>
            </a:extLst>
          </p:cNvPr>
          <p:cNvSpPr/>
          <p:nvPr userDrawn="1"/>
        </p:nvSpPr>
        <p:spPr>
          <a:xfrm>
            <a:off x="4771555" y="4899594"/>
            <a:ext cx="2417396" cy="2566810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solidFill>
            <a:schemeClr val="bg1"/>
          </a:soli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6" name="Marcador de texto 17">
            <a:extLst>
              <a:ext uri="{FF2B5EF4-FFF2-40B4-BE49-F238E27FC236}">
                <a16:creationId xmlns:a16="http://schemas.microsoft.com/office/drawing/2014/main" id="{836E59E4-0C1D-6D8F-FB13-7F5B46D3A69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8397" y="1635020"/>
            <a:ext cx="4705701" cy="697750"/>
          </a:xfrm>
        </p:spPr>
        <p:txBody>
          <a:bodyPr bIns="720000">
            <a:noAutofit/>
          </a:bodyPr>
          <a:lstStyle>
            <a:lvl1pPr marL="0" indent="0">
              <a:lnSpc>
                <a:spcPts val="2040"/>
              </a:lnSpc>
              <a:buNone/>
              <a:defRPr sz="1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7" name="Marcador de texto 17">
            <a:extLst>
              <a:ext uri="{FF2B5EF4-FFF2-40B4-BE49-F238E27FC236}">
                <a16:creationId xmlns:a16="http://schemas.microsoft.com/office/drawing/2014/main" id="{DAF2E45E-0238-1C41-2768-35D119910B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8396" y="2332770"/>
            <a:ext cx="4705701" cy="2655790"/>
          </a:xfrm>
        </p:spPr>
        <p:txBody>
          <a:bodyPr>
            <a:noAutofit/>
          </a:bodyPr>
          <a:lstStyle>
            <a:lvl1pPr marL="0" indent="0">
              <a:lnSpc>
                <a:spcPts val="1840"/>
              </a:lnSpc>
              <a:buNone/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8" name="Marcador de texto 17">
            <a:extLst>
              <a:ext uri="{FF2B5EF4-FFF2-40B4-BE49-F238E27FC236}">
                <a16:creationId xmlns:a16="http://schemas.microsoft.com/office/drawing/2014/main" id="{D16C0EBB-DC65-9DFB-A1CC-1714D777059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8396" y="489601"/>
            <a:ext cx="4705701" cy="1145419"/>
          </a:xfrm>
        </p:spPr>
        <p:txBody>
          <a:bodyPr bIns="720000">
            <a:noAutofit/>
          </a:bodyPr>
          <a:lstStyle>
            <a:lvl1pPr marL="0" indent="0">
              <a:lnSpc>
                <a:spcPct val="90000"/>
              </a:lnSpc>
              <a:buNone/>
              <a:defRPr sz="3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es un titular </a:t>
            </a:r>
            <a:r>
              <a:rPr lang="es-ES" dirty="0" err="1"/>
              <a:t>dsadasdsadsadasdasdas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54715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21">
            <a:extLst>
              <a:ext uri="{FF2B5EF4-FFF2-40B4-BE49-F238E27FC236}">
                <a16:creationId xmlns:a16="http://schemas.microsoft.com/office/drawing/2014/main" id="{737E3E27-AF0F-38D5-A0CC-48D843F7EED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52903" y="1643662"/>
            <a:ext cx="4330699" cy="2840636"/>
          </a:xfrm>
        </p:spPr>
        <p:txBody>
          <a:bodyPr>
            <a:noAutofit/>
          </a:bodyPr>
          <a:lstStyle>
            <a:lvl1pPr marL="171450" indent="-171450">
              <a:lnSpc>
                <a:spcPts val="1500"/>
              </a:lnSpc>
              <a:buFontTx/>
              <a:buBlip>
                <a:blip r:embed="rId2"/>
              </a:buBlip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s-ES" dirty="0"/>
              <a:t>Esto es una lista con varios niveles</a:t>
            </a:r>
          </a:p>
          <a:p>
            <a:pPr lvl="0"/>
            <a:r>
              <a:rPr lang="es-ES" dirty="0" err="1"/>
              <a:t>Dasdasd</a:t>
            </a:r>
            <a:endParaRPr lang="es-ES" dirty="0"/>
          </a:p>
          <a:p>
            <a:pPr lvl="1"/>
            <a:r>
              <a:rPr lang="es-ES" dirty="0" err="1"/>
              <a:t>Dasdasadas</a:t>
            </a:r>
            <a:endParaRPr lang="es-ES" dirty="0"/>
          </a:p>
          <a:p>
            <a:pPr lvl="1"/>
            <a:r>
              <a:rPr lang="es-ES" dirty="0" err="1"/>
              <a:t>Liñmdñsldñlasmdñas</a:t>
            </a:r>
            <a:endParaRPr lang="es-ES" dirty="0"/>
          </a:p>
          <a:p>
            <a:pPr lvl="1"/>
            <a:r>
              <a:rPr lang="es-ES" dirty="0" err="1"/>
              <a:t>Dsalkdmasñlkdmas</a:t>
            </a:r>
            <a:endParaRPr lang="es-ES" dirty="0"/>
          </a:p>
          <a:p>
            <a:pPr lvl="1"/>
            <a:r>
              <a:rPr lang="es-ES" dirty="0" err="1"/>
              <a:t>Dsadsadsad</a:t>
            </a:r>
            <a:endParaRPr lang="es-ES" dirty="0"/>
          </a:p>
          <a:p>
            <a:pPr lvl="1"/>
            <a:r>
              <a:rPr lang="es-ES" dirty="0" err="1"/>
              <a:t>Dasdasdas</a:t>
            </a:r>
            <a:endParaRPr lang="es-ES" dirty="0"/>
          </a:p>
          <a:p>
            <a:pPr lvl="1"/>
            <a:r>
              <a:rPr lang="es-ES" dirty="0" err="1"/>
              <a:t>Dasdasdas</a:t>
            </a:r>
            <a:endParaRPr lang="es-ES" dirty="0"/>
          </a:p>
          <a:p>
            <a:pPr lvl="1"/>
            <a:r>
              <a:rPr lang="es-ES" dirty="0" err="1"/>
              <a:t>Dasda</a:t>
            </a:r>
            <a:endParaRPr lang="es-ES" dirty="0"/>
          </a:p>
          <a:p>
            <a:pPr lvl="2"/>
            <a:r>
              <a:rPr lang="es-ES" dirty="0" err="1"/>
              <a:t>Fasasfddsf</a:t>
            </a:r>
            <a:endParaRPr lang="es-ES" dirty="0"/>
          </a:p>
          <a:p>
            <a:pPr lvl="2"/>
            <a:r>
              <a:rPr lang="es-ES" dirty="0" err="1"/>
              <a:t>dsadfsfdsfds</a:t>
            </a:r>
            <a:r>
              <a:rPr lang="es-ES" dirty="0"/>
              <a:t>			</a:t>
            </a:r>
          </a:p>
          <a:p>
            <a:pPr lvl="0"/>
            <a:endParaRPr lang="es-ES" dirty="0"/>
          </a:p>
        </p:txBody>
      </p:sp>
      <p:sp>
        <p:nvSpPr>
          <p:cNvPr id="4" name="Marcador de texto 17">
            <a:extLst>
              <a:ext uri="{FF2B5EF4-FFF2-40B4-BE49-F238E27FC236}">
                <a16:creationId xmlns:a16="http://schemas.microsoft.com/office/drawing/2014/main" id="{18BAC5B3-C9FB-AAE0-3913-E2012A04C7E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676089" y="3063980"/>
            <a:ext cx="3563006" cy="1382111"/>
          </a:xfrm>
        </p:spPr>
        <p:txBody>
          <a:bodyPr bIns="720000">
            <a:noAutofit/>
          </a:bodyPr>
          <a:lstStyle>
            <a:lvl1pPr marL="0" indent="0" algn="l">
              <a:lnSpc>
                <a:spcPts val="1640"/>
              </a:lnSpc>
              <a:buNone/>
              <a:defRPr sz="1200" b="1" i="0">
                <a:solidFill>
                  <a:srgbClr val="5990B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Un destacado muy de color, muy destacado. , </a:t>
            </a:r>
            <a:r>
              <a:rPr lang="es-ES" dirty="0" err="1"/>
              <a:t>lacus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cursus</a:t>
            </a:r>
            <a:r>
              <a:rPr lang="es-ES" dirty="0"/>
              <a:t> </a:t>
            </a:r>
            <a:r>
              <a:rPr lang="es-ES" dirty="0" err="1"/>
              <a:t>consectetur</a:t>
            </a:r>
            <a:r>
              <a:rPr lang="es-ES" dirty="0"/>
              <a:t>, libero </a:t>
            </a:r>
            <a:r>
              <a:rPr lang="es-ES" dirty="0" err="1"/>
              <a:t>est</a:t>
            </a:r>
            <a:r>
              <a:rPr lang="es-ES" dirty="0"/>
              <a:t> </a:t>
            </a:r>
            <a:r>
              <a:rPr lang="es-ES" dirty="0" err="1"/>
              <a:t>sollicitudin</a:t>
            </a:r>
            <a:r>
              <a:rPr lang="es-ES" dirty="0"/>
              <a:t> </a:t>
            </a:r>
            <a:r>
              <a:rPr lang="es-ES" dirty="0" err="1"/>
              <a:t>metus</a:t>
            </a:r>
            <a:r>
              <a:rPr lang="es-ES" dirty="0"/>
              <a:t>, </a:t>
            </a:r>
            <a:r>
              <a:rPr lang="es-ES" dirty="0" err="1"/>
              <a:t>tempor</a:t>
            </a:r>
            <a:r>
              <a:rPr lang="es-ES" dirty="0"/>
              <a:t> </a:t>
            </a:r>
            <a:r>
              <a:rPr lang="es-ES" dirty="0" err="1"/>
              <a:t>interdum</a:t>
            </a:r>
            <a:r>
              <a:rPr lang="es-ES" dirty="0"/>
              <a:t> </a:t>
            </a:r>
            <a:r>
              <a:rPr lang="es-ES" dirty="0" err="1"/>
              <a:t>augue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 ut </a:t>
            </a:r>
            <a:r>
              <a:rPr lang="es-ES" dirty="0" err="1"/>
              <a:t>ligula</a:t>
            </a:r>
            <a:r>
              <a:rPr lang="es-ES" dirty="0"/>
              <a:t>. </a:t>
            </a:r>
            <a:r>
              <a:rPr lang="es-ES" dirty="0" err="1"/>
              <a:t>Fusce</a:t>
            </a:r>
            <a:r>
              <a:rPr lang="es-ES" dirty="0"/>
              <a:t> </a:t>
            </a:r>
            <a:r>
              <a:rPr lang="es-ES" dirty="0" err="1"/>
              <a:t>pharetra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, </a:t>
            </a:r>
            <a:r>
              <a:rPr lang="es-ES" dirty="0" err="1"/>
              <a:t>eu</a:t>
            </a:r>
            <a:r>
              <a:rPr lang="es-ES" dirty="0"/>
              <a:t> lacinia </a:t>
            </a:r>
            <a:r>
              <a:rPr lang="es-ES" dirty="0" err="1"/>
              <a:t>ligula</a:t>
            </a:r>
            <a:r>
              <a:rPr lang="es-ES" dirty="0"/>
              <a:t> </a:t>
            </a:r>
            <a:r>
              <a:rPr lang="es-ES" dirty="0" err="1"/>
              <a:t>mattis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 et pre</a:t>
            </a:r>
          </a:p>
        </p:txBody>
      </p:sp>
      <p:sp>
        <p:nvSpPr>
          <p:cNvPr id="12" name="Gráfico 43">
            <a:extLst>
              <a:ext uri="{FF2B5EF4-FFF2-40B4-BE49-F238E27FC236}">
                <a16:creationId xmlns:a16="http://schemas.microsoft.com/office/drawing/2014/main" id="{E1002CAB-DFFF-DFCB-64C8-5946FDB72D2A}"/>
              </a:ext>
            </a:extLst>
          </p:cNvPr>
          <p:cNvSpPr/>
          <p:nvPr userDrawn="1"/>
        </p:nvSpPr>
        <p:spPr>
          <a:xfrm>
            <a:off x="8290891" y="4739992"/>
            <a:ext cx="5028120" cy="5338897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solidFill>
            <a:srgbClr val="5990B4"/>
          </a:soli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8" name="Marcador de texto 17">
            <a:extLst>
              <a:ext uri="{FF2B5EF4-FFF2-40B4-BE49-F238E27FC236}">
                <a16:creationId xmlns:a16="http://schemas.microsoft.com/office/drawing/2014/main" id="{AC03611F-91A1-33EB-E55E-B0E2DD3E668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8397" y="1611088"/>
            <a:ext cx="4705701" cy="697750"/>
          </a:xfrm>
        </p:spPr>
        <p:txBody>
          <a:bodyPr bIns="720000">
            <a:noAutofit/>
          </a:bodyPr>
          <a:lstStyle>
            <a:lvl1pPr marL="0" indent="0">
              <a:lnSpc>
                <a:spcPts val="1640"/>
              </a:lnSpc>
              <a:buNone/>
              <a:defRPr sz="1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es un subtítulo</a:t>
            </a:r>
          </a:p>
        </p:txBody>
      </p:sp>
      <p:sp>
        <p:nvSpPr>
          <p:cNvPr id="14" name="Marcador de texto 17">
            <a:extLst>
              <a:ext uri="{FF2B5EF4-FFF2-40B4-BE49-F238E27FC236}">
                <a16:creationId xmlns:a16="http://schemas.microsoft.com/office/drawing/2014/main" id="{D101BB83-D09D-4FFE-BC33-C236E7259D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8396" y="2332770"/>
            <a:ext cx="4705701" cy="2655790"/>
          </a:xfrm>
        </p:spPr>
        <p:txBody>
          <a:bodyPr>
            <a:noAutofit/>
          </a:bodyPr>
          <a:lstStyle>
            <a:lvl1pPr marL="0" indent="0">
              <a:lnSpc>
                <a:spcPts val="1840"/>
              </a:lnSpc>
              <a:buNone/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15" name="Marcador de texto 17">
            <a:extLst>
              <a:ext uri="{FF2B5EF4-FFF2-40B4-BE49-F238E27FC236}">
                <a16:creationId xmlns:a16="http://schemas.microsoft.com/office/drawing/2014/main" id="{17888C9B-978C-4868-8381-64C0BDD21A3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96" y="889405"/>
            <a:ext cx="4705701" cy="697751"/>
          </a:xfrm>
        </p:spPr>
        <p:txBody>
          <a:bodyPr bIns="720000">
            <a:noAutofit/>
          </a:bodyPr>
          <a:lstStyle>
            <a:lvl1pPr marL="0" indent="0">
              <a:lnSpc>
                <a:spcPct val="90000"/>
              </a:lnSpc>
              <a:buNone/>
              <a:defRPr sz="3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es un titular</a:t>
            </a:r>
          </a:p>
        </p:txBody>
      </p:sp>
      <p:sp>
        <p:nvSpPr>
          <p:cNvPr id="16" name="Marcador de texto 17">
            <a:extLst>
              <a:ext uri="{FF2B5EF4-FFF2-40B4-BE49-F238E27FC236}">
                <a16:creationId xmlns:a16="http://schemas.microsoft.com/office/drawing/2014/main" id="{03695C8E-3CE7-CFA6-6AF0-2FCDF6CF95C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952903" y="889405"/>
            <a:ext cx="4330699" cy="697750"/>
          </a:xfrm>
        </p:spPr>
        <p:txBody>
          <a:bodyPr bIns="720000">
            <a:noAutofit/>
          </a:bodyPr>
          <a:lstStyle>
            <a:lvl1pPr marL="0" indent="0">
              <a:lnSpc>
                <a:spcPts val="1640"/>
              </a:lnSpc>
              <a:buNone/>
              <a:defRPr sz="1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es otro subtítulo</a:t>
            </a:r>
          </a:p>
        </p:txBody>
      </p:sp>
    </p:spTree>
    <p:extLst>
      <p:ext uri="{BB962C8B-B14F-4D97-AF65-F5344CB8AC3E}">
        <p14:creationId xmlns:p14="http://schemas.microsoft.com/office/powerpoint/2010/main" val="2119198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áfico 2">
            <a:extLst>
              <a:ext uri="{FF2B5EF4-FFF2-40B4-BE49-F238E27FC236}">
                <a16:creationId xmlns:a16="http://schemas.microsoft.com/office/drawing/2014/main" id="{1E2295BA-B12B-A786-C1C4-8EBEF5B03312}"/>
              </a:ext>
            </a:extLst>
          </p:cNvPr>
          <p:cNvSpPr/>
          <p:nvPr/>
        </p:nvSpPr>
        <p:spPr>
          <a:xfrm>
            <a:off x="6241312" y="0"/>
            <a:ext cx="5957516" cy="6858906"/>
          </a:xfrm>
          <a:custGeom>
            <a:avLst/>
            <a:gdLst>
              <a:gd name="connsiteX0" fmla="*/ 1127197 w 5957516"/>
              <a:gd name="connsiteY0" fmla="*/ 0 h 6858906"/>
              <a:gd name="connsiteX1" fmla="*/ 1127197 w 5957516"/>
              <a:gd name="connsiteY1" fmla="*/ 0 h 6858906"/>
              <a:gd name="connsiteX2" fmla="*/ 1127197 w 5957516"/>
              <a:gd name="connsiteY2" fmla="*/ 5919744 h 6858906"/>
              <a:gd name="connsiteX3" fmla="*/ 0 w 5957516"/>
              <a:gd name="connsiteY3" fmla="*/ 5919744 h 6858906"/>
              <a:gd name="connsiteX4" fmla="*/ 1114513 w 5957516"/>
              <a:gd name="connsiteY4" fmla="*/ 6858906 h 6858906"/>
              <a:gd name="connsiteX5" fmla="*/ 1127197 w 5957516"/>
              <a:gd name="connsiteY5" fmla="*/ 6858906 h 6858906"/>
              <a:gd name="connsiteX6" fmla="*/ 5957516 w 5957516"/>
              <a:gd name="connsiteY6" fmla="*/ 6858906 h 6858906"/>
              <a:gd name="connsiteX7" fmla="*/ 5957516 w 5957516"/>
              <a:gd name="connsiteY7" fmla="*/ 0 h 6858906"/>
              <a:gd name="connsiteX8" fmla="*/ 5957516 w 5957516"/>
              <a:gd name="connsiteY8" fmla="*/ 0 h 6858906"/>
              <a:gd name="connsiteX9" fmla="*/ 1127197 w 5957516"/>
              <a:gd name="connsiteY9" fmla="*/ 0 h 685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57516" h="6858906">
                <a:moveTo>
                  <a:pt x="1127197" y="0"/>
                </a:moveTo>
                <a:lnTo>
                  <a:pt x="1127197" y="0"/>
                </a:lnTo>
                <a:lnTo>
                  <a:pt x="1127197" y="5919744"/>
                </a:lnTo>
                <a:lnTo>
                  <a:pt x="0" y="5919744"/>
                </a:lnTo>
                <a:lnTo>
                  <a:pt x="1114513" y="6858906"/>
                </a:lnTo>
                <a:lnTo>
                  <a:pt x="1127197" y="6858906"/>
                </a:lnTo>
                <a:lnTo>
                  <a:pt x="5957516" y="6858906"/>
                </a:lnTo>
                <a:lnTo>
                  <a:pt x="5957516" y="0"/>
                </a:lnTo>
                <a:lnTo>
                  <a:pt x="5957516" y="0"/>
                </a:lnTo>
                <a:lnTo>
                  <a:pt x="1127197" y="0"/>
                </a:lnTo>
                <a:close/>
              </a:path>
            </a:pathLst>
          </a:custGeom>
          <a:gradFill flip="none" rotWithShape="1">
            <a:gsLst>
              <a:gs pos="0">
                <a:srgbClr val="5990B4"/>
              </a:gs>
              <a:gs pos="100000">
                <a:srgbClr val="146082"/>
              </a:gs>
            </a:gsLst>
            <a:path path="circle">
              <a:fillToRect l="100000" t="100000"/>
            </a:path>
            <a:tileRect r="-100000" b="-100000"/>
          </a:gradFill>
          <a:ln w="12666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8" name="Gráfico 43">
            <a:extLst>
              <a:ext uri="{FF2B5EF4-FFF2-40B4-BE49-F238E27FC236}">
                <a16:creationId xmlns:a16="http://schemas.microsoft.com/office/drawing/2014/main" id="{D0C952DE-3F7E-5352-6551-679390EB7D55}"/>
              </a:ext>
            </a:extLst>
          </p:cNvPr>
          <p:cNvSpPr/>
          <p:nvPr userDrawn="1"/>
        </p:nvSpPr>
        <p:spPr>
          <a:xfrm>
            <a:off x="8768266" y="-1539638"/>
            <a:ext cx="5318124" cy="5646825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solidFill>
            <a:srgbClr val="5990B4">
              <a:alpha val="69391"/>
            </a:srgbClr>
          </a:soli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6546B909-9919-0AF3-E693-A34E35631CC2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252931" y="914400"/>
            <a:ext cx="5030671" cy="5004851"/>
          </a:xfrm>
          <a:solidFill>
            <a:schemeClr val="bg2"/>
          </a:solidFill>
        </p:spPr>
        <p:txBody>
          <a:bodyPr/>
          <a:lstStyle/>
          <a:p>
            <a:endParaRPr lang="es-ES"/>
          </a:p>
        </p:txBody>
      </p:sp>
      <p:sp>
        <p:nvSpPr>
          <p:cNvPr id="12" name="Marcador de texto 17">
            <a:extLst>
              <a:ext uri="{FF2B5EF4-FFF2-40B4-BE49-F238E27FC236}">
                <a16:creationId xmlns:a16="http://schemas.microsoft.com/office/drawing/2014/main" id="{5B1D4531-9126-D5BB-00FA-34EC587ACD7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8397" y="1635020"/>
            <a:ext cx="4705701" cy="697750"/>
          </a:xfrm>
        </p:spPr>
        <p:txBody>
          <a:bodyPr bIns="720000">
            <a:noAutofit/>
          </a:bodyPr>
          <a:lstStyle>
            <a:lvl1pPr marL="0" indent="0">
              <a:lnSpc>
                <a:spcPts val="2040"/>
              </a:lnSpc>
              <a:buNone/>
              <a:defRPr sz="1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321E6E46-5C61-B5CA-4025-03B542A209B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8396" y="2332770"/>
            <a:ext cx="4705701" cy="2655790"/>
          </a:xfrm>
        </p:spPr>
        <p:txBody>
          <a:bodyPr>
            <a:noAutofit/>
          </a:bodyPr>
          <a:lstStyle>
            <a:lvl1pPr marL="0" indent="0">
              <a:lnSpc>
                <a:spcPts val="1840"/>
              </a:lnSpc>
              <a:buNone/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14" name="Marcador de texto 17">
            <a:extLst>
              <a:ext uri="{FF2B5EF4-FFF2-40B4-BE49-F238E27FC236}">
                <a16:creationId xmlns:a16="http://schemas.microsoft.com/office/drawing/2014/main" id="{50AEE42E-D18E-5253-551A-6A4BA4FB2F4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96" y="962952"/>
            <a:ext cx="4705701" cy="697751"/>
          </a:xfrm>
        </p:spPr>
        <p:txBody>
          <a:bodyPr bIns="720000">
            <a:noAutofit/>
          </a:bodyPr>
          <a:lstStyle>
            <a:lvl1pPr marL="0" indent="0">
              <a:lnSpc>
                <a:spcPct val="90000"/>
              </a:lnSpc>
              <a:buNone/>
              <a:defRPr sz="3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es un titular</a:t>
            </a:r>
          </a:p>
        </p:txBody>
      </p:sp>
    </p:spTree>
    <p:extLst>
      <p:ext uri="{BB962C8B-B14F-4D97-AF65-F5344CB8AC3E}">
        <p14:creationId xmlns:p14="http://schemas.microsoft.com/office/powerpoint/2010/main" val="1323867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áfico 2">
            <a:extLst>
              <a:ext uri="{FF2B5EF4-FFF2-40B4-BE49-F238E27FC236}">
                <a16:creationId xmlns:a16="http://schemas.microsoft.com/office/drawing/2014/main" id="{9DC5081A-5475-1C38-E6A6-D55963A3B909}"/>
              </a:ext>
            </a:extLst>
          </p:cNvPr>
          <p:cNvSpPr/>
          <p:nvPr userDrawn="1"/>
        </p:nvSpPr>
        <p:spPr>
          <a:xfrm rot="10170566">
            <a:off x="-2608371" y="-1587953"/>
            <a:ext cx="8806981" cy="9094106"/>
          </a:xfrm>
          <a:custGeom>
            <a:avLst/>
            <a:gdLst>
              <a:gd name="connsiteX0" fmla="*/ 1127197 w 5957516"/>
              <a:gd name="connsiteY0" fmla="*/ 0 h 6858906"/>
              <a:gd name="connsiteX1" fmla="*/ 1127197 w 5957516"/>
              <a:gd name="connsiteY1" fmla="*/ 0 h 6858906"/>
              <a:gd name="connsiteX2" fmla="*/ 1127197 w 5957516"/>
              <a:gd name="connsiteY2" fmla="*/ 5919744 h 6858906"/>
              <a:gd name="connsiteX3" fmla="*/ 0 w 5957516"/>
              <a:gd name="connsiteY3" fmla="*/ 5919744 h 6858906"/>
              <a:gd name="connsiteX4" fmla="*/ 1114513 w 5957516"/>
              <a:gd name="connsiteY4" fmla="*/ 6858906 h 6858906"/>
              <a:gd name="connsiteX5" fmla="*/ 1127197 w 5957516"/>
              <a:gd name="connsiteY5" fmla="*/ 6858906 h 6858906"/>
              <a:gd name="connsiteX6" fmla="*/ 5957516 w 5957516"/>
              <a:gd name="connsiteY6" fmla="*/ 6858906 h 6858906"/>
              <a:gd name="connsiteX7" fmla="*/ 5957516 w 5957516"/>
              <a:gd name="connsiteY7" fmla="*/ 0 h 6858906"/>
              <a:gd name="connsiteX8" fmla="*/ 5957516 w 5957516"/>
              <a:gd name="connsiteY8" fmla="*/ 0 h 6858906"/>
              <a:gd name="connsiteX9" fmla="*/ 1127197 w 5957516"/>
              <a:gd name="connsiteY9" fmla="*/ 0 h 685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57516" h="6858906">
                <a:moveTo>
                  <a:pt x="1127197" y="0"/>
                </a:moveTo>
                <a:lnTo>
                  <a:pt x="1127197" y="0"/>
                </a:lnTo>
                <a:lnTo>
                  <a:pt x="1127197" y="5919744"/>
                </a:lnTo>
                <a:lnTo>
                  <a:pt x="0" y="5919744"/>
                </a:lnTo>
                <a:lnTo>
                  <a:pt x="1114513" y="6858906"/>
                </a:lnTo>
                <a:lnTo>
                  <a:pt x="1127197" y="6858906"/>
                </a:lnTo>
                <a:lnTo>
                  <a:pt x="5957516" y="6858906"/>
                </a:lnTo>
                <a:lnTo>
                  <a:pt x="5957516" y="0"/>
                </a:lnTo>
                <a:lnTo>
                  <a:pt x="5957516" y="0"/>
                </a:lnTo>
                <a:lnTo>
                  <a:pt x="1127197" y="0"/>
                </a:lnTo>
                <a:close/>
              </a:path>
            </a:pathLst>
          </a:custGeom>
          <a:gradFill flip="none" rotWithShape="1">
            <a:gsLst>
              <a:gs pos="0">
                <a:srgbClr val="5990B4"/>
              </a:gs>
              <a:gs pos="100000">
                <a:srgbClr val="146082"/>
              </a:gs>
            </a:gsLst>
            <a:path path="circle">
              <a:fillToRect l="100000" t="100000"/>
            </a:path>
            <a:tileRect r="-100000" b="-100000"/>
          </a:gradFill>
          <a:ln w="12666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" name="Gráfico 43">
            <a:extLst>
              <a:ext uri="{FF2B5EF4-FFF2-40B4-BE49-F238E27FC236}">
                <a16:creationId xmlns:a16="http://schemas.microsoft.com/office/drawing/2014/main" id="{FF414246-4CDE-A355-6E76-DE0099D08171}"/>
              </a:ext>
            </a:extLst>
          </p:cNvPr>
          <p:cNvSpPr/>
          <p:nvPr userDrawn="1"/>
        </p:nvSpPr>
        <p:spPr>
          <a:xfrm>
            <a:off x="1406722" y="-1212325"/>
            <a:ext cx="5318124" cy="5646825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gradFill>
            <a:gsLst>
              <a:gs pos="0">
                <a:srgbClr val="5990B4"/>
              </a:gs>
              <a:gs pos="100000">
                <a:srgbClr val="146082"/>
              </a:gs>
            </a:gsLst>
            <a:path path="circle">
              <a:fillToRect l="100000" t="100000"/>
            </a:path>
          </a:gra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6" name="Marcador de posición de imagen 4">
            <a:extLst>
              <a:ext uri="{FF2B5EF4-FFF2-40B4-BE49-F238E27FC236}">
                <a16:creationId xmlns:a16="http://schemas.microsoft.com/office/drawing/2014/main" id="{8A92DBC9-9355-0F41-72C8-6F5052896DD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08395" y="938749"/>
            <a:ext cx="5030671" cy="5004851"/>
          </a:xfrm>
          <a:solidFill>
            <a:schemeClr val="bg2"/>
          </a:solidFill>
        </p:spPr>
        <p:txBody>
          <a:bodyPr/>
          <a:lstStyle/>
          <a:p>
            <a:endParaRPr lang="es-ES"/>
          </a:p>
        </p:txBody>
      </p:sp>
      <p:sp>
        <p:nvSpPr>
          <p:cNvPr id="12" name="Marcador de texto 17">
            <a:extLst>
              <a:ext uri="{FF2B5EF4-FFF2-40B4-BE49-F238E27FC236}">
                <a16:creationId xmlns:a16="http://schemas.microsoft.com/office/drawing/2014/main" id="{FABB7F64-D19F-ABB8-4275-C9EC11D40E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9600" y="1625921"/>
            <a:ext cx="4330698" cy="768017"/>
          </a:xfrm>
        </p:spPr>
        <p:txBody>
          <a:bodyPr bIns="720000">
            <a:noAutofit/>
          </a:bodyPr>
          <a:lstStyle>
            <a:lvl1pPr marL="0" indent="0">
              <a:lnSpc>
                <a:spcPts val="2040"/>
              </a:lnSpc>
              <a:buNone/>
              <a:defRPr sz="1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5C317CC8-82EF-A440-BBB6-08FE34C4321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59599" y="2323672"/>
            <a:ext cx="4330698" cy="2923240"/>
          </a:xfrm>
        </p:spPr>
        <p:txBody>
          <a:bodyPr>
            <a:noAutofit/>
          </a:bodyPr>
          <a:lstStyle>
            <a:lvl1pPr marL="0" indent="0">
              <a:lnSpc>
                <a:spcPts val="1840"/>
              </a:lnSpc>
              <a:buNone/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14" name="Marcador de texto 17">
            <a:extLst>
              <a:ext uri="{FF2B5EF4-FFF2-40B4-BE49-F238E27FC236}">
                <a16:creationId xmlns:a16="http://schemas.microsoft.com/office/drawing/2014/main" id="{9D271F12-45AB-6FA3-8E83-8B179DA3F76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52904" y="913336"/>
            <a:ext cx="4337393" cy="697751"/>
          </a:xfrm>
        </p:spPr>
        <p:txBody>
          <a:bodyPr bIns="720000">
            <a:noAutofit/>
          </a:bodyPr>
          <a:lstStyle>
            <a:lvl1pPr marL="0" indent="0">
              <a:lnSpc>
                <a:spcPct val="90000"/>
              </a:lnSpc>
              <a:buNone/>
              <a:defRPr sz="3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es un titular</a:t>
            </a:r>
          </a:p>
        </p:txBody>
      </p:sp>
    </p:spTree>
    <p:extLst>
      <p:ext uri="{BB962C8B-B14F-4D97-AF65-F5344CB8AC3E}">
        <p14:creationId xmlns:p14="http://schemas.microsoft.com/office/powerpoint/2010/main" val="4122849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ángulo 41">
            <a:extLst>
              <a:ext uri="{FF2B5EF4-FFF2-40B4-BE49-F238E27FC236}">
                <a16:creationId xmlns:a16="http://schemas.microsoft.com/office/drawing/2014/main" id="{1B0D6646-4122-57A1-F358-3D379ABCB3C5}"/>
              </a:ext>
            </a:extLst>
          </p:cNvPr>
          <p:cNvSpPr/>
          <p:nvPr userDrawn="1"/>
        </p:nvSpPr>
        <p:spPr>
          <a:xfrm rot="10800000">
            <a:off x="12046226" y="0"/>
            <a:ext cx="291548" cy="1055430"/>
          </a:xfrm>
          <a:prstGeom prst="rect">
            <a:avLst/>
          </a:prstGeom>
          <a:solidFill>
            <a:srgbClr val="5990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4780A046-52BF-025E-A788-6D00D34E2A4D}"/>
              </a:ext>
            </a:extLst>
          </p:cNvPr>
          <p:cNvSpPr/>
          <p:nvPr userDrawn="1"/>
        </p:nvSpPr>
        <p:spPr>
          <a:xfrm>
            <a:off x="0" y="0"/>
            <a:ext cx="3233530" cy="6858000"/>
          </a:xfrm>
          <a:prstGeom prst="rect">
            <a:avLst/>
          </a:prstGeom>
          <a:gradFill>
            <a:gsLst>
              <a:gs pos="0">
                <a:srgbClr val="5990B4"/>
              </a:gs>
              <a:gs pos="100000">
                <a:srgbClr val="006999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128" name="Grupo 127">
            <a:extLst>
              <a:ext uri="{FF2B5EF4-FFF2-40B4-BE49-F238E27FC236}">
                <a16:creationId xmlns:a16="http://schemas.microsoft.com/office/drawing/2014/main" id="{8D2DD699-9F69-0B64-6D8D-491AEF54B17A}"/>
              </a:ext>
            </a:extLst>
          </p:cNvPr>
          <p:cNvGrpSpPr/>
          <p:nvPr userDrawn="1"/>
        </p:nvGrpSpPr>
        <p:grpSpPr>
          <a:xfrm>
            <a:off x="-5316584" y="173748"/>
            <a:ext cx="2494860" cy="1600814"/>
            <a:chOff x="9087468" y="1273601"/>
            <a:chExt cx="1839412" cy="1180249"/>
          </a:xfrm>
          <a:solidFill>
            <a:schemeClr val="bg1"/>
          </a:solidFill>
        </p:grpSpPr>
        <p:sp>
          <p:nvSpPr>
            <p:cNvPr id="70" name="Forma libre 69">
              <a:extLst>
                <a:ext uri="{FF2B5EF4-FFF2-40B4-BE49-F238E27FC236}">
                  <a16:creationId xmlns:a16="http://schemas.microsoft.com/office/drawing/2014/main" id="{ACC6806B-8393-DD8A-F9F8-6BF93DAA789F}"/>
                </a:ext>
              </a:extLst>
            </p:cNvPr>
            <p:cNvSpPr/>
            <p:nvPr/>
          </p:nvSpPr>
          <p:spPr>
            <a:xfrm>
              <a:off x="9093259" y="1278892"/>
              <a:ext cx="216138" cy="292912"/>
            </a:xfrm>
            <a:custGeom>
              <a:avLst/>
              <a:gdLst>
                <a:gd name="connsiteX0" fmla="*/ 0 w 216138"/>
                <a:gd name="connsiteY0" fmla="*/ 0 h 292912"/>
                <a:gd name="connsiteX1" fmla="*/ 71667 w 216138"/>
                <a:gd name="connsiteY1" fmla="*/ 0 h 292912"/>
                <a:gd name="connsiteX2" fmla="*/ 71667 w 216138"/>
                <a:gd name="connsiteY2" fmla="*/ 110079 h 292912"/>
                <a:gd name="connsiteX3" fmla="*/ 144093 w 216138"/>
                <a:gd name="connsiteY3" fmla="*/ 110079 h 292912"/>
                <a:gd name="connsiteX4" fmla="*/ 144093 w 216138"/>
                <a:gd name="connsiteY4" fmla="*/ 0 h 292912"/>
                <a:gd name="connsiteX5" fmla="*/ 216139 w 216138"/>
                <a:gd name="connsiteY5" fmla="*/ 0 h 292912"/>
                <a:gd name="connsiteX6" fmla="*/ 216139 w 216138"/>
                <a:gd name="connsiteY6" fmla="*/ 292913 h 292912"/>
                <a:gd name="connsiteX7" fmla="*/ 144093 w 216138"/>
                <a:gd name="connsiteY7" fmla="*/ 292913 h 292912"/>
                <a:gd name="connsiteX8" fmla="*/ 144093 w 216138"/>
                <a:gd name="connsiteY8" fmla="*/ 178582 h 292912"/>
                <a:gd name="connsiteX9" fmla="*/ 71667 w 216138"/>
                <a:gd name="connsiteY9" fmla="*/ 178582 h 292912"/>
                <a:gd name="connsiteX10" fmla="*/ 71667 w 216138"/>
                <a:gd name="connsiteY10" fmla="*/ 292913 h 292912"/>
                <a:gd name="connsiteX11" fmla="*/ 0 w 216138"/>
                <a:gd name="connsiteY11" fmla="*/ 292913 h 292912"/>
                <a:gd name="connsiteX12" fmla="*/ 0 w 216138"/>
                <a:gd name="connsiteY12" fmla="*/ 0 h 29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138" h="292912">
                  <a:moveTo>
                    <a:pt x="0" y="0"/>
                  </a:moveTo>
                  <a:lnTo>
                    <a:pt x="71667" y="0"/>
                  </a:lnTo>
                  <a:lnTo>
                    <a:pt x="71667" y="110079"/>
                  </a:lnTo>
                  <a:lnTo>
                    <a:pt x="144093" y="110079"/>
                  </a:lnTo>
                  <a:lnTo>
                    <a:pt x="144093" y="0"/>
                  </a:lnTo>
                  <a:lnTo>
                    <a:pt x="216139" y="0"/>
                  </a:lnTo>
                  <a:lnTo>
                    <a:pt x="216139" y="292913"/>
                  </a:lnTo>
                  <a:lnTo>
                    <a:pt x="144093" y="292913"/>
                  </a:lnTo>
                  <a:lnTo>
                    <a:pt x="144093" y="178582"/>
                  </a:lnTo>
                  <a:lnTo>
                    <a:pt x="71667" y="178582"/>
                  </a:lnTo>
                  <a:lnTo>
                    <a:pt x="71667" y="292913"/>
                  </a:lnTo>
                  <a:lnTo>
                    <a:pt x="0" y="29291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1" name="Forma libre 70">
              <a:extLst>
                <a:ext uri="{FF2B5EF4-FFF2-40B4-BE49-F238E27FC236}">
                  <a16:creationId xmlns:a16="http://schemas.microsoft.com/office/drawing/2014/main" id="{5C3813C9-FCA6-1066-25F6-D17E7C6A463F}"/>
                </a:ext>
              </a:extLst>
            </p:cNvPr>
            <p:cNvSpPr/>
            <p:nvPr/>
          </p:nvSpPr>
          <p:spPr>
            <a:xfrm>
              <a:off x="9329331" y="1279648"/>
              <a:ext cx="286381" cy="292156"/>
            </a:xfrm>
            <a:custGeom>
              <a:avLst/>
              <a:gdLst>
                <a:gd name="connsiteX0" fmla="*/ 200856 w 286381"/>
                <a:gd name="connsiteY0" fmla="*/ 255968 h 292156"/>
                <a:gd name="connsiteX1" fmla="*/ 87424 w 286381"/>
                <a:gd name="connsiteY1" fmla="*/ 255968 h 292156"/>
                <a:gd name="connsiteX2" fmla="*/ 75274 w 286381"/>
                <a:gd name="connsiteY2" fmla="*/ 292157 h 292156"/>
                <a:gd name="connsiteX3" fmla="*/ 0 w 286381"/>
                <a:gd name="connsiteY3" fmla="*/ 292157 h 292156"/>
                <a:gd name="connsiteX4" fmla="*/ 107073 w 286381"/>
                <a:gd name="connsiteY4" fmla="*/ 0 h 292156"/>
                <a:gd name="connsiteX5" fmla="*/ 181207 w 286381"/>
                <a:gd name="connsiteY5" fmla="*/ 0 h 292156"/>
                <a:gd name="connsiteX6" fmla="*/ 286382 w 286381"/>
                <a:gd name="connsiteY6" fmla="*/ 292157 h 292156"/>
                <a:gd name="connsiteX7" fmla="*/ 212912 w 286381"/>
                <a:gd name="connsiteY7" fmla="*/ 292157 h 292156"/>
                <a:gd name="connsiteX8" fmla="*/ 200761 w 286381"/>
                <a:gd name="connsiteY8" fmla="*/ 255968 h 292156"/>
                <a:gd name="connsiteX9" fmla="*/ 182252 w 286381"/>
                <a:gd name="connsiteY9" fmla="*/ 200220 h 292156"/>
                <a:gd name="connsiteX10" fmla="*/ 144093 w 286381"/>
                <a:gd name="connsiteY10" fmla="*/ 84850 h 292156"/>
                <a:gd name="connsiteX11" fmla="*/ 105934 w 286381"/>
                <a:gd name="connsiteY11" fmla="*/ 200220 h 292156"/>
                <a:gd name="connsiteX12" fmla="*/ 182252 w 286381"/>
                <a:gd name="connsiteY12" fmla="*/ 200220 h 292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6381" h="292156">
                  <a:moveTo>
                    <a:pt x="200856" y="255968"/>
                  </a:moveTo>
                  <a:lnTo>
                    <a:pt x="87424" y="255968"/>
                  </a:lnTo>
                  <a:lnTo>
                    <a:pt x="75274" y="292157"/>
                  </a:lnTo>
                  <a:lnTo>
                    <a:pt x="0" y="292157"/>
                  </a:lnTo>
                  <a:lnTo>
                    <a:pt x="107073" y="0"/>
                  </a:lnTo>
                  <a:lnTo>
                    <a:pt x="181207" y="0"/>
                  </a:lnTo>
                  <a:lnTo>
                    <a:pt x="286382" y="292157"/>
                  </a:lnTo>
                  <a:lnTo>
                    <a:pt x="212912" y="292157"/>
                  </a:lnTo>
                  <a:lnTo>
                    <a:pt x="200761" y="255968"/>
                  </a:lnTo>
                  <a:close/>
                  <a:moveTo>
                    <a:pt x="182252" y="200220"/>
                  </a:moveTo>
                  <a:lnTo>
                    <a:pt x="144093" y="84850"/>
                  </a:lnTo>
                  <a:lnTo>
                    <a:pt x="105934" y="200220"/>
                  </a:lnTo>
                  <a:lnTo>
                    <a:pt x="182252" y="200220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2" name="Forma libre 71">
              <a:extLst>
                <a:ext uri="{FF2B5EF4-FFF2-40B4-BE49-F238E27FC236}">
                  <a16:creationId xmlns:a16="http://schemas.microsoft.com/office/drawing/2014/main" id="{D44157EF-F507-4729-B08C-91069EB94D40}"/>
                </a:ext>
              </a:extLst>
            </p:cNvPr>
            <p:cNvSpPr/>
            <p:nvPr/>
          </p:nvSpPr>
          <p:spPr>
            <a:xfrm>
              <a:off x="9606506" y="1276435"/>
              <a:ext cx="152635" cy="297826"/>
            </a:xfrm>
            <a:custGeom>
              <a:avLst/>
              <a:gdLst>
                <a:gd name="connsiteX0" fmla="*/ 0 w 152635"/>
                <a:gd name="connsiteY0" fmla="*/ 149102 h 297826"/>
                <a:gd name="connsiteX1" fmla="*/ 152636 w 152635"/>
                <a:gd name="connsiteY1" fmla="*/ 0 h 297826"/>
                <a:gd name="connsiteX2" fmla="*/ 152636 w 152635"/>
                <a:gd name="connsiteY2" fmla="*/ 71716 h 297826"/>
                <a:gd name="connsiteX3" fmla="*/ 72046 w 152635"/>
                <a:gd name="connsiteY3" fmla="*/ 149102 h 297826"/>
                <a:gd name="connsiteX4" fmla="*/ 152636 w 152635"/>
                <a:gd name="connsiteY4" fmla="*/ 226488 h 297826"/>
                <a:gd name="connsiteX5" fmla="*/ 152636 w 152635"/>
                <a:gd name="connsiteY5" fmla="*/ 297826 h 297826"/>
                <a:gd name="connsiteX6" fmla="*/ 0 w 152635"/>
                <a:gd name="connsiteY6" fmla="*/ 149102 h 29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635" h="297826">
                  <a:moveTo>
                    <a:pt x="0" y="149102"/>
                  </a:moveTo>
                  <a:cubicBezTo>
                    <a:pt x="0" y="67842"/>
                    <a:pt x="67015" y="0"/>
                    <a:pt x="152636" y="0"/>
                  </a:cubicBezTo>
                  <a:lnTo>
                    <a:pt x="152636" y="71716"/>
                  </a:lnTo>
                  <a:cubicBezTo>
                    <a:pt x="105934" y="71716"/>
                    <a:pt x="72046" y="106488"/>
                    <a:pt x="72046" y="149102"/>
                  </a:cubicBezTo>
                  <a:cubicBezTo>
                    <a:pt x="72046" y="191716"/>
                    <a:pt x="105934" y="226488"/>
                    <a:pt x="152636" y="226488"/>
                  </a:cubicBezTo>
                  <a:lnTo>
                    <a:pt x="152636" y="297826"/>
                  </a:lnTo>
                  <a:cubicBezTo>
                    <a:pt x="67015" y="297826"/>
                    <a:pt x="0" y="230362"/>
                    <a:pt x="0" y="149102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3" name="Forma libre 72">
              <a:extLst>
                <a:ext uri="{FF2B5EF4-FFF2-40B4-BE49-F238E27FC236}">
                  <a16:creationId xmlns:a16="http://schemas.microsoft.com/office/drawing/2014/main" id="{673BA06F-C5EA-3B4E-7287-092B53A7BD04}"/>
                </a:ext>
              </a:extLst>
            </p:cNvPr>
            <p:cNvSpPr/>
            <p:nvPr/>
          </p:nvSpPr>
          <p:spPr>
            <a:xfrm>
              <a:off x="9771196" y="1273601"/>
              <a:ext cx="304845" cy="303495"/>
            </a:xfrm>
            <a:custGeom>
              <a:avLst/>
              <a:gdLst>
                <a:gd name="connsiteX0" fmla="*/ 95 w 304845"/>
                <a:gd name="connsiteY0" fmla="*/ 151559 h 303495"/>
                <a:gd name="connsiteX1" fmla="*/ 152731 w 304845"/>
                <a:gd name="connsiteY1" fmla="*/ 0 h 303495"/>
                <a:gd name="connsiteX2" fmla="*/ 303183 w 304845"/>
                <a:gd name="connsiteY2" fmla="*/ 172535 h 303495"/>
                <a:gd name="connsiteX3" fmla="*/ 70623 w 304845"/>
                <a:gd name="connsiteY3" fmla="*/ 172535 h 303495"/>
                <a:gd name="connsiteX4" fmla="*/ 152256 w 304845"/>
                <a:gd name="connsiteY4" fmla="*/ 238204 h 303495"/>
                <a:gd name="connsiteX5" fmla="*/ 220410 w 304845"/>
                <a:gd name="connsiteY5" fmla="*/ 199464 h 303495"/>
                <a:gd name="connsiteX6" fmla="*/ 297772 w 304845"/>
                <a:gd name="connsiteY6" fmla="*/ 199464 h 303495"/>
                <a:gd name="connsiteX7" fmla="*/ 152636 w 304845"/>
                <a:gd name="connsiteY7" fmla="*/ 303495 h 303495"/>
                <a:gd name="connsiteX8" fmla="*/ 0 w 304845"/>
                <a:gd name="connsiteY8" fmla="*/ 151559 h 303495"/>
                <a:gd name="connsiteX9" fmla="*/ 228669 w 304845"/>
                <a:gd name="connsiteY9" fmla="*/ 119244 h 303495"/>
                <a:gd name="connsiteX10" fmla="*/ 151971 w 304845"/>
                <a:gd name="connsiteY10" fmla="*/ 66331 h 303495"/>
                <a:gd name="connsiteX11" fmla="*/ 74894 w 304845"/>
                <a:gd name="connsiteY11" fmla="*/ 119244 h 303495"/>
                <a:gd name="connsiteX12" fmla="*/ 228574 w 304845"/>
                <a:gd name="connsiteY12" fmla="*/ 119244 h 30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4845" h="303495">
                  <a:moveTo>
                    <a:pt x="95" y="151559"/>
                  </a:moveTo>
                  <a:cubicBezTo>
                    <a:pt x="95" y="70583"/>
                    <a:pt x="64263" y="0"/>
                    <a:pt x="152731" y="0"/>
                  </a:cubicBezTo>
                  <a:cubicBezTo>
                    <a:pt x="241199" y="0"/>
                    <a:pt x="317137" y="82016"/>
                    <a:pt x="303183" y="172535"/>
                  </a:cubicBezTo>
                  <a:lnTo>
                    <a:pt x="70623" y="172535"/>
                  </a:lnTo>
                  <a:cubicBezTo>
                    <a:pt x="75938" y="209480"/>
                    <a:pt x="109161" y="238204"/>
                    <a:pt x="152256" y="238204"/>
                  </a:cubicBezTo>
                  <a:cubicBezTo>
                    <a:pt x="181872" y="238204"/>
                    <a:pt x="207501" y="222614"/>
                    <a:pt x="220410" y="199464"/>
                  </a:cubicBezTo>
                  <a:lnTo>
                    <a:pt x="297772" y="199464"/>
                  </a:lnTo>
                  <a:cubicBezTo>
                    <a:pt x="279263" y="259464"/>
                    <a:pt x="222878" y="303495"/>
                    <a:pt x="152636" y="303495"/>
                  </a:cubicBezTo>
                  <a:cubicBezTo>
                    <a:pt x="64168" y="303495"/>
                    <a:pt x="0" y="232818"/>
                    <a:pt x="0" y="151559"/>
                  </a:cubicBezTo>
                  <a:close/>
                  <a:moveTo>
                    <a:pt x="228669" y="119244"/>
                  </a:moveTo>
                  <a:cubicBezTo>
                    <a:pt x="219366" y="88346"/>
                    <a:pt x="189086" y="66331"/>
                    <a:pt x="151971" y="66331"/>
                  </a:cubicBezTo>
                  <a:cubicBezTo>
                    <a:pt x="114856" y="66331"/>
                    <a:pt x="84956" y="88724"/>
                    <a:pt x="74894" y="119244"/>
                  </a:cubicBezTo>
                  <a:lnTo>
                    <a:pt x="228574" y="119244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4" name="Forma libre 73">
              <a:extLst>
                <a:ext uri="{FF2B5EF4-FFF2-40B4-BE49-F238E27FC236}">
                  <a16:creationId xmlns:a16="http://schemas.microsoft.com/office/drawing/2014/main" id="{DF79019C-13D4-09B5-E541-35E03367A2BB}"/>
                </a:ext>
              </a:extLst>
            </p:cNvPr>
            <p:cNvSpPr/>
            <p:nvPr/>
          </p:nvSpPr>
          <p:spPr>
            <a:xfrm>
              <a:off x="10110165" y="1279648"/>
              <a:ext cx="338494" cy="292156"/>
            </a:xfrm>
            <a:custGeom>
              <a:avLst/>
              <a:gdLst>
                <a:gd name="connsiteX0" fmla="*/ 0 w 338494"/>
                <a:gd name="connsiteY0" fmla="*/ 0 h 292156"/>
                <a:gd name="connsiteX1" fmla="*/ 95207 w 338494"/>
                <a:gd name="connsiteY1" fmla="*/ 0 h 292156"/>
                <a:gd name="connsiteX2" fmla="*/ 170101 w 338494"/>
                <a:gd name="connsiteY2" fmla="*/ 198425 h 292156"/>
                <a:gd name="connsiteX3" fmla="*/ 243951 w 338494"/>
                <a:gd name="connsiteY3" fmla="*/ 0 h 292156"/>
                <a:gd name="connsiteX4" fmla="*/ 338494 w 338494"/>
                <a:gd name="connsiteY4" fmla="*/ 0 h 292156"/>
                <a:gd name="connsiteX5" fmla="*/ 338494 w 338494"/>
                <a:gd name="connsiteY5" fmla="*/ 292157 h 292156"/>
                <a:gd name="connsiteX6" fmla="*/ 266828 w 338494"/>
                <a:gd name="connsiteY6" fmla="*/ 292157 h 292156"/>
                <a:gd name="connsiteX7" fmla="*/ 266828 w 338494"/>
                <a:gd name="connsiteY7" fmla="*/ 121039 h 292156"/>
                <a:gd name="connsiteX8" fmla="*/ 201521 w 338494"/>
                <a:gd name="connsiteY8" fmla="*/ 292157 h 292156"/>
                <a:gd name="connsiteX9" fmla="*/ 137638 w 338494"/>
                <a:gd name="connsiteY9" fmla="*/ 292157 h 292156"/>
                <a:gd name="connsiteX10" fmla="*/ 71667 w 338494"/>
                <a:gd name="connsiteY10" fmla="*/ 118960 h 292156"/>
                <a:gd name="connsiteX11" fmla="*/ 71667 w 338494"/>
                <a:gd name="connsiteY11" fmla="*/ 292157 h 292156"/>
                <a:gd name="connsiteX12" fmla="*/ 0 w 338494"/>
                <a:gd name="connsiteY12" fmla="*/ 292157 h 292156"/>
                <a:gd name="connsiteX13" fmla="*/ 0 w 338494"/>
                <a:gd name="connsiteY13" fmla="*/ 0 h 292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8494" h="292156">
                  <a:moveTo>
                    <a:pt x="0" y="0"/>
                  </a:moveTo>
                  <a:lnTo>
                    <a:pt x="95207" y="0"/>
                  </a:lnTo>
                  <a:lnTo>
                    <a:pt x="170101" y="198425"/>
                  </a:lnTo>
                  <a:lnTo>
                    <a:pt x="243951" y="0"/>
                  </a:lnTo>
                  <a:lnTo>
                    <a:pt x="338494" y="0"/>
                  </a:lnTo>
                  <a:lnTo>
                    <a:pt x="338494" y="292157"/>
                  </a:lnTo>
                  <a:lnTo>
                    <a:pt x="266828" y="292157"/>
                  </a:lnTo>
                  <a:lnTo>
                    <a:pt x="266828" y="121039"/>
                  </a:lnTo>
                  <a:lnTo>
                    <a:pt x="201521" y="292157"/>
                  </a:lnTo>
                  <a:lnTo>
                    <a:pt x="137638" y="292157"/>
                  </a:lnTo>
                  <a:lnTo>
                    <a:pt x="71667" y="118960"/>
                  </a:lnTo>
                  <a:lnTo>
                    <a:pt x="71667" y="292157"/>
                  </a:lnTo>
                  <a:lnTo>
                    <a:pt x="0" y="29215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5" name="Forma libre 74">
              <a:extLst>
                <a:ext uri="{FF2B5EF4-FFF2-40B4-BE49-F238E27FC236}">
                  <a16:creationId xmlns:a16="http://schemas.microsoft.com/office/drawing/2014/main" id="{276A150C-4F14-1B38-727C-9406B26B008B}"/>
                </a:ext>
              </a:extLst>
            </p:cNvPr>
            <p:cNvSpPr/>
            <p:nvPr/>
          </p:nvSpPr>
          <p:spPr>
            <a:xfrm>
              <a:off x="10482167" y="1273601"/>
              <a:ext cx="304891" cy="303495"/>
            </a:xfrm>
            <a:custGeom>
              <a:avLst/>
              <a:gdLst>
                <a:gd name="connsiteX0" fmla="*/ 152636 w 304891"/>
                <a:gd name="connsiteY0" fmla="*/ 303495 h 303495"/>
                <a:gd name="connsiteX1" fmla="*/ 0 w 304891"/>
                <a:gd name="connsiteY1" fmla="*/ 151559 h 303495"/>
                <a:gd name="connsiteX2" fmla="*/ 152636 w 304891"/>
                <a:gd name="connsiteY2" fmla="*/ 0 h 303495"/>
                <a:gd name="connsiteX3" fmla="*/ 304892 w 304891"/>
                <a:gd name="connsiteY3" fmla="*/ 151559 h 303495"/>
                <a:gd name="connsiteX4" fmla="*/ 152636 w 304891"/>
                <a:gd name="connsiteY4" fmla="*/ 303495 h 303495"/>
                <a:gd name="connsiteX5" fmla="*/ 152636 w 304891"/>
                <a:gd name="connsiteY5" fmla="*/ 71716 h 303495"/>
                <a:gd name="connsiteX6" fmla="*/ 72046 w 304891"/>
                <a:gd name="connsiteY6" fmla="*/ 151559 h 303495"/>
                <a:gd name="connsiteX7" fmla="*/ 152636 w 304891"/>
                <a:gd name="connsiteY7" fmla="*/ 231779 h 303495"/>
                <a:gd name="connsiteX8" fmla="*/ 232845 w 304891"/>
                <a:gd name="connsiteY8" fmla="*/ 151559 h 303495"/>
                <a:gd name="connsiteX9" fmla="*/ 152636 w 304891"/>
                <a:gd name="connsiteY9" fmla="*/ 71716 h 30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4891" h="303495">
                  <a:moveTo>
                    <a:pt x="152636" y="303495"/>
                  </a:moveTo>
                  <a:cubicBezTo>
                    <a:pt x="63788" y="303495"/>
                    <a:pt x="0" y="232818"/>
                    <a:pt x="0" y="151559"/>
                  </a:cubicBezTo>
                  <a:cubicBezTo>
                    <a:pt x="0" y="70299"/>
                    <a:pt x="63788" y="0"/>
                    <a:pt x="152636" y="0"/>
                  </a:cubicBezTo>
                  <a:cubicBezTo>
                    <a:pt x="241483" y="0"/>
                    <a:pt x="304892" y="70677"/>
                    <a:pt x="304892" y="151559"/>
                  </a:cubicBezTo>
                  <a:cubicBezTo>
                    <a:pt x="304892" y="232440"/>
                    <a:pt x="241009" y="303495"/>
                    <a:pt x="152636" y="303495"/>
                  </a:cubicBezTo>
                  <a:close/>
                  <a:moveTo>
                    <a:pt x="152636" y="71716"/>
                  </a:moveTo>
                  <a:cubicBezTo>
                    <a:pt x="105934" y="71716"/>
                    <a:pt x="72046" y="107905"/>
                    <a:pt x="72046" y="151559"/>
                  </a:cubicBezTo>
                  <a:cubicBezTo>
                    <a:pt x="72046" y="195212"/>
                    <a:pt x="105934" y="231779"/>
                    <a:pt x="152636" y="231779"/>
                  </a:cubicBezTo>
                  <a:cubicBezTo>
                    <a:pt x="199338" y="231779"/>
                    <a:pt x="232845" y="195212"/>
                    <a:pt x="232845" y="151559"/>
                  </a:cubicBezTo>
                  <a:cubicBezTo>
                    <a:pt x="232845" y="107905"/>
                    <a:pt x="198958" y="71716"/>
                    <a:pt x="152636" y="71716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6" name="Forma libre 75">
              <a:extLst>
                <a:ext uri="{FF2B5EF4-FFF2-40B4-BE49-F238E27FC236}">
                  <a16:creationId xmlns:a16="http://schemas.microsoft.com/office/drawing/2014/main" id="{C1725CFB-CF5F-AF9E-ADF4-48DA53F29EA3}"/>
                </a:ext>
              </a:extLst>
            </p:cNvPr>
            <p:cNvSpPr/>
            <p:nvPr/>
          </p:nvSpPr>
          <p:spPr>
            <a:xfrm>
              <a:off x="10792470" y="1275774"/>
              <a:ext cx="134410" cy="299999"/>
            </a:xfrm>
            <a:custGeom>
              <a:avLst/>
              <a:gdLst>
                <a:gd name="connsiteX0" fmla="*/ 0 w 134410"/>
                <a:gd name="connsiteY0" fmla="*/ 228189 h 299999"/>
                <a:gd name="connsiteX1" fmla="*/ 31040 w 134410"/>
                <a:gd name="connsiteY1" fmla="*/ 194834 h 299999"/>
                <a:gd name="connsiteX2" fmla="*/ 31040 w 134410"/>
                <a:gd name="connsiteY2" fmla="*/ 103275 h 299999"/>
                <a:gd name="connsiteX3" fmla="*/ 134410 w 134410"/>
                <a:gd name="connsiteY3" fmla="*/ 0 h 299999"/>
                <a:gd name="connsiteX4" fmla="*/ 134410 w 134410"/>
                <a:gd name="connsiteY4" fmla="*/ 71716 h 299999"/>
                <a:gd name="connsiteX5" fmla="*/ 102706 w 134410"/>
                <a:gd name="connsiteY5" fmla="*/ 104409 h 299999"/>
                <a:gd name="connsiteX6" fmla="*/ 102706 w 134410"/>
                <a:gd name="connsiteY6" fmla="*/ 194929 h 299999"/>
                <a:gd name="connsiteX7" fmla="*/ 0 w 134410"/>
                <a:gd name="connsiteY7" fmla="*/ 299999 h 299999"/>
                <a:gd name="connsiteX8" fmla="*/ 0 w 134410"/>
                <a:gd name="connsiteY8" fmla="*/ 228283 h 29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410" h="299999">
                  <a:moveTo>
                    <a:pt x="0" y="228189"/>
                  </a:moveTo>
                  <a:cubicBezTo>
                    <a:pt x="20313" y="228189"/>
                    <a:pt x="31040" y="217889"/>
                    <a:pt x="31040" y="194834"/>
                  </a:cubicBezTo>
                  <a:lnTo>
                    <a:pt x="31040" y="103275"/>
                  </a:lnTo>
                  <a:cubicBezTo>
                    <a:pt x="31040" y="37984"/>
                    <a:pt x="74135" y="661"/>
                    <a:pt x="134410" y="0"/>
                  </a:cubicBezTo>
                  <a:lnTo>
                    <a:pt x="134410" y="71716"/>
                  </a:lnTo>
                  <a:cubicBezTo>
                    <a:pt x="113717" y="71716"/>
                    <a:pt x="102706" y="82394"/>
                    <a:pt x="102706" y="104409"/>
                  </a:cubicBezTo>
                  <a:lnTo>
                    <a:pt x="102706" y="194929"/>
                  </a:lnTo>
                  <a:cubicBezTo>
                    <a:pt x="102706" y="259936"/>
                    <a:pt x="59896" y="299999"/>
                    <a:pt x="0" y="299999"/>
                  </a:cubicBezTo>
                  <a:lnTo>
                    <a:pt x="0" y="228283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7" name="Forma libre 76">
              <a:extLst>
                <a:ext uri="{FF2B5EF4-FFF2-40B4-BE49-F238E27FC236}">
                  <a16:creationId xmlns:a16="http://schemas.microsoft.com/office/drawing/2014/main" id="{953247CB-258A-9D76-3BCB-89E5E75AC894}"/>
                </a:ext>
              </a:extLst>
            </p:cNvPr>
            <p:cNvSpPr/>
            <p:nvPr/>
          </p:nvSpPr>
          <p:spPr>
            <a:xfrm>
              <a:off x="9093259" y="1646072"/>
              <a:ext cx="205412" cy="373322"/>
            </a:xfrm>
            <a:custGeom>
              <a:avLst/>
              <a:gdLst>
                <a:gd name="connsiteX0" fmla="*/ 0 w 205412"/>
                <a:gd name="connsiteY0" fmla="*/ 0 h 373322"/>
                <a:gd name="connsiteX1" fmla="*/ 205413 w 205412"/>
                <a:gd name="connsiteY1" fmla="*/ 0 h 373322"/>
                <a:gd name="connsiteX2" fmla="*/ 205413 w 205412"/>
                <a:gd name="connsiteY2" fmla="*/ 86457 h 373322"/>
                <a:gd name="connsiteX3" fmla="*/ 91316 w 205412"/>
                <a:gd name="connsiteY3" fmla="*/ 86457 h 373322"/>
                <a:gd name="connsiteX4" fmla="*/ 91316 w 205412"/>
                <a:gd name="connsiteY4" fmla="*/ 152976 h 373322"/>
                <a:gd name="connsiteX5" fmla="*/ 194971 w 205412"/>
                <a:gd name="connsiteY5" fmla="*/ 152976 h 373322"/>
                <a:gd name="connsiteX6" fmla="*/ 194971 w 205412"/>
                <a:gd name="connsiteY6" fmla="*/ 230362 h 373322"/>
                <a:gd name="connsiteX7" fmla="*/ 91316 w 205412"/>
                <a:gd name="connsiteY7" fmla="*/ 230362 h 373322"/>
                <a:gd name="connsiteX8" fmla="*/ 91316 w 205412"/>
                <a:gd name="connsiteY8" fmla="*/ 373322 h 373322"/>
                <a:gd name="connsiteX9" fmla="*/ 0 w 205412"/>
                <a:gd name="connsiteY9" fmla="*/ 373322 h 373322"/>
                <a:gd name="connsiteX10" fmla="*/ 0 w 205412"/>
                <a:gd name="connsiteY10" fmla="*/ 95 h 37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5412" h="373322">
                  <a:moveTo>
                    <a:pt x="0" y="0"/>
                  </a:moveTo>
                  <a:lnTo>
                    <a:pt x="205413" y="0"/>
                  </a:lnTo>
                  <a:lnTo>
                    <a:pt x="205413" y="86457"/>
                  </a:lnTo>
                  <a:lnTo>
                    <a:pt x="91316" y="86457"/>
                  </a:lnTo>
                  <a:lnTo>
                    <a:pt x="91316" y="152976"/>
                  </a:lnTo>
                  <a:lnTo>
                    <a:pt x="194971" y="152976"/>
                  </a:lnTo>
                  <a:lnTo>
                    <a:pt x="194971" y="230362"/>
                  </a:lnTo>
                  <a:lnTo>
                    <a:pt x="91316" y="230362"/>
                  </a:lnTo>
                  <a:lnTo>
                    <a:pt x="91316" y="373322"/>
                  </a:lnTo>
                  <a:lnTo>
                    <a:pt x="0" y="373322"/>
                  </a:lnTo>
                  <a:lnTo>
                    <a:pt x="0" y="95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8" name="Forma libre 77">
              <a:extLst>
                <a:ext uri="{FF2B5EF4-FFF2-40B4-BE49-F238E27FC236}">
                  <a16:creationId xmlns:a16="http://schemas.microsoft.com/office/drawing/2014/main" id="{8D659891-A305-24B2-0FFE-C5C6F46CBAB7}"/>
                </a:ext>
              </a:extLst>
            </p:cNvPr>
            <p:cNvSpPr/>
            <p:nvPr/>
          </p:nvSpPr>
          <p:spPr>
            <a:xfrm>
              <a:off x="9339014" y="1646545"/>
              <a:ext cx="276414" cy="378707"/>
            </a:xfrm>
            <a:custGeom>
              <a:avLst/>
              <a:gdLst>
                <a:gd name="connsiteX0" fmla="*/ 190 w 276414"/>
                <a:gd name="connsiteY0" fmla="*/ 230740 h 378707"/>
                <a:gd name="connsiteX1" fmla="*/ 190 w 276414"/>
                <a:gd name="connsiteY1" fmla="*/ 0 h 378707"/>
                <a:gd name="connsiteX2" fmla="*/ 91980 w 276414"/>
                <a:gd name="connsiteY2" fmla="*/ 0 h 378707"/>
                <a:gd name="connsiteX3" fmla="*/ 91980 w 276414"/>
                <a:gd name="connsiteY3" fmla="*/ 233858 h 378707"/>
                <a:gd name="connsiteX4" fmla="*/ 138302 w 276414"/>
                <a:gd name="connsiteY4" fmla="*/ 290362 h 378707"/>
                <a:gd name="connsiteX5" fmla="*/ 184625 w 276414"/>
                <a:gd name="connsiteY5" fmla="*/ 233858 h 378707"/>
                <a:gd name="connsiteX6" fmla="*/ 184625 w 276414"/>
                <a:gd name="connsiteY6" fmla="*/ 0 h 378707"/>
                <a:gd name="connsiteX7" fmla="*/ 276415 w 276414"/>
                <a:gd name="connsiteY7" fmla="*/ 0 h 378707"/>
                <a:gd name="connsiteX8" fmla="*/ 276415 w 276414"/>
                <a:gd name="connsiteY8" fmla="*/ 230740 h 378707"/>
                <a:gd name="connsiteX9" fmla="*/ 138207 w 276414"/>
                <a:gd name="connsiteY9" fmla="*/ 378708 h 378707"/>
                <a:gd name="connsiteX10" fmla="*/ 0 w 276414"/>
                <a:gd name="connsiteY10" fmla="*/ 230740 h 378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6414" h="378707">
                  <a:moveTo>
                    <a:pt x="190" y="230740"/>
                  </a:moveTo>
                  <a:lnTo>
                    <a:pt x="190" y="0"/>
                  </a:lnTo>
                  <a:lnTo>
                    <a:pt x="91980" y="0"/>
                  </a:lnTo>
                  <a:lnTo>
                    <a:pt x="91980" y="233858"/>
                  </a:lnTo>
                  <a:cubicBezTo>
                    <a:pt x="91980" y="265039"/>
                    <a:pt x="102896" y="290362"/>
                    <a:pt x="138302" y="290362"/>
                  </a:cubicBezTo>
                  <a:cubicBezTo>
                    <a:pt x="173709" y="290362"/>
                    <a:pt x="184625" y="265039"/>
                    <a:pt x="184625" y="233858"/>
                  </a:cubicBezTo>
                  <a:lnTo>
                    <a:pt x="184625" y="0"/>
                  </a:lnTo>
                  <a:lnTo>
                    <a:pt x="276415" y="0"/>
                  </a:lnTo>
                  <a:lnTo>
                    <a:pt x="276415" y="230740"/>
                  </a:lnTo>
                  <a:cubicBezTo>
                    <a:pt x="276415" y="320787"/>
                    <a:pt x="223733" y="378708"/>
                    <a:pt x="138207" y="378708"/>
                  </a:cubicBezTo>
                  <a:cubicBezTo>
                    <a:pt x="52682" y="378708"/>
                    <a:pt x="0" y="320314"/>
                    <a:pt x="0" y="230740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9" name="Forma libre 78">
              <a:extLst>
                <a:ext uri="{FF2B5EF4-FFF2-40B4-BE49-F238E27FC236}">
                  <a16:creationId xmlns:a16="http://schemas.microsoft.com/office/drawing/2014/main" id="{7643F8F1-1057-45A4-C113-13F1D08541B8}"/>
                </a:ext>
              </a:extLst>
            </p:cNvPr>
            <p:cNvSpPr/>
            <p:nvPr/>
          </p:nvSpPr>
          <p:spPr>
            <a:xfrm>
              <a:off x="9644570" y="1645978"/>
              <a:ext cx="241768" cy="373227"/>
            </a:xfrm>
            <a:custGeom>
              <a:avLst/>
              <a:gdLst>
                <a:gd name="connsiteX0" fmla="*/ 74989 w 241768"/>
                <a:gd name="connsiteY0" fmla="*/ 86457 h 373227"/>
                <a:gd name="connsiteX1" fmla="*/ 0 w 241768"/>
                <a:gd name="connsiteY1" fmla="*/ 86457 h 373227"/>
                <a:gd name="connsiteX2" fmla="*/ 0 w 241768"/>
                <a:gd name="connsiteY2" fmla="*/ 0 h 373227"/>
                <a:gd name="connsiteX3" fmla="*/ 241768 w 241768"/>
                <a:gd name="connsiteY3" fmla="*/ 0 h 373227"/>
                <a:gd name="connsiteX4" fmla="*/ 241768 w 241768"/>
                <a:gd name="connsiteY4" fmla="*/ 86457 h 373227"/>
                <a:gd name="connsiteX5" fmla="*/ 166305 w 241768"/>
                <a:gd name="connsiteY5" fmla="*/ 86457 h 373227"/>
                <a:gd name="connsiteX6" fmla="*/ 166305 w 241768"/>
                <a:gd name="connsiteY6" fmla="*/ 373228 h 373227"/>
                <a:gd name="connsiteX7" fmla="*/ 74989 w 241768"/>
                <a:gd name="connsiteY7" fmla="*/ 373228 h 373227"/>
                <a:gd name="connsiteX8" fmla="*/ 74989 w 241768"/>
                <a:gd name="connsiteY8" fmla="*/ 86457 h 373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768" h="373227">
                  <a:moveTo>
                    <a:pt x="74989" y="86457"/>
                  </a:moveTo>
                  <a:lnTo>
                    <a:pt x="0" y="86457"/>
                  </a:lnTo>
                  <a:lnTo>
                    <a:pt x="0" y="0"/>
                  </a:lnTo>
                  <a:lnTo>
                    <a:pt x="241768" y="0"/>
                  </a:lnTo>
                  <a:lnTo>
                    <a:pt x="241768" y="86457"/>
                  </a:lnTo>
                  <a:lnTo>
                    <a:pt x="166305" y="86457"/>
                  </a:lnTo>
                  <a:lnTo>
                    <a:pt x="166305" y="373228"/>
                  </a:lnTo>
                  <a:lnTo>
                    <a:pt x="74989" y="373228"/>
                  </a:lnTo>
                  <a:lnTo>
                    <a:pt x="74989" y="86457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0" name="Forma libre 79">
              <a:extLst>
                <a:ext uri="{FF2B5EF4-FFF2-40B4-BE49-F238E27FC236}">
                  <a16:creationId xmlns:a16="http://schemas.microsoft.com/office/drawing/2014/main" id="{A69481DB-035A-E24D-478C-718D004AB6B4}"/>
                </a:ext>
              </a:extLst>
            </p:cNvPr>
            <p:cNvSpPr/>
            <p:nvPr/>
          </p:nvSpPr>
          <p:spPr>
            <a:xfrm>
              <a:off x="9915289" y="1646545"/>
              <a:ext cx="276414" cy="378707"/>
            </a:xfrm>
            <a:custGeom>
              <a:avLst/>
              <a:gdLst>
                <a:gd name="connsiteX0" fmla="*/ 190 w 276414"/>
                <a:gd name="connsiteY0" fmla="*/ 230740 h 378707"/>
                <a:gd name="connsiteX1" fmla="*/ 190 w 276414"/>
                <a:gd name="connsiteY1" fmla="*/ 0 h 378707"/>
                <a:gd name="connsiteX2" fmla="*/ 91980 w 276414"/>
                <a:gd name="connsiteY2" fmla="*/ 0 h 378707"/>
                <a:gd name="connsiteX3" fmla="*/ 91980 w 276414"/>
                <a:gd name="connsiteY3" fmla="*/ 233858 h 378707"/>
                <a:gd name="connsiteX4" fmla="*/ 138302 w 276414"/>
                <a:gd name="connsiteY4" fmla="*/ 290362 h 378707"/>
                <a:gd name="connsiteX5" fmla="*/ 184625 w 276414"/>
                <a:gd name="connsiteY5" fmla="*/ 233858 h 378707"/>
                <a:gd name="connsiteX6" fmla="*/ 184625 w 276414"/>
                <a:gd name="connsiteY6" fmla="*/ 0 h 378707"/>
                <a:gd name="connsiteX7" fmla="*/ 276415 w 276414"/>
                <a:gd name="connsiteY7" fmla="*/ 0 h 378707"/>
                <a:gd name="connsiteX8" fmla="*/ 276415 w 276414"/>
                <a:gd name="connsiteY8" fmla="*/ 230740 h 378707"/>
                <a:gd name="connsiteX9" fmla="*/ 138207 w 276414"/>
                <a:gd name="connsiteY9" fmla="*/ 378708 h 378707"/>
                <a:gd name="connsiteX10" fmla="*/ 0 w 276414"/>
                <a:gd name="connsiteY10" fmla="*/ 230740 h 378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6414" h="378707">
                  <a:moveTo>
                    <a:pt x="190" y="230740"/>
                  </a:moveTo>
                  <a:lnTo>
                    <a:pt x="190" y="0"/>
                  </a:lnTo>
                  <a:lnTo>
                    <a:pt x="91980" y="0"/>
                  </a:lnTo>
                  <a:lnTo>
                    <a:pt x="91980" y="233858"/>
                  </a:lnTo>
                  <a:cubicBezTo>
                    <a:pt x="91980" y="265039"/>
                    <a:pt x="102896" y="290362"/>
                    <a:pt x="138302" y="290362"/>
                  </a:cubicBezTo>
                  <a:cubicBezTo>
                    <a:pt x="173708" y="290362"/>
                    <a:pt x="184625" y="265039"/>
                    <a:pt x="184625" y="233858"/>
                  </a:cubicBezTo>
                  <a:lnTo>
                    <a:pt x="184625" y="0"/>
                  </a:lnTo>
                  <a:lnTo>
                    <a:pt x="276415" y="0"/>
                  </a:lnTo>
                  <a:lnTo>
                    <a:pt x="276415" y="230740"/>
                  </a:lnTo>
                  <a:cubicBezTo>
                    <a:pt x="276415" y="320787"/>
                    <a:pt x="223733" y="378708"/>
                    <a:pt x="138207" y="378708"/>
                  </a:cubicBezTo>
                  <a:cubicBezTo>
                    <a:pt x="52682" y="378708"/>
                    <a:pt x="0" y="320314"/>
                    <a:pt x="0" y="230740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1" name="Forma libre 80">
              <a:extLst>
                <a:ext uri="{FF2B5EF4-FFF2-40B4-BE49-F238E27FC236}">
                  <a16:creationId xmlns:a16="http://schemas.microsoft.com/office/drawing/2014/main" id="{19C14099-8DED-9779-2060-C64621F9825B}"/>
                </a:ext>
              </a:extLst>
            </p:cNvPr>
            <p:cNvSpPr/>
            <p:nvPr/>
          </p:nvSpPr>
          <p:spPr>
            <a:xfrm>
              <a:off x="10245525" y="1646450"/>
              <a:ext cx="272143" cy="373227"/>
            </a:xfrm>
            <a:custGeom>
              <a:avLst/>
              <a:gdLst>
                <a:gd name="connsiteX0" fmla="*/ 166305 w 272143"/>
                <a:gd name="connsiteY0" fmla="*/ 372850 h 373227"/>
                <a:gd name="connsiteX1" fmla="*/ 134980 w 272143"/>
                <a:gd name="connsiteY1" fmla="*/ 297259 h 373227"/>
                <a:gd name="connsiteX2" fmla="*/ 106788 w 272143"/>
                <a:gd name="connsiteY2" fmla="*/ 299055 h 373227"/>
                <a:gd name="connsiteX3" fmla="*/ 91316 w 272143"/>
                <a:gd name="connsiteY3" fmla="*/ 299055 h 373227"/>
                <a:gd name="connsiteX4" fmla="*/ 91316 w 272143"/>
                <a:gd name="connsiteY4" fmla="*/ 373228 h 373227"/>
                <a:gd name="connsiteX5" fmla="*/ 0 w 272143"/>
                <a:gd name="connsiteY5" fmla="*/ 373228 h 373227"/>
                <a:gd name="connsiteX6" fmla="*/ 0 w 272143"/>
                <a:gd name="connsiteY6" fmla="*/ 0 h 373227"/>
                <a:gd name="connsiteX7" fmla="*/ 93594 w 272143"/>
                <a:gd name="connsiteY7" fmla="*/ 0 h 373227"/>
                <a:gd name="connsiteX8" fmla="*/ 263126 w 272143"/>
                <a:gd name="connsiteY8" fmla="*/ 149291 h 373227"/>
                <a:gd name="connsiteX9" fmla="*/ 215380 w 272143"/>
                <a:gd name="connsiteY9" fmla="*/ 263244 h 373227"/>
                <a:gd name="connsiteX10" fmla="*/ 272143 w 272143"/>
                <a:gd name="connsiteY10" fmla="*/ 372755 h 373227"/>
                <a:gd name="connsiteX11" fmla="*/ 166210 w 272143"/>
                <a:gd name="connsiteY11" fmla="*/ 372755 h 373227"/>
                <a:gd name="connsiteX12" fmla="*/ 109446 w 272143"/>
                <a:gd name="connsiteY12" fmla="*/ 210425 h 373227"/>
                <a:gd name="connsiteX13" fmla="*/ 173519 w 272143"/>
                <a:gd name="connsiteY13" fmla="*/ 149386 h 373227"/>
                <a:gd name="connsiteX14" fmla="*/ 109446 w 272143"/>
                <a:gd name="connsiteY14" fmla="*/ 88724 h 373227"/>
                <a:gd name="connsiteX15" fmla="*/ 91316 w 272143"/>
                <a:gd name="connsiteY15" fmla="*/ 88724 h 373227"/>
                <a:gd name="connsiteX16" fmla="*/ 91316 w 272143"/>
                <a:gd name="connsiteY16" fmla="*/ 210425 h 373227"/>
                <a:gd name="connsiteX17" fmla="*/ 109446 w 272143"/>
                <a:gd name="connsiteY17" fmla="*/ 210425 h 373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2143" h="373227">
                  <a:moveTo>
                    <a:pt x="166305" y="372850"/>
                  </a:moveTo>
                  <a:lnTo>
                    <a:pt x="134980" y="297259"/>
                  </a:lnTo>
                  <a:cubicBezTo>
                    <a:pt x="126342" y="298582"/>
                    <a:pt x="116755" y="299055"/>
                    <a:pt x="106788" y="299055"/>
                  </a:cubicBezTo>
                  <a:lnTo>
                    <a:pt x="91316" y="299055"/>
                  </a:lnTo>
                  <a:lnTo>
                    <a:pt x="91316" y="373228"/>
                  </a:lnTo>
                  <a:lnTo>
                    <a:pt x="0" y="373228"/>
                  </a:lnTo>
                  <a:lnTo>
                    <a:pt x="0" y="0"/>
                  </a:lnTo>
                  <a:lnTo>
                    <a:pt x="93594" y="0"/>
                  </a:lnTo>
                  <a:cubicBezTo>
                    <a:pt x="217183" y="0"/>
                    <a:pt x="263126" y="71905"/>
                    <a:pt x="263126" y="149291"/>
                  </a:cubicBezTo>
                  <a:cubicBezTo>
                    <a:pt x="263126" y="193134"/>
                    <a:pt x="248128" y="235275"/>
                    <a:pt x="215380" y="263244"/>
                  </a:cubicBezTo>
                  <a:lnTo>
                    <a:pt x="272143" y="372755"/>
                  </a:lnTo>
                  <a:lnTo>
                    <a:pt x="166210" y="372755"/>
                  </a:lnTo>
                  <a:close/>
                  <a:moveTo>
                    <a:pt x="109446" y="210425"/>
                  </a:moveTo>
                  <a:cubicBezTo>
                    <a:pt x="151686" y="210425"/>
                    <a:pt x="173519" y="184157"/>
                    <a:pt x="173519" y="149386"/>
                  </a:cubicBezTo>
                  <a:cubicBezTo>
                    <a:pt x="173519" y="114614"/>
                    <a:pt x="151212" y="88724"/>
                    <a:pt x="109446" y="88724"/>
                  </a:cubicBezTo>
                  <a:lnTo>
                    <a:pt x="91316" y="88724"/>
                  </a:lnTo>
                  <a:lnTo>
                    <a:pt x="91316" y="210425"/>
                  </a:lnTo>
                  <a:lnTo>
                    <a:pt x="109446" y="210425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2" name="Forma libre 81">
              <a:extLst>
                <a:ext uri="{FF2B5EF4-FFF2-40B4-BE49-F238E27FC236}">
                  <a16:creationId xmlns:a16="http://schemas.microsoft.com/office/drawing/2014/main" id="{3983B025-5011-3662-AA2F-0CC15FFC9080}"/>
                </a:ext>
              </a:extLst>
            </p:cNvPr>
            <p:cNvSpPr/>
            <p:nvPr/>
          </p:nvSpPr>
          <p:spPr>
            <a:xfrm>
              <a:off x="10537317" y="1639269"/>
              <a:ext cx="388613" cy="386833"/>
            </a:xfrm>
            <a:custGeom>
              <a:avLst/>
              <a:gdLst>
                <a:gd name="connsiteX0" fmla="*/ 194497 w 388613"/>
                <a:gd name="connsiteY0" fmla="*/ 386834 h 386833"/>
                <a:gd name="connsiteX1" fmla="*/ 0 w 388613"/>
                <a:gd name="connsiteY1" fmla="*/ 193228 h 386833"/>
                <a:gd name="connsiteX2" fmla="*/ 194497 w 388613"/>
                <a:gd name="connsiteY2" fmla="*/ 0 h 386833"/>
                <a:gd name="connsiteX3" fmla="*/ 388613 w 388613"/>
                <a:gd name="connsiteY3" fmla="*/ 193228 h 386833"/>
                <a:gd name="connsiteX4" fmla="*/ 194497 w 388613"/>
                <a:gd name="connsiteY4" fmla="*/ 386834 h 386833"/>
                <a:gd name="connsiteX5" fmla="*/ 194497 w 388613"/>
                <a:gd name="connsiteY5" fmla="*/ 91370 h 386833"/>
                <a:gd name="connsiteX6" fmla="*/ 91790 w 388613"/>
                <a:gd name="connsiteY6" fmla="*/ 193133 h 386833"/>
                <a:gd name="connsiteX7" fmla="*/ 194497 w 388613"/>
                <a:gd name="connsiteY7" fmla="*/ 295369 h 386833"/>
                <a:gd name="connsiteX8" fmla="*/ 296728 w 388613"/>
                <a:gd name="connsiteY8" fmla="*/ 193133 h 386833"/>
                <a:gd name="connsiteX9" fmla="*/ 194497 w 388613"/>
                <a:gd name="connsiteY9" fmla="*/ 91370 h 386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8613" h="386833">
                  <a:moveTo>
                    <a:pt x="194497" y="386834"/>
                  </a:moveTo>
                  <a:cubicBezTo>
                    <a:pt x="81349" y="386834"/>
                    <a:pt x="0" y="296787"/>
                    <a:pt x="0" y="193228"/>
                  </a:cubicBezTo>
                  <a:cubicBezTo>
                    <a:pt x="0" y="89669"/>
                    <a:pt x="81349" y="0"/>
                    <a:pt x="194497" y="0"/>
                  </a:cubicBezTo>
                  <a:cubicBezTo>
                    <a:pt x="307644" y="0"/>
                    <a:pt x="388613" y="90047"/>
                    <a:pt x="388613" y="193228"/>
                  </a:cubicBezTo>
                  <a:cubicBezTo>
                    <a:pt x="388613" y="296409"/>
                    <a:pt x="307265" y="386834"/>
                    <a:pt x="194497" y="386834"/>
                  </a:cubicBezTo>
                  <a:close/>
                  <a:moveTo>
                    <a:pt x="194497" y="91370"/>
                  </a:moveTo>
                  <a:cubicBezTo>
                    <a:pt x="134980" y="91370"/>
                    <a:pt x="91790" y="137480"/>
                    <a:pt x="91790" y="193133"/>
                  </a:cubicBezTo>
                  <a:cubicBezTo>
                    <a:pt x="91790" y="248787"/>
                    <a:pt x="134980" y="295369"/>
                    <a:pt x="194497" y="295369"/>
                  </a:cubicBezTo>
                  <a:cubicBezTo>
                    <a:pt x="254013" y="295369"/>
                    <a:pt x="296728" y="248787"/>
                    <a:pt x="296728" y="193133"/>
                  </a:cubicBezTo>
                  <a:cubicBezTo>
                    <a:pt x="296728" y="137480"/>
                    <a:pt x="253539" y="91370"/>
                    <a:pt x="194497" y="91370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3" name="Forma libre 82">
              <a:extLst>
                <a:ext uri="{FF2B5EF4-FFF2-40B4-BE49-F238E27FC236}">
                  <a16:creationId xmlns:a16="http://schemas.microsoft.com/office/drawing/2014/main" id="{48032945-DBE7-3A31-6882-F942D314FF8A}"/>
                </a:ext>
              </a:extLst>
            </p:cNvPr>
            <p:cNvSpPr/>
            <p:nvPr/>
          </p:nvSpPr>
          <p:spPr>
            <a:xfrm>
              <a:off x="9098005" y="2165095"/>
              <a:ext cx="93024" cy="97228"/>
            </a:xfrm>
            <a:custGeom>
              <a:avLst/>
              <a:gdLst>
                <a:gd name="connsiteX0" fmla="*/ 40912 w 93024"/>
                <a:gd name="connsiteY0" fmla="*/ 0 h 97228"/>
                <a:gd name="connsiteX1" fmla="*/ 68060 w 93024"/>
                <a:gd name="connsiteY1" fmla="*/ 6142 h 97228"/>
                <a:gd name="connsiteX2" fmla="*/ 86475 w 93024"/>
                <a:gd name="connsiteY2" fmla="*/ 23527 h 97228"/>
                <a:gd name="connsiteX3" fmla="*/ 93024 w 93024"/>
                <a:gd name="connsiteY3" fmla="*/ 48756 h 97228"/>
                <a:gd name="connsiteX4" fmla="*/ 86380 w 93024"/>
                <a:gd name="connsiteY4" fmla="*/ 74079 h 97228"/>
                <a:gd name="connsiteX5" fmla="*/ 67585 w 93024"/>
                <a:gd name="connsiteY5" fmla="*/ 91181 h 97228"/>
                <a:gd name="connsiteX6" fmla="*/ 39678 w 93024"/>
                <a:gd name="connsiteY6" fmla="*/ 97228 h 97228"/>
                <a:gd name="connsiteX7" fmla="*/ 0 w 93024"/>
                <a:gd name="connsiteY7" fmla="*/ 97228 h 97228"/>
                <a:gd name="connsiteX8" fmla="*/ 0 w 93024"/>
                <a:gd name="connsiteY8" fmla="*/ 95 h 97228"/>
                <a:gd name="connsiteX9" fmla="*/ 40912 w 93024"/>
                <a:gd name="connsiteY9" fmla="*/ 95 h 97228"/>
                <a:gd name="connsiteX10" fmla="*/ 38918 w 93024"/>
                <a:gd name="connsiteY10" fmla="*/ 82488 h 97228"/>
                <a:gd name="connsiteX11" fmla="*/ 64073 w 93024"/>
                <a:gd name="connsiteY11" fmla="*/ 73134 h 97228"/>
                <a:gd name="connsiteX12" fmla="*/ 73565 w 93024"/>
                <a:gd name="connsiteY12" fmla="*/ 48567 h 97228"/>
                <a:gd name="connsiteX13" fmla="*/ 63978 w 93024"/>
                <a:gd name="connsiteY13" fmla="*/ 23717 h 97228"/>
                <a:gd name="connsiteX14" fmla="*/ 38254 w 93024"/>
                <a:gd name="connsiteY14" fmla="*/ 14551 h 97228"/>
                <a:gd name="connsiteX15" fmla="*/ 18795 w 93024"/>
                <a:gd name="connsiteY15" fmla="*/ 14551 h 97228"/>
                <a:gd name="connsiteX16" fmla="*/ 18795 w 93024"/>
                <a:gd name="connsiteY16" fmla="*/ 82394 h 97228"/>
                <a:gd name="connsiteX17" fmla="*/ 38823 w 93024"/>
                <a:gd name="connsiteY17" fmla="*/ 82394 h 97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3024" h="97228">
                  <a:moveTo>
                    <a:pt x="40912" y="0"/>
                  </a:moveTo>
                  <a:cubicBezTo>
                    <a:pt x="51068" y="0"/>
                    <a:pt x="60086" y="2079"/>
                    <a:pt x="68060" y="6142"/>
                  </a:cubicBezTo>
                  <a:cubicBezTo>
                    <a:pt x="76033" y="10205"/>
                    <a:pt x="82108" y="16063"/>
                    <a:pt x="86475" y="23527"/>
                  </a:cubicBezTo>
                  <a:cubicBezTo>
                    <a:pt x="90841" y="30992"/>
                    <a:pt x="93024" y="39401"/>
                    <a:pt x="93024" y="48756"/>
                  </a:cubicBezTo>
                  <a:cubicBezTo>
                    <a:pt x="93024" y="58110"/>
                    <a:pt x="90841" y="66709"/>
                    <a:pt x="86380" y="74079"/>
                  </a:cubicBezTo>
                  <a:cubicBezTo>
                    <a:pt x="82013" y="81449"/>
                    <a:pt x="75748" y="87118"/>
                    <a:pt x="67585" y="91181"/>
                  </a:cubicBezTo>
                  <a:cubicBezTo>
                    <a:pt x="59517" y="95244"/>
                    <a:pt x="50214" y="97228"/>
                    <a:pt x="39678" y="97228"/>
                  </a:cubicBezTo>
                  <a:lnTo>
                    <a:pt x="0" y="97228"/>
                  </a:lnTo>
                  <a:lnTo>
                    <a:pt x="0" y="95"/>
                  </a:lnTo>
                  <a:lnTo>
                    <a:pt x="40912" y="95"/>
                  </a:lnTo>
                  <a:close/>
                  <a:moveTo>
                    <a:pt x="38918" y="82488"/>
                  </a:moveTo>
                  <a:cubicBezTo>
                    <a:pt x="49360" y="82488"/>
                    <a:pt x="57713" y="79370"/>
                    <a:pt x="64073" y="73134"/>
                  </a:cubicBezTo>
                  <a:cubicBezTo>
                    <a:pt x="70433" y="66898"/>
                    <a:pt x="73565" y="58772"/>
                    <a:pt x="73565" y="48567"/>
                  </a:cubicBezTo>
                  <a:cubicBezTo>
                    <a:pt x="73565" y="38362"/>
                    <a:pt x="70338" y="29764"/>
                    <a:pt x="63978" y="23717"/>
                  </a:cubicBezTo>
                  <a:cubicBezTo>
                    <a:pt x="57618" y="17669"/>
                    <a:pt x="49075" y="14551"/>
                    <a:pt x="38254" y="14551"/>
                  </a:cubicBezTo>
                  <a:lnTo>
                    <a:pt x="18795" y="14551"/>
                  </a:lnTo>
                  <a:lnTo>
                    <a:pt x="18795" y="82394"/>
                  </a:lnTo>
                  <a:lnTo>
                    <a:pt x="38823" y="82394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4" name="Forma libre 83">
              <a:extLst>
                <a:ext uri="{FF2B5EF4-FFF2-40B4-BE49-F238E27FC236}">
                  <a16:creationId xmlns:a16="http://schemas.microsoft.com/office/drawing/2014/main" id="{66B6E9F9-291F-C95E-AD9B-1498856979BF}"/>
                </a:ext>
              </a:extLst>
            </p:cNvPr>
            <p:cNvSpPr/>
            <p:nvPr/>
          </p:nvSpPr>
          <p:spPr>
            <a:xfrm>
              <a:off x="9205837" y="2167268"/>
              <a:ext cx="19459" cy="95054"/>
            </a:xfrm>
            <a:custGeom>
              <a:avLst/>
              <a:gdLst>
                <a:gd name="connsiteX0" fmla="*/ 9777 w 19459"/>
                <a:gd name="connsiteY0" fmla="*/ 0 h 95054"/>
                <a:gd name="connsiteX1" fmla="*/ 16611 w 19459"/>
                <a:gd name="connsiteY1" fmla="*/ 2835 h 95054"/>
                <a:gd name="connsiteX2" fmla="*/ 19459 w 19459"/>
                <a:gd name="connsiteY2" fmla="*/ 9638 h 95054"/>
                <a:gd name="connsiteX3" fmla="*/ 16611 w 19459"/>
                <a:gd name="connsiteY3" fmla="*/ 16441 h 95054"/>
                <a:gd name="connsiteX4" fmla="*/ 9777 w 19459"/>
                <a:gd name="connsiteY4" fmla="*/ 19370 h 95054"/>
                <a:gd name="connsiteX5" fmla="*/ 2943 w 19459"/>
                <a:gd name="connsiteY5" fmla="*/ 16441 h 95054"/>
                <a:gd name="connsiteX6" fmla="*/ 0 w 19459"/>
                <a:gd name="connsiteY6" fmla="*/ 9638 h 95054"/>
                <a:gd name="connsiteX7" fmla="*/ 2943 w 19459"/>
                <a:gd name="connsiteY7" fmla="*/ 2835 h 95054"/>
                <a:gd name="connsiteX8" fmla="*/ 9682 w 19459"/>
                <a:gd name="connsiteY8" fmla="*/ 0 h 95054"/>
                <a:gd name="connsiteX9" fmla="*/ 18415 w 19459"/>
                <a:gd name="connsiteY9" fmla="*/ 30047 h 95054"/>
                <a:gd name="connsiteX10" fmla="*/ 18415 w 19459"/>
                <a:gd name="connsiteY10" fmla="*/ 95055 h 95054"/>
                <a:gd name="connsiteX11" fmla="*/ 1234 w 19459"/>
                <a:gd name="connsiteY11" fmla="*/ 95055 h 95054"/>
                <a:gd name="connsiteX12" fmla="*/ 1234 w 19459"/>
                <a:gd name="connsiteY12" fmla="*/ 30047 h 95054"/>
                <a:gd name="connsiteX13" fmla="*/ 18415 w 19459"/>
                <a:gd name="connsiteY13" fmla="*/ 30047 h 95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459" h="95054">
                  <a:moveTo>
                    <a:pt x="9777" y="0"/>
                  </a:moveTo>
                  <a:cubicBezTo>
                    <a:pt x="12435" y="0"/>
                    <a:pt x="14713" y="945"/>
                    <a:pt x="16611" y="2835"/>
                  </a:cubicBezTo>
                  <a:cubicBezTo>
                    <a:pt x="18510" y="4724"/>
                    <a:pt x="19459" y="6992"/>
                    <a:pt x="19459" y="9638"/>
                  </a:cubicBezTo>
                  <a:cubicBezTo>
                    <a:pt x="19459" y="12283"/>
                    <a:pt x="18510" y="14457"/>
                    <a:pt x="16611" y="16441"/>
                  </a:cubicBezTo>
                  <a:cubicBezTo>
                    <a:pt x="14713" y="18425"/>
                    <a:pt x="12435" y="19370"/>
                    <a:pt x="9777" y="19370"/>
                  </a:cubicBezTo>
                  <a:cubicBezTo>
                    <a:pt x="7119" y="19370"/>
                    <a:pt x="4936" y="18425"/>
                    <a:pt x="2943" y="16441"/>
                  </a:cubicBezTo>
                  <a:cubicBezTo>
                    <a:pt x="1044" y="14457"/>
                    <a:pt x="0" y="12189"/>
                    <a:pt x="0" y="9638"/>
                  </a:cubicBezTo>
                  <a:cubicBezTo>
                    <a:pt x="0" y="6992"/>
                    <a:pt x="949" y="4630"/>
                    <a:pt x="2943" y="2835"/>
                  </a:cubicBezTo>
                  <a:cubicBezTo>
                    <a:pt x="4936" y="945"/>
                    <a:pt x="7119" y="0"/>
                    <a:pt x="9682" y="0"/>
                  </a:cubicBezTo>
                  <a:close/>
                  <a:moveTo>
                    <a:pt x="18415" y="30047"/>
                  </a:moveTo>
                  <a:lnTo>
                    <a:pt x="18415" y="95055"/>
                  </a:lnTo>
                  <a:lnTo>
                    <a:pt x="1234" y="95055"/>
                  </a:lnTo>
                  <a:lnTo>
                    <a:pt x="1234" y="30047"/>
                  </a:lnTo>
                  <a:lnTo>
                    <a:pt x="18415" y="30047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5" name="Forma libre 84">
              <a:extLst>
                <a:ext uri="{FF2B5EF4-FFF2-40B4-BE49-F238E27FC236}">
                  <a16:creationId xmlns:a16="http://schemas.microsoft.com/office/drawing/2014/main" id="{68C6B701-31EE-A1FE-A2DE-DB2D25A6B3F0}"/>
                </a:ext>
              </a:extLst>
            </p:cNvPr>
            <p:cNvSpPr/>
            <p:nvPr/>
          </p:nvSpPr>
          <p:spPr>
            <a:xfrm>
              <a:off x="9241813" y="2195898"/>
              <a:ext cx="51922" cy="66330"/>
            </a:xfrm>
            <a:custGeom>
              <a:avLst/>
              <a:gdLst>
                <a:gd name="connsiteX0" fmla="*/ 37494 w 51922"/>
                <a:gd name="connsiteY0" fmla="*/ 189 h 66330"/>
                <a:gd name="connsiteX1" fmla="*/ 44234 w 51922"/>
                <a:gd name="connsiteY1" fmla="*/ 1701 h 66330"/>
                <a:gd name="connsiteX2" fmla="*/ 51923 w 51922"/>
                <a:gd name="connsiteY2" fmla="*/ 6803 h 66330"/>
                <a:gd name="connsiteX3" fmla="*/ 45753 w 51922"/>
                <a:gd name="connsiteY3" fmla="*/ 21732 h 66330"/>
                <a:gd name="connsiteX4" fmla="*/ 33698 w 51922"/>
                <a:gd name="connsiteY4" fmla="*/ 16157 h 66330"/>
                <a:gd name="connsiteX5" fmla="*/ 25819 w 51922"/>
                <a:gd name="connsiteY5" fmla="*/ 19087 h 66330"/>
                <a:gd name="connsiteX6" fmla="*/ 19554 w 51922"/>
                <a:gd name="connsiteY6" fmla="*/ 26929 h 66330"/>
                <a:gd name="connsiteX7" fmla="*/ 17181 w 51922"/>
                <a:gd name="connsiteY7" fmla="*/ 36661 h 66330"/>
                <a:gd name="connsiteX8" fmla="*/ 17181 w 51922"/>
                <a:gd name="connsiteY8" fmla="*/ 66331 h 66330"/>
                <a:gd name="connsiteX9" fmla="*/ 0 w 51922"/>
                <a:gd name="connsiteY9" fmla="*/ 66331 h 66330"/>
                <a:gd name="connsiteX10" fmla="*/ 0 w 51922"/>
                <a:gd name="connsiteY10" fmla="*/ 1323 h 66330"/>
                <a:gd name="connsiteX11" fmla="*/ 17181 w 51922"/>
                <a:gd name="connsiteY11" fmla="*/ 1323 h 66330"/>
                <a:gd name="connsiteX12" fmla="*/ 17181 w 51922"/>
                <a:gd name="connsiteY12" fmla="*/ 17858 h 66330"/>
                <a:gd name="connsiteX13" fmla="*/ 17466 w 51922"/>
                <a:gd name="connsiteY13" fmla="*/ 17858 h 66330"/>
                <a:gd name="connsiteX14" fmla="*/ 26863 w 51922"/>
                <a:gd name="connsiteY14" fmla="*/ 4252 h 66330"/>
                <a:gd name="connsiteX15" fmla="*/ 37305 w 51922"/>
                <a:gd name="connsiteY15" fmla="*/ 0 h 66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1922" h="66330">
                  <a:moveTo>
                    <a:pt x="37494" y="189"/>
                  </a:moveTo>
                  <a:cubicBezTo>
                    <a:pt x="39773" y="189"/>
                    <a:pt x="42051" y="661"/>
                    <a:pt x="44234" y="1701"/>
                  </a:cubicBezTo>
                  <a:cubicBezTo>
                    <a:pt x="46417" y="2740"/>
                    <a:pt x="48980" y="4441"/>
                    <a:pt x="51923" y="6803"/>
                  </a:cubicBezTo>
                  <a:lnTo>
                    <a:pt x="45753" y="21732"/>
                  </a:lnTo>
                  <a:cubicBezTo>
                    <a:pt x="40817" y="18047"/>
                    <a:pt x="36735" y="16157"/>
                    <a:pt x="33698" y="16157"/>
                  </a:cubicBezTo>
                  <a:cubicBezTo>
                    <a:pt x="31040" y="16157"/>
                    <a:pt x="28382" y="17102"/>
                    <a:pt x="25819" y="19087"/>
                  </a:cubicBezTo>
                  <a:cubicBezTo>
                    <a:pt x="23256" y="21071"/>
                    <a:pt x="21168" y="23622"/>
                    <a:pt x="19554" y="26929"/>
                  </a:cubicBezTo>
                  <a:cubicBezTo>
                    <a:pt x="18035" y="30142"/>
                    <a:pt x="17181" y="33449"/>
                    <a:pt x="17181" y="36661"/>
                  </a:cubicBezTo>
                  <a:lnTo>
                    <a:pt x="17181" y="66331"/>
                  </a:lnTo>
                  <a:lnTo>
                    <a:pt x="0" y="66331"/>
                  </a:lnTo>
                  <a:lnTo>
                    <a:pt x="0" y="1323"/>
                  </a:lnTo>
                  <a:lnTo>
                    <a:pt x="17181" y="1323"/>
                  </a:lnTo>
                  <a:lnTo>
                    <a:pt x="17181" y="17858"/>
                  </a:lnTo>
                  <a:lnTo>
                    <a:pt x="17466" y="17858"/>
                  </a:lnTo>
                  <a:cubicBezTo>
                    <a:pt x="20598" y="11622"/>
                    <a:pt x="23731" y="7087"/>
                    <a:pt x="26863" y="4252"/>
                  </a:cubicBezTo>
                  <a:cubicBezTo>
                    <a:pt x="29996" y="1417"/>
                    <a:pt x="33508" y="0"/>
                    <a:pt x="37305" y="0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6" name="Forma libre 85">
              <a:extLst>
                <a:ext uri="{FF2B5EF4-FFF2-40B4-BE49-F238E27FC236}">
                  <a16:creationId xmlns:a16="http://schemas.microsoft.com/office/drawing/2014/main" id="{01E79E5D-B1F7-D1E4-6D77-6186178CC480}"/>
                </a:ext>
              </a:extLst>
            </p:cNvPr>
            <p:cNvSpPr/>
            <p:nvPr/>
          </p:nvSpPr>
          <p:spPr>
            <a:xfrm>
              <a:off x="9295444" y="2196087"/>
              <a:ext cx="63788" cy="67558"/>
            </a:xfrm>
            <a:custGeom>
              <a:avLst/>
              <a:gdLst>
                <a:gd name="connsiteX0" fmla="*/ 32653 w 63788"/>
                <a:gd name="connsiteY0" fmla="*/ 0 h 67558"/>
                <a:gd name="connsiteX1" fmla="*/ 55435 w 63788"/>
                <a:gd name="connsiteY1" fmla="*/ 9165 h 67558"/>
                <a:gd name="connsiteX2" fmla="*/ 63788 w 63788"/>
                <a:gd name="connsiteY2" fmla="*/ 34583 h 67558"/>
                <a:gd name="connsiteX3" fmla="*/ 63788 w 63788"/>
                <a:gd name="connsiteY3" fmla="*/ 37134 h 67558"/>
                <a:gd name="connsiteX4" fmla="*/ 17561 w 63788"/>
                <a:gd name="connsiteY4" fmla="*/ 37134 h 67558"/>
                <a:gd name="connsiteX5" fmla="*/ 24110 w 63788"/>
                <a:gd name="connsiteY5" fmla="*/ 50551 h 67558"/>
                <a:gd name="connsiteX6" fmla="*/ 39203 w 63788"/>
                <a:gd name="connsiteY6" fmla="*/ 55276 h 67558"/>
                <a:gd name="connsiteX7" fmla="*/ 51068 w 63788"/>
                <a:gd name="connsiteY7" fmla="*/ 53197 h 67558"/>
                <a:gd name="connsiteX8" fmla="*/ 62839 w 63788"/>
                <a:gd name="connsiteY8" fmla="*/ 46772 h 67558"/>
                <a:gd name="connsiteX9" fmla="*/ 62839 w 63788"/>
                <a:gd name="connsiteY9" fmla="*/ 59527 h 67558"/>
                <a:gd name="connsiteX10" fmla="*/ 35026 w 63788"/>
                <a:gd name="connsiteY10" fmla="*/ 67559 h 67558"/>
                <a:gd name="connsiteX11" fmla="*/ 9777 w 63788"/>
                <a:gd name="connsiteY11" fmla="*/ 58299 h 67558"/>
                <a:gd name="connsiteX12" fmla="*/ 0 w 63788"/>
                <a:gd name="connsiteY12" fmla="*/ 33638 h 67558"/>
                <a:gd name="connsiteX13" fmla="*/ 9018 w 63788"/>
                <a:gd name="connsiteY13" fmla="*/ 9449 h 67558"/>
                <a:gd name="connsiteX14" fmla="*/ 32558 w 63788"/>
                <a:gd name="connsiteY14" fmla="*/ 95 h 67558"/>
                <a:gd name="connsiteX15" fmla="*/ 47746 w 63788"/>
                <a:gd name="connsiteY15" fmla="*/ 26740 h 67558"/>
                <a:gd name="connsiteX16" fmla="*/ 43380 w 63788"/>
                <a:gd name="connsiteY16" fmla="*/ 15685 h 67558"/>
                <a:gd name="connsiteX17" fmla="*/ 33413 w 63788"/>
                <a:gd name="connsiteY17" fmla="*/ 11717 h 67558"/>
                <a:gd name="connsiteX18" fmla="*/ 22971 w 63788"/>
                <a:gd name="connsiteY18" fmla="*/ 15591 h 67558"/>
                <a:gd name="connsiteX19" fmla="*/ 17940 w 63788"/>
                <a:gd name="connsiteY19" fmla="*/ 26835 h 67558"/>
                <a:gd name="connsiteX20" fmla="*/ 47746 w 63788"/>
                <a:gd name="connsiteY20" fmla="*/ 26835 h 6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3788" h="67558">
                  <a:moveTo>
                    <a:pt x="32653" y="0"/>
                  </a:moveTo>
                  <a:cubicBezTo>
                    <a:pt x="42241" y="0"/>
                    <a:pt x="49834" y="3024"/>
                    <a:pt x="55435" y="9165"/>
                  </a:cubicBezTo>
                  <a:cubicBezTo>
                    <a:pt x="61035" y="15307"/>
                    <a:pt x="63788" y="23717"/>
                    <a:pt x="63788" y="34583"/>
                  </a:cubicBezTo>
                  <a:lnTo>
                    <a:pt x="63788" y="37134"/>
                  </a:lnTo>
                  <a:lnTo>
                    <a:pt x="17561" y="37134"/>
                  </a:lnTo>
                  <a:cubicBezTo>
                    <a:pt x="18225" y="42898"/>
                    <a:pt x="20408" y="47433"/>
                    <a:pt x="24110" y="50551"/>
                  </a:cubicBezTo>
                  <a:cubicBezTo>
                    <a:pt x="27812" y="53669"/>
                    <a:pt x="32748" y="55276"/>
                    <a:pt x="39203" y="55276"/>
                  </a:cubicBezTo>
                  <a:cubicBezTo>
                    <a:pt x="43285" y="55276"/>
                    <a:pt x="47271" y="54520"/>
                    <a:pt x="51068" y="53197"/>
                  </a:cubicBezTo>
                  <a:cubicBezTo>
                    <a:pt x="54865" y="51779"/>
                    <a:pt x="58757" y="49606"/>
                    <a:pt x="62839" y="46772"/>
                  </a:cubicBezTo>
                  <a:lnTo>
                    <a:pt x="62839" y="59527"/>
                  </a:lnTo>
                  <a:cubicBezTo>
                    <a:pt x="55150" y="64913"/>
                    <a:pt x="45943" y="67559"/>
                    <a:pt x="35026" y="67559"/>
                  </a:cubicBezTo>
                  <a:cubicBezTo>
                    <a:pt x="24775" y="67559"/>
                    <a:pt x="16327" y="64441"/>
                    <a:pt x="9777" y="58299"/>
                  </a:cubicBezTo>
                  <a:cubicBezTo>
                    <a:pt x="3227" y="52157"/>
                    <a:pt x="0" y="43937"/>
                    <a:pt x="0" y="33638"/>
                  </a:cubicBezTo>
                  <a:cubicBezTo>
                    <a:pt x="0" y="23339"/>
                    <a:pt x="3038" y="15685"/>
                    <a:pt x="9018" y="9449"/>
                  </a:cubicBezTo>
                  <a:cubicBezTo>
                    <a:pt x="15093" y="3213"/>
                    <a:pt x="22876" y="95"/>
                    <a:pt x="32558" y="95"/>
                  </a:cubicBezTo>
                  <a:close/>
                  <a:moveTo>
                    <a:pt x="47746" y="26740"/>
                  </a:moveTo>
                  <a:cubicBezTo>
                    <a:pt x="47271" y="22016"/>
                    <a:pt x="45848" y="18331"/>
                    <a:pt x="43380" y="15685"/>
                  </a:cubicBezTo>
                  <a:cubicBezTo>
                    <a:pt x="40912" y="13039"/>
                    <a:pt x="37589" y="11717"/>
                    <a:pt x="33413" y="11717"/>
                  </a:cubicBezTo>
                  <a:cubicBezTo>
                    <a:pt x="29236" y="11717"/>
                    <a:pt x="25629" y="13039"/>
                    <a:pt x="22971" y="15591"/>
                  </a:cubicBezTo>
                  <a:cubicBezTo>
                    <a:pt x="20313" y="18142"/>
                    <a:pt x="18700" y="21921"/>
                    <a:pt x="17940" y="26835"/>
                  </a:cubicBezTo>
                  <a:lnTo>
                    <a:pt x="47746" y="26835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7" name="Forma libre 86">
              <a:extLst>
                <a:ext uri="{FF2B5EF4-FFF2-40B4-BE49-F238E27FC236}">
                  <a16:creationId xmlns:a16="http://schemas.microsoft.com/office/drawing/2014/main" id="{29918715-EF21-9EF3-D658-72809CA5EF87}"/>
                </a:ext>
              </a:extLst>
            </p:cNvPr>
            <p:cNvSpPr/>
            <p:nvPr/>
          </p:nvSpPr>
          <p:spPr>
            <a:xfrm>
              <a:off x="9369294" y="2195992"/>
              <a:ext cx="56479" cy="67464"/>
            </a:xfrm>
            <a:custGeom>
              <a:avLst/>
              <a:gdLst>
                <a:gd name="connsiteX0" fmla="*/ 34837 w 56479"/>
                <a:gd name="connsiteY0" fmla="*/ 94 h 67464"/>
                <a:gd name="connsiteX1" fmla="*/ 55435 w 56479"/>
                <a:gd name="connsiteY1" fmla="*/ 4441 h 67464"/>
                <a:gd name="connsiteX2" fmla="*/ 55435 w 56479"/>
                <a:gd name="connsiteY2" fmla="*/ 18992 h 67464"/>
                <a:gd name="connsiteX3" fmla="*/ 38064 w 56479"/>
                <a:gd name="connsiteY3" fmla="*/ 13701 h 67464"/>
                <a:gd name="connsiteX4" fmla="*/ 23636 w 56479"/>
                <a:gd name="connsiteY4" fmla="*/ 19181 h 67464"/>
                <a:gd name="connsiteX5" fmla="*/ 18035 w 56479"/>
                <a:gd name="connsiteY5" fmla="*/ 33921 h 67464"/>
                <a:gd name="connsiteX6" fmla="*/ 23636 w 56479"/>
                <a:gd name="connsiteY6" fmla="*/ 48567 h 67464"/>
                <a:gd name="connsiteX7" fmla="*/ 38634 w 56479"/>
                <a:gd name="connsiteY7" fmla="*/ 54142 h 67464"/>
                <a:gd name="connsiteX8" fmla="*/ 56479 w 56479"/>
                <a:gd name="connsiteY8" fmla="*/ 49512 h 67464"/>
                <a:gd name="connsiteX9" fmla="*/ 56479 w 56479"/>
                <a:gd name="connsiteY9" fmla="*/ 63401 h 67464"/>
                <a:gd name="connsiteX10" fmla="*/ 35596 w 56479"/>
                <a:gd name="connsiteY10" fmla="*/ 67464 h 67464"/>
                <a:gd name="connsiteX11" fmla="*/ 9872 w 56479"/>
                <a:gd name="connsiteY11" fmla="*/ 58394 h 67464"/>
                <a:gd name="connsiteX12" fmla="*/ 0 w 56479"/>
                <a:gd name="connsiteY12" fmla="*/ 34394 h 67464"/>
                <a:gd name="connsiteX13" fmla="*/ 9682 w 56479"/>
                <a:gd name="connsiteY13" fmla="*/ 9449 h 67464"/>
                <a:gd name="connsiteX14" fmla="*/ 34742 w 56479"/>
                <a:gd name="connsiteY14" fmla="*/ 0 h 67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479" h="67464">
                  <a:moveTo>
                    <a:pt x="34837" y="94"/>
                  </a:moveTo>
                  <a:cubicBezTo>
                    <a:pt x="42430" y="94"/>
                    <a:pt x="49265" y="1512"/>
                    <a:pt x="55435" y="4441"/>
                  </a:cubicBezTo>
                  <a:lnTo>
                    <a:pt x="55435" y="18992"/>
                  </a:lnTo>
                  <a:cubicBezTo>
                    <a:pt x="49360" y="15496"/>
                    <a:pt x="43570" y="13701"/>
                    <a:pt x="38064" y="13701"/>
                  </a:cubicBezTo>
                  <a:cubicBezTo>
                    <a:pt x="32179" y="13701"/>
                    <a:pt x="27433" y="15496"/>
                    <a:pt x="23636" y="19181"/>
                  </a:cubicBezTo>
                  <a:cubicBezTo>
                    <a:pt x="19934" y="22866"/>
                    <a:pt x="18035" y="27779"/>
                    <a:pt x="18035" y="33921"/>
                  </a:cubicBezTo>
                  <a:cubicBezTo>
                    <a:pt x="18035" y="40063"/>
                    <a:pt x="19934" y="44882"/>
                    <a:pt x="23636" y="48567"/>
                  </a:cubicBezTo>
                  <a:cubicBezTo>
                    <a:pt x="27433" y="52252"/>
                    <a:pt x="32369" y="54142"/>
                    <a:pt x="38634" y="54142"/>
                  </a:cubicBezTo>
                  <a:cubicBezTo>
                    <a:pt x="43285" y="54142"/>
                    <a:pt x="49265" y="52630"/>
                    <a:pt x="56479" y="49512"/>
                  </a:cubicBezTo>
                  <a:lnTo>
                    <a:pt x="56479" y="63401"/>
                  </a:lnTo>
                  <a:cubicBezTo>
                    <a:pt x="49739" y="66142"/>
                    <a:pt x="42715" y="67464"/>
                    <a:pt x="35596" y="67464"/>
                  </a:cubicBezTo>
                  <a:cubicBezTo>
                    <a:pt x="25060" y="67464"/>
                    <a:pt x="16422" y="64441"/>
                    <a:pt x="9872" y="58394"/>
                  </a:cubicBezTo>
                  <a:cubicBezTo>
                    <a:pt x="3322" y="52346"/>
                    <a:pt x="0" y="44409"/>
                    <a:pt x="0" y="34394"/>
                  </a:cubicBezTo>
                  <a:cubicBezTo>
                    <a:pt x="0" y="24378"/>
                    <a:pt x="3227" y="15685"/>
                    <a:pt x="9682" y="9449"/>
                  </a:cubicBezTo>
                  <a:cubicBezTo>
                    <a:pt x="16137" y="3213"/>
                    <a:pt x="24490" y="0"/>
                    <a:pt x="34742" y="0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8" name="Forma libre 87">
              <a:extLst>
                <a:ext uri="{FF2B5EF4-FFF2-40B4-BE49-F238E27FC236}">
                  <a16:creationId xmlns:a16="http://schemas.microsoft.com/office/drawing/2014/main" id="{CF45499A-DC49-8848-BE61-0367E52F7EE0}"/>
                </a:ext>
              </a:extLst>
            </p:cNvPr>
            <p:cNvSpPr/>
            <p:nvPr/>
          </p:nvSpPr>
          <p:spPr>
            <a:xfrm>
              <a:off x="9435265" y="2195992"/>
              <a:ext cx="56478" cy="67464"/>
            </a:xfrm>
            <a:custGeom>
              <a:avLst/>
              <a:gdLst>
                <a:gd name="connsiteX0" fmla="*/ 34837 w 56478"/>
                <a:gd name="connsiteY0" fmla="*/ 94 h 67464"/>
                <a:gd name="connsiteX1" fmla="*/ 55435 w 56478"/>
                <a:gd name="connsiteY1" fmla="*/ 4441 h 67464"/>
                <a:gd name="connsiteX2" fmla="*/ 55435 w 56478"/>
                <a:gd name="connsiteY2" fmla="*/ 18992 h 67464"/>
                <a:gd name="connsiteX3" fmla="*/ 38064 w 56478"/>
                <a:gd name="connsiteY3" fmla="*/ 13701 h 67464"/>
                <a:gd name="connsiteX4" fmla="*/ 23636 w 56478"/>
                <a:gd name="connsiteY4" fmla="*/ 19181 h 67464"/>
                <a:gd name="connsiteX5" fmla="*/ 18035 w 56478"/>
                <a:gd name="connsiteY5" fmla="*/ 33921 h 67464"/>
                <a:gd name="connsiteX6" fmla="*/ 23636 w 56478"/>
                <a:gd name="connsiteY6" fmla="*/ 48567 h 67464"/>
                <a:gd name="connsiteX7" fmla="*/ 38634 w 56478"/>
                <a:gd name="connsiteY7" fmla="*/ 54142 h 67464"/>
                <a:gd name="connsiteX8" fmla="*/ 56479 w 56478"/>
                <a:gd name="connsiteY8" fmla="*/ 49512 h 67464"/>
                <a:gd name="connsiteX9" fmla="*/ 56479 w 56478"/>
                <a:gd name="connsiteY9" fmla="*/ 63401 h 67464"/>
                <a:gd name="connsiteX10" fmla="*/ 35596 w 56478"/>
                <a:gd name="connsiteY10" fmla="*/ 67464 h 67464"/>
                <a:gd name="connsiteX11" fmla="*/ 9872 w 56478"/>
                <a:gd name="connsiteY11" fmla="*/ 58394 h 67464"/>
                <a:gd name="connsiteX12" fmla="*/ 0 w 56478"/>
                <a:gd name="connsiteY12" fmla="*/ 34394 h 67464"/>
                <a:gd name="connsiteX13" fmla="*/ 9682 w 56478"/>
                <a:gd name="connsiteY13" fmla="*/ 9449 h 67464"/>
                <a:gd name="connsiteX14" fmla="*/ 34742 w 56478"/>
                <a:gd name="connsiteY14" fmla="*/ 0 h 67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478" h="67464">
                  <a:moveTo>
                    <a:pt x="34837" y="94"/>
                  </a:moveTo>
                  <a:cubicBezTo>
                    <a:pt x="42430" y="94"/>
                    <a:pt x="49265" y="1512"/>
                    <a:pt x="55435" y="4441"/>
                  </a:cubicBezTo>
                  <a:lnTo>
                    <a:pt x="55435" y="18992"/>
                  </a:lnTo>
                  <a:cubicBezTo>
                    <a:pt x="49360" y="15496"/>
                    <a:pt x="43570" y="13701"/>
                    <a:pt x="38064" y="13701"/>
                  </a:cubicBezTo>
                  <a:cubicBezTo>
                    <a:pt x="32179" y="13701"/>
                    <a:pt x="27433" y="15496"/>
                    <a:pt x="23636" y="19181"/>
                  </a:cubicBezTo>
                  <a:cubicBezTo>
                    <a:pt x="19934" y="22866"/>
                    <a:pt x="18035" y="27779"/>
                    <a:pt x="18035" y="33921"/>
                  </a:cubicBezTo>
                  <a:cubicBezTo>
                    <a:pt x="18035" y="40063"/>
                    <a:pt x="19934" y="44882"/>
                    <a:pt x="23636" y="48567"/>
                  </a:cubicBezTo>
                  <a:cubicBezTo>
                    <a:pt x="27433" y="52252"/>
                    <a:pt x="32369" y="54142"/>
                    <a:pt x="38634" y="54142"/>
                  </a:cubicBezTo>
                  <a:cubicBezTo>
                    <a:pt x="43285" y="54142"/>
                    <a:pt x="49265" y="52630"/>
                    <a:pt x="56479" y="49512"/>
                  </a:cubicBezTo>
                  <a:lnTo>
                    <a:pt x="56479" y="63401"/>
                  </a:lnTo>
                  <a:cubicBezTo>
                    <a:pt x="49739" y="66142"/>
                    <a:pt x="42715" y="67464"/>
                    <a:pt x="35596" y="67464"/>
                  </a:cubicBezTo>
                  <a:cubicBezTo>
                    <a:pt x="25060" y="67464"/>
                    <a:pt x="16422" y="64441"/>
                    <a:pt x="9872" y="58394"/>
                  </a:cubicBezTo>
                  <a:cubicBezTo>
                    <a:pt x="3322" y="52346"/>
                    <a:pt x="0" y="44409"/>
                    <a:pt x="0" y="34394"/>
                  </a:cubicBezTo>
                  <a:cubicBezTo>
                    <a:pt x="0" y="24378"/>
                    <a:pt x="3227" y="15685"/>
                    <a:pt x="9682" y="9449"/>
                  </a:cubicBezTo>
                  <a:cubicBezTo>
                    <a:pt x="16137" y="3213"/>
                    <a:pt x="24490" y="0"/>
                    <a:pt x="34742" y="0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9" name="Forma libre 88">
              <a:extLst>
                <a:ext uri="{FF2B5EF4-FFF2-40B4-BE49-F238E27FC236}">
                  <a16:creationId xmlns:a16="http://schemas.microsoft.com/office/drawing/2014/main" id="{31763023-4C2C-32B6-187B-7C22FE561199}"/>
                </a:ext>
              </a:extLst>
            </p:cNvPr>
            <p:cNvSpPr/>
            <p:nvPr/>
          </p:nvSpPr>
          <p:spPr>
            <a:xfrm>
              <a:off x="9504084" y="2167268"/>
              <a:ext cx="19459" cy="95054"/>
            </a:xfrm>
            <a:custGeom>
              <a:avLst/>
              <a:gdLst>
                <a:gd name="connsiteX0" fmla="*/ 9777 w 19459"/>
                <a:gd name="connsiteY0" fmla="*/ 0 h 95054"/>
                <a:gd name="connsiteX1" fmla="*/ 16611 w 19459"/>
                <a:gd name="connsiteY1" fmla="*/ 2835 h 95054"/>
                <a:gd name="connsiteX2" fmla="*/ 19459 w 19459"/>
                <a:gd name="connsiteY2" fmla="*/ 9638 h 95054"/>
                <a:gd name="connsiteX3" fmla="*/ 16611 w 19459"/>
                <a:gd name="connsiteY3" fmla="*/ 16441 h 95054"/>
                <a:gd name="connsiteX4" fmla="*/ 9777 w 19459"/>
                <a:gd name="connsiteY4" fmla="*/ 19370 h 95054"/>
                <a:gd name="connsiteX5" fmla="*/ 2943 w 19459"/>
                <a:gd name="connsiteY5" fmla="*/ 16441 h 95054"/>
                <a:gd name="connsiteX6" fmla="*/ 0 w 19459"/>
                <a:gd name="connsiteY6" fmla="*/ 9638 h 95054"/>
                <a:gd name="connsiteX7" fmla="*/ 2943 w 19459"/>
                <a:gd name="connsiteY7" fmla="*/ 2835 h 95054"/>
                <a:gd name="connsiteX8" fmla="*/ 9682 w 19459"/>
                <a:gd name="connsiteY8" fmla="*/ 0 h 95054"/>
                <a:gd name="connsiteX9" fmla="*/ 18415 w 19459"/>
                <a:gd name="connsiteY9" fmla="*/ 30047 h 95054"/>
                <a:gd name="connsiteX10" fmla="*/ 18415 w 19459"/>
                <a:gd name="connsiteY10" fmla="*/ 95055 h 95054"/>
                <a:gd name="connsiteX11" fmla="*/ 1234 w 19459"/>
                <a:gd name="connsiteY11" fmla="*/ 95055 h 95054"/>
                <a:gd name="connsiteX12" fmla="*/ 1234 w 19459"/>
                <a:gd name="connsiteY12" fmla="*/ 30047 h 95054"/>
                <a:gd name="connsiteX13" fmla="*/ 18415 w 19459"/>
                <a:gd name="connsiteY13" fmla="*/ 30047 h 95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459" h="95054">
                  <a:moveTo>
                    <a:pt x="9777" y="0"/>
                  </a:moveTo>
                  <a:cubicBezTo>
                    <a:pt x="12435" y="0"/>
                    <a:pt x="14713" y="945"/>
                    <a:pt x="16611" y="2835"/>
                  </a:cubicBezTo>
                  <a:cubicBezTo>
                    <a:pt x="18510" y="4724"/>
                    <a:pt x="19459" y="6992"/>
                    <a:pt x="19459" y="9638"/>
                  </a:cubicBezTo>
                  <a:cubicBezTo>
                    <a:pt x="19459" y="12283"/>
                    <a:pt x="18510" y="14457"/>
                    <a:pt x="16611" y="16441"/>
                  </a:cubicBezTo>
                  <a:cubicBezTo>
                    <a:pt x="14713" y="18425"/>
                    <a:pt x="12435" y="19370"/>
                    <a:pt x="9777" y="19370"/>
                  </a:cubicBezTo>
                  <a:cubicBezTo>
                    <a:pt x="7119" y="19370"/>
                    <a:pt x="4936" y="18425"/>
                    <a:pt x="2943" y="16441"/>
                  </a:cubicBezTo>
                  <a:cubicBezTo>
                    <a:pt x="1044" y="14457"/>
                    <a:pt x="0" y="12189"/>
                    <a:pt x="0" y="9638"/>
                  </a:cubicBezTo>
                  <a:cubicBezTo>
                    <a:pt x="0" y="6992"/>
                    <a:pt x="949" y="4630"/>
                    <a:pt x="2943" y="2835"/>
                  </a:cubicBezTo>
                  <a:cubicBezTo>
                    <a:pt x="4936" y="945"/>
                    <a:pt x="7119" y="0"/>
                    <a:pt x="9682" y="0"/>
                  </a:cubicBezTo>
                  <a:close/>
                  <a:moveTo>
                    <a:pt x="18415" y="30047"/>
                  </a:moveTo>
                  <a:lnTo>
                    <a:pt x="18415" y="95055"/>
                  </a:lnTo>
                  <a:lnTo>
                    <a:pt x="1234" y="95055"/>
                  </a:lnTo>
                  <a:lnTo>
                    <a:pt x="1234" y="30047"/>
                  </a:lnTo>
                  <a:lnTo>
                    <a:pt x="18415" y="30047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0" name="Forma libre 89">
              <a:extLst>
                <a:ext uri="{FF2B5EF4-FFF2-40B4-BE49-F238E27FC236}">
                  <a16:creationId xmlns:a16="http://schemas.microsoft.com/office/drawing/2014/main" id="{4AAC88B1-CC5D-7850-8691-2A746EE8E17A}"/>
                </a:ext>
              </a:extLst>
            </p:cNvPr>
            <p:cNvSpPr/>
            <p:nvPr/>
          </p:nvSpPr>
          <p:spPr>
            <a:xfrm>
              <a:off x="9536832" y="2167362"/>
              <a:ext cx="71666" cy="96188"/>
            </a:xfrm>
            <a:custGeom>
              <a:avLst/>
              <a:gdLst>
                <a:gd name="connsiteX0" fmla="*/ 35786 w 71666"/>
                <a:gd name="connsiteY0" fmla="*/ 28724 h 96188"/>
                <a:gd name="connsiteX1" fmla="*/ 54296 w 71666"/>
                <a:gd name="connsiteY1" fmla="*/ 32976 h 96188"/>
                <a:gd name="connsiteX2" fmla="*/ 67110 w 71666"/>
                <a:gd name="connsiteY2" fmla="*/ 44882 h 96188"/>
                <a:gd name="connsiteX3" fmla="*/ 71667 w 71666"/>
                <a:gd name="connsiteY3" fmla="*/ 62173 h 96188"/>
                <a:gd name="connsiteX4" fmla="*/ 67300 w 71666"/>
                <a:gd name="connsiteY4" fmla="*/ 79842 h 96188"/>
                <a:gd name="connsiteX5" fmla="*/ 54486 w 71666"/>
                <a:gd name="connsiteY5" fmla="*/ 91842 h 96188"/>
                <a:gd name="connsiteX6" fmla="*/ 35786 w 71666"/>
                <a:gd name="connsiteY6" fmla="*/ 96189 h 96188"/>
                <a:gd name="connsiteX7" fmla="*/ 17086 w 71666"/>
                <a:gd name="connsiteY7" fmla="*/ 91842 h 96188"/>
                <a:gd name="connsiteX8" fmla="*/ 4366 w 71666"/>
                <a:gd name="connsiteY8" fmla="*/ 79842 h 96188"/>
                <a:gd name="connsiteX9" fmla="*/ 0 w 71666"/>
                <a:gd name="connsiteY9" fmla="*/ 62173 h 96188"/>
                <a:gd name="connsiteX10" fmla="*/ 4651 w 71666"/>
                <a:gd name="connsiteY10" fmla="*/ 44787 h 96188"/>
                <a:gd name="connsiteX11" fmla="*/ 17466 w 71666"/>
                <a:gd name="connsiteY11" fmla="*/ 32976 h 96188"/>
                <a:gd name="connsiteX12" fmla="*/ 35786 w 71666"/>
                <a:gd name="connsiteY12" fmla="*/ 28724 h 96188"/>
                <a:gd name="connsiteX13" fmla="*/ 18035 w 71666"/>
                <a:gd name="connsiteY13" fmla="*/ 62173 h 96188"/>
                <a:gd name="connsiteX14" fmla="*/ 22781 w 71666"/>
                <a:gd name="connsiteY14" fmla="*/ 77764 h 96188"/>
                <a:gd name="connsiteX15" fmla="*/ 35596 w 71666"/>
                <a:gd name="connsiteY15" fmla="*/ 83527 h 96188"/>
                <a:gd name="connsiteX16" fmla="*/ 48790 w 71666"/>
                <a:gd name="connsiteY16" fmla="*/ 77953 h 96188"/>
                <a:gd name="connsiteX17" fmla="*/ 53631 w 71666"/>
                <a:gd name="connsiteY17" fmla="*/ 61984 h 96188"/>
                <a:gd name="connsiteX18" fmla="*/ 48790 w 71666"/>
                <a:gd name="connsiteY18" fmla="*/ 46677 h 96188"/>
                <a:gd name="connsiteX19" fmla="*/ 35596 w 71666"/>
                <a:gd name="connsiteY19" fmla="*/ 41291 h 96188"/>
                <a:gd name="connsiteX20" fmla="*/ 22876 w 71666"/>
                <a:gd name="connsiteY20" fmla="*/ 46961 h 96188"/>
                <a:gd name="connsiteX21" fmla="*/ 17940 w 71666"/>
                <a:gd name="connsiteY21" fmla="*/ 62079 h 96188"/>
                <a:gd name="connsiteX22" fmla="*/ 55625 w 71666"/>
                <a:gd name="connsiteY22" fmla="*/ 0 h 96188"/>
                <a:gd name="connsiteX23" fmla="*/ 35406 w 71666"/>
                <a:gd name="connsiteY23" fmla="*/ 20787 h 96188"/>
                <a:gd name="connsiteX24" fmla="*/ 26104 w 71666"/>
                <a:gd name="connsiteY24" fmla="*/ 20787 h 96188"/>
                <a:gd name="connsiteX25" fmla="*/ 36260 w 71666"/>
                <a:gd name="connsiteY25" fmla="*/ 0 h 96188"/>
                <a:gd name="connsiteX26" fmla="*/ 55625 w 71666"/>
                <a:gd name="connsiteY26" fmla="*/ 0 h 96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1666" h="96188">
                  <a:moveTo>
                    <a:pt x="35786" y="28724"/>
                  </a:moveTo>
                  <a:cubicBezTo>
                    <a:pt x="42620" y="28724"/>
                    <a:pt x="48790" y="30142"/>
                    <a:pt x="54296" y="32976"/>
                  </a:cubicBezTo>
                  <a:cubicBezTo>
                    <a:pt x="59801" y="35811"/>
                    <a:pt x="64168" y="39780"/>
                    <a:pt x="67110" y="44882"/>
                  </a:cubicBezTo>
                  <a:cubicBezTo>
                    <a:pt x="70148" y="49984"/>
                    <a:pt x="71667" y="55748"/>
                    <a:pt x="71667" y="62173"/>
                  </a:cubicBezTo>
                  <a:cubicBezTo>
                    <a:pt x="71667" y="68598"/>
                    <a:pt x="70243" y="74740"/>
                    <a:pt x="67300" y="79842"/>
                  </a:cubicBezTo>
                  <a:cubicBezTo>
                    <a:pt x="64358" y="84945"/>
                    <a:pt x="60086" y="88913"/>
                    <a:pt x="54486" y="91842"/>
                  </a:cubicBezTo>
                  <a:cubicBezTo>
                    <a:pt x="48790" y="94772"/>
                    <a:pt x="42620" y="96189"/>
                    <a:pt x="35786" y="96189"/>
                  </a:cubicBezTo>
                  <a:cubicBezTo>
                    <a:pt x="28951" y="96189"/>
                    <a:pt x="22687" y="94772"/>
                    <a:pt x="17086" y="91842"/>
                  </a:cubicBezTo>
                  <a:cubicBezTo>
                    <a:pt x="11486" y="88913"/>
                    <a:pt x="7214" y="84945"/>
                    <a:pt x="4366" y="79842"/>
                  </a:cubicBezTo>
                  <a:cubicBezTo>
                    <a:pt x="1424" y="74835"/>
                    <a:pt x="0" y="68882"/>
                    <a:pt x="0" y="62173"/>
                  </a:cubicBezTo>
                  <a:cubicBezTo>
                    <a:pt x="0" y="55464"/>
                    <a:pt x="1519" y="49795"/>
                    <a:pt x="4651" y="44787"/>
                  </a:cubicBezTo>
                  <a:cubicBezTo>
                    <a:pt x="7784" y="39780"/>
                    <a:pt x="11960" y="35811"/>
                    <a:pt x="17466" y="32976"/>
                  </a:cubicBezTo>
                  <a:cubicBezTo>
                    <a:pt x="22971" y="30142"/>
                    <a:pt x="29046" y="28724"/>
                    <a:pt x="35786" y="28724"/>
                  </a:cubicBezTo>
                  <a:close/>
                  <a:moveTo>
                    <a:pt x="18035" y="62173"/>
                  </a:moveTo>
                  <a:cubicBezTo>
                    <a:pt x="18035" y="68693"/>
                    <a:pt x="19649" y="73890"/>
                    <a:pt x="22781" y="77764"/>
                  </a:cubicBezTo>
                  <a:cubicBezTo>
                    <a:pt x="26009" y="81638"/>
                    <a:pt x="30280" y="83527"/>
                    <a:pt x="35596" y="83527"/>
                  </a:cubicBezTo>
                  <a:cubicBezTo>
                    <a:pt x="40912" y="83527"/>
                    <a:pt x="45563" y="81638"/>
                    <a:pt x="48790" y="77953"/>
                  </a:cubicBezTo>
                  <a:cubicBezTo>
                    <a:pt x="52018" y="74268"/>
                    <a:pt x="53631" y="68976"/>
                    <a:pt x="53631" y="61984"/>
                  </a:cubicBezTo>
                  <a:cubicBezTo>
                    <a:pt x="53631" y="54992"/>
                    <a:pt x="52018" y="50268"/>
                    <a:pt x="48790" y="46677"/>
                  </a:cubicBezTo>
                  <a:cubicBezTo>
                    <a:pt x="45563" y="43087"/>
                    <a:pt x="41196" y="41291"/>
                    <a:pt x="35596" y="41291"/>
                  </a:cubicBezTo>
                  <a:cubicBezTo>
                    <a:pt x="30375" y="41291"/>
                    <a:pt x="26104" y="43181"/>
                    <a:pt x="22876" y="46961"/>
                  </a:cubicBezTo>
                  <a:cubicBezTo>
                    <a:pt x="19649" y="50740"/>
                    <a:pt x="17940" y="55842"/>
                    <a:pt x="17940" y="62079"/>
                  </a:cubicBezTo>
                  <a:close/>
                  <a:moveTo>
                    <a:pt x="55625" y="0"/>
                  </a:moveTo>
                  <a:lnTo>
                    <a:pt x="35406" y="20787"/>
                  </a:lnTo>
                  <a:lnTo>
                    <a:pt x="26104" y="20787"/>
                  </a:lnTo>
                  <a:lnTo>
                    <a:pt x="36260" y="0"/>
                  </a:lnTo>
                  <a:lnTo>
                    <a:pt x="55625" y="0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1" name="Forma libre 90">
              <a:extLst>
                <a:ext uri="{FF2B5EF4-FFF2-40B4-BE49-F238E27FC236}">
                  <a16:creationId xmlns:a16="http://schemas.microsoft.com/office/drawing/2014/main" id="{13559351-7D75-2E23-6DD1-B9B263BD2C96}"/>
                </a:ext>
              </a:extLst>
            </p:cNvPr>
            <p:cNvSpPr/>
            <p:nvPr/>
          </p:nvSpPr>
          <p:spPr>
            <a:xfrm>
              <a:off x="9622263" y="2196087"/>
              <a:ext cx="60750" cy="66236"/>
            </a:xfrm>
            <a:custGeom>
              <a:avLst/>
              <a:gdLst>
                <a:gd name="connsiteX0" fmla="*/ 37779 w 60750"/>
                <a:gd name="connsiteY0" fmla="*/ 0 h 66236"/>
                <a:gd name="connsiteX1" fmla="*/ 54486 w 60750"/>
                <a:gd name="connsiteY1" fmla="*/ 6898 h 66236"/>
                <a:gd name="connsiteX2" fmla="*/ 60751 w 60750"/>
                <a:gd name="connsiteY2" fmla="*/ 24945 h 66236"/>
                <a:gd name="connsiteX3" fmla="*/ 60751 w 60750"/>
                <a:gd name="connsiteY3" fmla="*/ 66236 h 66236"/>
                <a:gd name="connsiteX4" fmla="*/ 43664 w 60750"/>
                <a:gd name="connsiteY4" fmla="*/ 66236 h 66236"/>
                <a:gd name="connsiteX5" fmla="*/ 43664 w 60750"/>
                <a:gd name="connsiteY5" fmla="*/ 26646 h 66236"/>
                <a:gd name="connsiteX6" fmla="*/ 40627 w 60750"/>
                <a:gd name="connsiteY6" fmla="*/ 16630 h 66236"/>
                <a:gd name="connsiteX7" fmla="*/ 32369 w 60750"/>
                <a:gd name="connsiteY7" fmla="*/ 12945 h 66236"/>
                <a:gd name="connsiteX8" fmla="*/ 24870 w 60750"/>
                <a:gd name="connsiteY8" fmla="*/ 15307 h 66236"/>
                <a:gd name="connsiteX9" fmla="*/ 17181 w 60750"/>
                <a:gd name="connsiteY9" fmla="*/ 23055 h 66236"/>
                <a:gd name="connsiteX10" fmla="*/ 17181 w 60750"/>
                <a:gd name="connsiteY10" fmla="*/ 66236 h 66236"/>
                <a:gd name="connsiteX11" fmla="*/ 0 w 60750"/>
                <a:gd name="connsiteY11" fmla="*/ 66236 h 66236"/>
                <a:gd name="connsiteX12" fmla="*/ 0 w 60750"/>
                <a:gd name="connsiteY12" fmla="*/ 1228 h 66236"/>
                <a:gd name="connsiteX13" fmla="*/ 17181 w 60750"/>
                <a:gd name="connsiteY13" fmla="*/ 1228 h 66236"/>
                <a:gd name="connsiteX14" fmla="*/ 17181 w 60750"/>
                <a:gd name="connsiteY14" fmla="*/ 10299 h 66236"/>
                <a:gd name="connsiteX15" fmla="*/ 26958 w 60750"/>
                <a:gd name="connsiteY15" fmla="*/ 2362 h 66236"/>
                <a:gd name="connsiteX16" fmla="*/ 37779 w 60750"/>
                <a:gd name="connsiteY16" fmla="*/ 0 h 6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0750" h="66236">
                  <a:moveTo>
                    <a:pt x="37779" y="0"/>
                  </a:moveTo>
                  <a:cubicBezTo>
                    <a:pt x="44804" y="0"/>
                    <a:pt x="50309" y="2268"/>
                    <a:pt x="54486" y="6898"/>
                  </a:cubicBezTo>
                  <a:cubicBezTo>
                    <a:pt x="58662" y="11433"/>
                    <a:pt x="60751" y="17480"/>
                    <a:pt x="60751" y="24945"/>
                  </a:cubicBezTo>
                  <a:lnTo>
                    <a:pt x="60751" y="66236"/>
                  </a:lnTo>
                  <a:lnTo>
                    <a:pt x="43664" y="66236"/>
                  </a:lnTo>
                  <a:lnTo>
                    <a:pt x="43664" y="26646"/>
                  </a:lnTo>
                  <a:cubicBezTo>
                    <a:pt x="43664" y="22394"/>
                    <a:pt x="42620" y="19087"/>
                    <a:pt x="40627" y="16630"/>
                  </a:cubicBezTo>
                  <a:cubicBezTo>
                    <a:pt x="38634" y="14173"/>
                    <a:pt x="35881" y="12945"/>
                    <a:pt x="32369" y="12945"/>
                  </a:cubicBezTo>
                  <a:cubicBezTo>
                    <a:pt x="29711" y="12945"/>
                    <a:pt x="27243" y="13701"/>
                    <a:pt x="24870" y="15307"/>
                  </a:cubicBezTo>
                  <a:cubicBezTo>
                    <a:pt x="22497" y="16819"/>
                    <a:pt x="19934" y="19465"/>
                    <a:pt x="17181" y="23055"/>
                  </a:cubicBezTo>
                  <a:lnTo>
                    <a:pt x="17181" y="66236"/>
                  </a:lnTo>
                  <a:lnTo>
                    <a:pt x="0" y="66236"/>
                  </a:lnTo>
                  <a:lnTo>
                    <a:pt x="0" y="1228"/>
                  </a:lnTo>
                  <a:lnTo>
                    <a:pt x="17181" y="1228"/>
                  </a:lnTo>
                  <a:lnTo>
                    <a:pt x="17181" y="10299"/>
                  </a:lnTo>
                  <a:cubicBezTo>
                    <a:pt x="20313" y="6614"/>
                    <a:pt x="23636" y="3969"/>
                    <a:pt x="26958" y="2362"/>
                  </a:cubicBezTo>
                  <a:cubicBezTo>
                    <a:pt x="30280" y="756"/>
                    <a:pt x="33887" y="0"/>
                    <a:pt x="37779" y="0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2" name="Forma libre 91">
              <a:extLst>
                <a:ext uri="{FF2B5EF4-FFF2-40B4-BE49-F238E27FC236}">
                  <a16:creationId xmlns:a16="http://schemas.microsoft.com/office/drawing/2014/main" id="{149CC38C-4729-6C8D-0877-EB48F0038AA6}"/>
                </a:ext>
              </a:extLst>
            </p:cNvPr>
            <p:cNvSpPr/>
            <p:nvPr/>
          </p:nvSpPr>
          <p:spPr>
            <a:xfrm>
              <a:off x="9737784" y="2163866"/>
              <a:ext cx="92834" cy="99779"/>
            </a:xfrm>
            <a:custGeom>
              <a:avLst/>
              <a:gdLst>
                <a:gd name="connsiteX0" fmla="*/ 55055 w 92834"/>
                <a:gd name="connsiteY0" fmla="*/ 0 h 99779"/>
                <a:gd name="connsiteX1" fmla="*/ 90841 w 92834"/>
                <a:gd name="connsiteY1" fmla="*/ 8031 h 99779"/>
                <a:gd name="connsiteX2" fmla="*/ 90841 w 92834"/>
                <a:gd name="connsiteY2" fmla="*/ 25228 h 99779"/>
                <a:gd name="connsiteX3" fmla="*/ 55910 w 92834"/>
                <a:gd name="connsiteY3" fmla="*/ 16252 h 99779"/>
                <a:gd name="connsiteX4" fmla="*/ 36925 w 92834"/>
                <a:gd name="connsiteY4" fmla="*/ 20504 h 99779"/>
                <a:gd name="connsiteX5" fmla="*/ 24015 w 92834"/>
                <a:gd name="connsiteY5" fmla="*/ 32693 h 99779"/>
                <a:gd name="connsiteX6" fmla="*/ 19459 w 92834"/>
                <a:gd name="connsiteY6" fmla="*/ 50457 h 99779"/>
                <a:gd name="connsiteX7" fmla="*/ 29426 w 92834"/>
                <a:gd name="connsiteY7" fmla="*/ 74457 h 99779"/>
                <a:gd name="connsiteX8" fmla="*/ 55625 w 92834"/>
                <a:gd name="connsiteY8" fmla="*/ 83527 h 99779"/>
                <a:gd name="connsiteX9" fmla="*/ 64168 w 92834"/>
                <a:gd name="connsiteY9" fmla="*/ 82772 h 99779"/>
                <a:gd name="connsiteX10" fmla="*/ 73945 w 92834"/>
                <a:gd name="connsiteY10" fmla="*/ 79842 h 99779"/>
                <a:gd name="connsiteX11" fmla="*/ 73945 w 92834"/>
                <a:gd name="connsiteY11" fmla="*/ 63685 h 99779"/>
                <a:gd name="connsiteX12" fmla="*/ 57808 w 92834"/>
                <a:gd name="connsiteY12" fmla="*/ 63685 h 99779"/>
                <a:gd name="connsiteX13" fmla="*/ 57808 w 92834"/>
                <a:gd name="connsiteY13" fmla="*/ 49039 h 99779"/>
                <a:gd name="connsiteX14" fmla="*/ 92834 w 92834"/>
                <a:gd name="connsiteY14" fmla="*/ 49039 h 99779"/>
                <a:gd name="connsiteX15" fmla="*/ 92834 w 92834"/>
                <a:gd name="connsiteY15" fmla="*/ 89102 h 99779"/>
                <a:gd name="connsiteX16" fmla="*/ 75559 w 92834"/>
                <a:gd name="connsiteY16" fmla="*/ 96945 h 99779"/>
                <a:gd name="connsiteX17" fmla="*/ 54581 w 92834"/>
                <a:gd name="connsiteY17" fmla="*/ 99779 h 99779"/>
                <a:gd name="connsiteX18" fmla="*/ 26578 w 92834"/>
                <a:gd name="connsiteY18" fmla="*/ 93449 h 99779"/>
                <a:gd name="connsiteX19" fmla="*/ 7024 w 92834"/>
                <a:gd name="connsiteY19" fmla="*/ 75685 h 99779"/>
                <a:gd name="connsiteX20" fmla="*/ 0 w 92834"/>
                <a:gd name="connsiteY20" fmla="*/ 50268 h 99779"/>
                <a:gd name="connsiteX21" fmla="*/ 7119 w 92834"/>
                <a:gd name="connsiteY21" fmla="*/ 24472 h 99779"/>
                <a:gd name="connsiteX22" fmla="*/ 26863 w 92834"/>
                <a:gd name="connsiteY22" fmla="*/ 6520 h 99779"/>
                <a:gd name="connsiteX23" fmla="*/ 55150 w 92834"/>
                <a:gd name="connsiteY23" fmla="*/ 95 h 9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2834" h="99779">
                  <a:moveTo>
                    <a:pt x="55055" y="0"/>
                  </a:moveTo>
                  <a:cubicBezTo>
                    <a:pt x="67110" y="0"/>
                    <a:pt x="78976" y="2646"/>
                    <a:pt x="90841" y="8031"/>
                  </a:cubicBezTo>
                  <a:lnTo>
                    <a:pt x="90841" y="25228"/>
                  </a:lnTo>
                  <a:cubicBezTo>
                    <a:pt x="78976" y="19276"/>
                    <a:pt x="67395" y="16252"/>
                    <a:pt x="55910" y="16252"/>
                  </a:cubicBezTo>
                  <a:cubicBezTo>
                    <a:pt x="48790" y="16252"/>
                    <a:pt x="42430" y="17669"/>
                    <a:pt x="36925" y="20504"/>
                  </a:cubicBezTo>
                  <a:cubicBezTo>
                    <a:pt x="31419" y="23339"/>
                    <a:pt x="27053" y="27402"/>
                    <a:pt x="24015" y="32693"/>
                  </a:cubicBezTo>
                  <a:cubicBezTo>
                    <a:pt x="20978" y="37984"/>
                    <a:pt x="19459" y="43937"/>
                    <a:pt x="19459" y="50457"/>
                  </a:cubicBezTo>
                  <a:cubicBezTo>
                    <a:pt x="19459" y="60378"/>
                    <a:pt x="22781" y="68409"/>
                    <a:pt x="29426" y="74457"/>
                  </a:cubicBezTo>
                  <a:cubicBezTo>
                    <a:pt x="36071" y="80504"/>
                    <a:pt x="44804" y="83527"/>
                    <a:pt x="55625" y="83527"/>
                  </a:cubicBezTo>
                  <a:cubicBezTo>
                    <a:pt x="58567" y="83527"/>
                    <a:pt x="61415" y="83244"/>
                    <a:pt x="64168" y="82772"/>
                  </a:cubicBezTo>
                  <a:cubicBezTo>
                    <a:pt x="66921" y="82299"/>
                    <a:pt x="70148" y="81260"/>
                    <a:pt x="73945" y="79842"/>
                  </a:cubicBezTo>
                  <a:lnTo>
                    <a:pt x="73945" y="63685"/>
                  </a:lnTo>
                  <a:lnTo>
                    <a:pt x="57808" y="63685"/>
                  </a:lnTo>
                  <a:lnTo>
                    <a:pt x="57808" y="49039"/>
                  </a:lnTo>
                  <a:lnTo>
                    <a:pt x="92834" y="49039"/>
                  </a:lnTo>
                  <a:lnTo>
                    <a:pt x="92834" y="89102"/>
                  </a:lnTo>
                  <a:cubicBezTo>
                    <a:pt x="87993" y="92409"/>
                    <a:pt x="82298" y="95055"/>
                    <a:pt x="75559" y="96945"/>
                  </a:cubicBezTo>
                  <a:cubicBezTo>
                    <a:pt x="68819" y="98834"/>
                    <a:pt x="61795" y="99779"/>
                    <a:pt x="54581" y="99779"/>
                  </a:cubicBezTo>
                  <a:cubicBezTo>
                    <a:pt x="44329" y="99779"/>
                    <a:pt x="34932" y="97701"/>
                    <a:pt x="26578" y="93449"/>
                  </a:cubicBezTo>
                  <a:cubicBezTo>
                    <a:pt x="18225" y="89197"/>
                    <a:pt x="11676" y="83338"/>
                    <a:pt x="7024" y="75685"/>
                  </a:cubicBezTo>
                  <a:cubicBezTo>
                    <a:pt x="2373" y="68031"/>
                    <a:pt x="0" y="59622"/>
                    <a:pt x="0" y="50268"/>
                  </a:cubicBezTo>
                  <a:cubicBezTo>
                    <a:pt x="0" y="40913"/>
                    <a:pt x="2373" y="32126"/>
                    <a:pt x="7119" y="24472"/>
                  </a:cubicBezTo>
                  <a:cubicBezTo>
                    <a:pt x="11865" y="16724"/>
                    <a:pt x="18415" y="10772"/>
                    <a:pt x="26863" y="6520"/>
                  </a:cubicBezTo>
                  <a:cubicBezTo>
                    <a:pt x="35311" y="2268"/>
                    <a:pt x="44709" y="95"/>
                    <a:pt x="55150" y="95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3" name="Forma libre 92">
              <a:extLst>
                <a:ext uri="{FF2B5EF4-FFF2-40B4-BE49-F238E27FC236}">
                  <a16:creationId xmlns:a16="http://schemas.microsoft.com/office/drawing/2014/main" id="{647CDE9F-8939-B4F7-9C06-36EC68910C4A}"/>
                </a:ext>
              </a:extLst>
            </p:cNvPr>
            <p:cNvSpPr/>
            <p:nvPr/>
          </p:nvSpPr>
          <p:spPr>
            <a:xfrm>
              <a:off x="9845141" y="2196087"/>
              <a:ext cx="63788" cy="67558"/>
            </a:xfrm>
            <a:custGeom>
              <a:avLst/>
              <a:gdLst>
                <a:gd name="connsiteX0" fmla="*/ 32653 w 63788"/>
                <a:gd name="connsiteY0" fmla="*/ 0 h 67558"/>
                <a:gd name="connsiteX1" fmla="*/ 55435 w 63788"/>
                <a:gd name="connsiteY1" fmla="*/ 9165 h 67558"/>
                <a:gd name="connsiteX2" fmla="*/ 63788 w 63788"/>
                <a:gd name="connsiteY2" fmla="*/ 34583 h 67558"/>
                <a:gd name="connsiteX3" fmla="*/ 63788 w 63788"/>
                <a:gd name="connsiteY3" fmla="*/ 37134 h 67558"/>
                <a:gd name="connsiteX4" fmla="*/ 17561 w 63788"/>
                <a:gd name="connsiteY4" fmla="*/ 37134 h 67558"/>
                <a:gd name="connsiteX5" fmla="*/ 24110 w 63788"/>
                <a:gd name="connsiteY5" fmla="*/ 50551 h 67558"/>
                <a:gd name="connsiteX6" fmla="*/ 39203 w 63788"/>
                <a:gd name="connsiteY6" fmla="*/ 55276 h 67558"/>
                <a:gd name="connsiteX7" fmla="*/ 51068 w 63788"/>
                <a:gd name="connsiteY7" fmla="*/ 53197 h 67558"/>
                <a:gd name="connsiteX8" fmla="*/ 62839 w 63788"/>
                <a:gd name="connsiteY8" fmla="*/ 46772 h 67558"/>
                <a:gd name="connsiteX9" fmla="*/ 62839 w 63788"/>
                <a:gd name="connsiteY9" fmla="*/ 59527 h 67558"/>
                <a:gd name="connsiteX10" fmla="*/ 35026 w 63788"/>
                <a:gd name="connsiteY10" fmla="*/ 67559 h 67558"/>
                <a:gd name="connsiteX11" fmla="*/ 9777 w 63788"/>
                <a:gd name="connsiteY11" fmla="*/ 58299 h 67558"/>
                <a:gd name="connsiteX12" fmla="*/ 0 w 63788"/>
                <a:gd name="connsiteY12" fmla="*/ 33638 h 67558"/>
                <a:gd name="connsiteX13" fmla="*/ 9018 w 63788"/>
                <a:gd name="connsiteY13" fmla="*/ 9449 h 67558"/>
                <a:gd name="connsiteX14" fmla="*/ 32558 w 63788"/>
                <a:gd name="connsiteY14" fmla="*/ 95 h 67558"/>
                <a:gd name="connsiteX15" fmla="*/ 47651 w 63788"/>
                <a:gd name="connsiteY15" fmla="*/ 26740 h 67558"/>
                <a:gd name="connsiteX16" fmla="*/ 43285 w 63788"/>
                <a:gd name="connsiteY16" fmla="*/ 15685 h 67558"/>
                <a:gd name="connsiteX17" fmla="*/ 33318 w 63788"/>
                <a:gd name="connsiteY17" fmla="*/ 11717 h 67558"/>
                <a:gd name="connsiteX18" fmla="*/ 22876 w 63788"/>
                <a:gd name="connsiteY18" fmla="*/ 15591 h 67558"/>
                <a:gd name="connsiteX19" fmla="*/ 17845 w 63788"/>
                <a:gd name="connsiteY19" fmla="*/ 26835 h 67558"/>
                <a:gd name="connsiteX20" fmla="*/ 47651 w 63788"/>
                <a:gd name="connsiteY20" fmla="*/ 26835 h 6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3788" h="67558">
                  <a:moveTo>
                    <a:pt x="32653" y="0"/>
                  </a:moveTo>
                  <a:cubicBezTo>
                    <a:pt x="42241" y="0"/>
                    <a:pt x="49834" y="3024"/>
                    <a:pt x="55435" y="9165"/>
                  </a:cubicBezTo>
                  <a:cubicBezTo>
                    <a:pt x="61035" y="15307"/>
                    <a:pt x="63788" y="23717"/>
                    <a:pt x="63788" y="34583"/>
                  </a:cubicBezTo>
                  <a:lnTo>
                    <a:pt x="63788" y="37134"/>
                  </a:lnTo>
                  <a:lnTo>
                    <a:pt x="17561" y="37134"/>
                  </a:lnTo>
                  <a:cubicBezTo>
                    <a:pt x="18225" y="42898"/>
                    <a:pt x="20408" y="47433"/>
                    <a:pt x="24110" y="50551"/>
                  </a:cubicBezTo>
                  <a:cubicBezTo>
                    <a:pt x="27812" y="53669"/>
                    <a:pt x="32748" y="55276"/>
                    <a:pt x="39203" y="55276"/>
                  </a:cubicBezTo>
                  <a:cubicBezTo>
                    <a:pt x="43285" y="55276"/>
                    <a:pt x="47271" y="54520"/>
                    <a:pt x="51068" y="53197"/>
                  </a:cubicBezTo>
                  <a:cubicBezTo>
                    <a:pt x="54865" y="51779"/>
                    <a:pt x="58757" y="49606"/>
                    <a:pt x="62839" y="46772"/>
                  </a:cubicBezTo>
                  <a:lnTo>
                    <a:pt x="62839" y="59527"/>
                  </a:lnTo>
                  <a:cubicBezTo>
                    <a:pt x="55150" y="64913"/>
                    <a:pt x="45943" y="67559"/>
                    <a:pt x="35026" y="67559"/>
                  </a:cubicBezTo>
                  <a:cubicBezTo>
                    <a:pt x="24775" y="67559"/>
                    <a:pt x="16327" y="64441"/>
                    <a:pt x="9777" y="58299"/>
                  </a:cubicBezTo>
                  <a:cubicBezTo>
                    <a:pt x="3227" y="52157"/>
                    <a:pt x="0" y="43937"/>
                    <a:pt x="0" y="33638"/>
                  </a:cubicBezTo>
                  <a:cubicBezTo>
                    <a:pt x="0" y="23339"/>
                    <a:pt x="3038" y="15685"/>
                    <a:pt x="9018" y="9449"/>
                  </a:cubicBezTo>
                  <a:cubicBezTo>
                    <a:pt x="15093" y="3213"/>
                    <a:pt x="22876" y="95"/>
                    <a:pt x="32558" y="95"/>
                  </a:cubicBezTo>
                  <a:close/>
                  <a:moveTo>
                    <a:pt x="47651" y="26740"/>
                  </a:moveTo>
                  <a:cubicBezTo>
                    <a:pt x="47177" y="22016"/>
                    <a:pt x="45753" y="18331"/>
                    <a:pt x="43285" y="15685"/>
                  </a:cubicBezTo>
                  <a:cubicBezTo>
                    <a:pt x="40817" y="13039"/>
                    <a:pt x="37494" y="11717"/>
                    <a:pt x="33318" y="11717"/>
                  </a:cubicBezTo>
                  <a:cubicBezTo>
                    <a:pt x="29141" y="11717"/>
                    <a:pt x="25534" y="13039"/>
                    <a:pt x="22876" y="15591"/>
                  </a:cubicBezTo>
                  <a:cubicBezTo>
                    <a:pt x="20219" y="18142"/>
                    <a:pt x="18605" y="21921"/>
                    <a:pt x="17845" y="26835"/>
                  </a:cubicBezTo>
                  <a:lnTo>
                    <a:pt x="47651" y="26835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4" name="Forma libre 93">
              <a:extLst>
                <a:ext uri="{FF2B5EF4-FFF2-40B4-BE49-F238E27FC236}">
                  <a16:creationId xmlns:a16="http://schemas.microsoft.com/office/drawing/2014/main" id="{93604A46-70FF-F727-7276-736B2431EAA2}"/>
                </a:ext>
              </a:extLst>
            </p:cNvPr>
            <p:cNvSpPr/>
            <p:nvPr/>
          </p:nvSpPr>
          <p:spPr>
            <a:xfrm>
              <a:off x="9922408" y="2196087"/>
              <a:ext cx="60750" cy="66236"/>
            </a:xfrm>
            <a:custGeom>
              <a:avLst/>
              <a:gdLst>
                <a:gd name="connsiteX0" fmla="*/ 37779 w 60750"/>
                <a:gd name="connsiteY0" fmla="*/ 0 h 66236"/>
                <a:gd name="connsiteX1" fmla="*/ 54486 w 60750"/>
                <a:gd name="connsiteY1" fmla="*/ 6898 h 66236"/>
                <a:gd name="connsiteX2" fmla="*/ 60751 w 60750"/>
                <a:gd name="connsiteY2" fmla="*/ 24945 h 66236"/>
                <a:gd name="connsiteX3" fmla="*/ 60751 w 60750"/>
                <a:gd name="connsiteY3" fmla="*/ 66236 h 66236"/>
                <a:gd name="connsiteX4" fmla="*/ 43664 w 60750"/>
                <a:gd name="connsiteY4" fmla="*/ 66236 h 66236"/>
                <a:gd name="connsiteX5" fmla="*/ 43664 w 60750"/>
                <a:gd name="connsiteY5" fmla="*/ 26646 h 66236"/>
                <a:gd name="connsiteX6" fmla="*/ 40627 w 60750"/>
                <a:gd name="connsiteY6" fmla="*/ 16630 h 66236"/>
                <a:gd name="connsiteX7" fmla="*/ 32369 w 60750"/>
                <a:gd name="connsiteY7" fmla="*/ 12945 h 66236"/>
                <a:gd name="connsiteX8" fmla="*/ 24870 w 60750"/>
                <a:gd name="connsiteY8" fmla="*/ 15307 h 66236"/>
                <a:gd name="connsiteX9" fmla="*/ 17181 w 60750"/>
                <a:gd name="connsiteY9" fmla="*/ 23055 h 66236"/>
                <a:gd name="connsiteX10" fmla="*/ 17181 w 60750"/>
                <a:gd name="connsiteY10" fmla="*/ 66236 h 66236"/>
                <a:gd name="connsiteX11" fmla="*/ 0 w 60750"/>
                <a:gd name="connsiteY11" fmla="*/ 66236 h 66236"/>
                <a:gd name="connsiteX12" fmla="*/ 0 w 60750"/>
                <a:gd name="connsiteY12" fmla="*/ 1228 h 66236"/>
                <a:gd name="connsiteX13" fmla="*/ 17181 w 60750"/>
                <a:gd name="connsiteY13" fmla="*/ 1228 h 66236"/>
                <a:gd name="connsiteX14" fmla="*/ 17181 w 60750"/>
                <a:gd name="connsiteY14" fmla="*/ 10299 h 66236"/>
                <a:gd name="connsiteX15" fmla="*/ 26958 w 60750"/>
                <a:gd name="connsiteY15" fmla="*/ 2362 h 66236"/>
                <a:gd name="connsiteX16" fmla="*/ 37779 w 60750"/>
                <a:gd name="connsiteY16" fmla="*/ 0 h 6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0750" h="66236">
                  <a:moveTo>
                    <a:pt x="37779" y="0"/>
                  </a:moveTo>
                  <a:cubicBezTo>
                    <a:pt x="44804" y="0"/>
                    <a:pt x="50309" y="2268"/>
                    <a:pt x="54486" y="6898"/>
                  </a:cubicBezTo>
                  <a:cubicBezTo>
                    <a:pt x="58662" y="11433"/>
                    <a:pt x="60751" y="17480"/>
                    <a:pt x="60751" y="24945"/>
                  </a:cubicBezTo>
                  <a:lnTo>
                    <a:pt x="60751" y="66236"/>
                  </a:lnTo>
                  <a:lnTo>
                    <a:pt x="43664" y="66236"/>
                  </a:lnTo>
                  <a:lnTo>
                    <a:pt x="43664" y="26646"/>
                  </a:lnTo>
                  <a:cubicBezTo>
                    <a:pt x="43664" y="22394"/>
                    <a:pt x="42620" y="19087"/>
                    <a:pt x="40627" y="16630"/>
                  </a:cubicBezTo>
                  <a:cubicBezTo>
                    <a:pt x="38634" y="14173"/>
                    <a:pt x="35881" y="12945"/>
                    <a:pt x="32369" y="12945"/>
                  </a:cubicBezTo>
                  <a:cubicBezTo>
                    <a:pt x="29711" y="12945"/>
                    <a:pt x="27243" y="13701"/>
                    <a:pt x="24870" y="15307"/>
                  </a:cubicBezTo>
                  <a:cubicBezTo>
                    <a:pt x="22497" y="16819"/>
                    <a:pt x="19934" y="19465"/>
                    <a:pt x="17181" y="23055"/>
                  </a:cubicBezTo>
                  <a:lnTo>
                    <a:pt x="17181" y="66236"/>
                  </a:lnTo>
                  <a:lnTo>
                    <a:pt x="0" y="66236"/>
                  </a:lnTo>
                  <a:lnTo>
                    <a:pt x="0" y="1228"/>
                  </a:lnTo>
                  <a:lnTo>
                    <a:pt x="17181" y="1228"/>
                  </a:lnTo>
                  <a:lnTo>
                    <a:pt x="17181" y="10299"/>
                  </a:lnTo>
                  <a:cubicBezTo>
                    <a:pt x="20313" y="6614"/>
                    <a:pt x="23636" y="3969"/>
                    <a:pt x="26958" y="2362"/>
                  </a:cubicBezTo>
                  <a:cubicBezTo>
                    <a:pt x="30280" y="756"/>
                    <a:pt x="33887" y="0"/>
                    <a:pt x="37779" y="0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5" name="Forma libre 94">
              <a:extLst>
                <a:ext uri="{FF2B5EF4-FFF2-40B4-BE49-F238E27FC236}">
                  <a16:creationId xmlns:a16="http://schemas.microsoft.com/office/drawing/2014/main" id="{A090C6FF-A958-790C-8216-DCA8E909B19C}"/>
                </a:ext>
              </a:extLst>
            </p:cNvPr>
            <p:cNvSpPr/>
            <p:nvPr/>
          </p:nvSpPr>
          <p:spPr>
            <a:xfrm>
              <a:off x="9996448" y="2196087"/>
              <a:ext cx="63788" cy="67558"/>
            </a:xfrm>
            <a:custGeom>
              <a:avLst/>
              <a:gdLst>
                <a:gd name="connsiteX0" fmla="*/ 32653 w 63788"/>
                <a:gd name="connsiteY0" fmla="*/ 0 h 67558"/>
                <a:gd name="connsiteX1" fmla="*/ 55435 w 63788"/>
                <a:gd name="connsiteY1" fmla="*/ 9165 h 67558"/>
                <a:gd name="connsiteX2" fmla="*/ 63788 w 63788"/>
                <a:gd name="connsiteY2" fmla="*/ 34583 h 67558"/>
                <a:gd name="connsiteX3" fmla="*/ 63788 w 63788"/>
                <a:gd name="connsiteY3" fmla="*/ 37134 h 67558"/>
                <a:gd name="connsiteX4" fmla="*/ 17561 w 63788"/>
                <a:gd name="connsiteY4" fmla="*/ 37134 h 67558"/>
                <a:gd name="connsiteX5" fmla="*/ 24110 w 63788"/>
                <a:gd name="connsiteY5" fmla="*/ 50551 h 67558"/>
                <a:gd name="connsiteX6" fmla="*/ 39203 w 63788"/>
                <a:gd name="connsiteY6" fmla="*/ 55276 h 67558"/>
                <a:gd name="connsiteX7" fmla="*/ 51068 w 63788"/>
                <a:gd name="connsiteY7" fmla="*/ 53197 h 67558"/>
                <a:gd name="connsiteX8" fmla="*/ 62839 w 63788"/>
                <a:gd name="connsiteY8" fmla="*/ 46772 h 67558"/>
                <a:gd name="connsiteX9" fmla="*/ 62839 w 63788"/>
                <a:gd name="connsiteY9" fmla="*/ 59527 h 67558"/>
                <a:gd name="connsiteX10" fmla="*/ 35026 w 63788"/>
                <a:gd name="connsiteY10" fmla="*/ 67559 h 67558"/>
                <a:gd name="connsiteX11" fmla="*/ 9777 w 63788"/>
                <a:gd name="connsiteY11" fmla="*/ 58299 h 67558"/>
                <a:gd name="connsiteX12" fmla="*/ 0 w 63788"/>
                <a:gd name="connsiteY12" fmla="*/ 33638 h 67558"/>
                <a:gd name="connsiteX13" fmla="*/ 9018 w 63788"/>
                <a:gd name="connsiteY13" fmla="*/ 9449 h 67558"/>
                <a:gd name="connsiteX14" fmla="*/ 32558 w 63788"/>
                <a:gd name="connsiteY14" fmla="*/ 95 h 67558"/>
                <a:gd name="connsiteX15" fmla="*/ 47651 w 63788"/>
                <a:gd name="connsiteY15" fmla="*/ 26740 h 67558"/>
                <a:gd name="connsiteX16" fmla="*/ 43285 w 63788"/>
                <a:gd name="connsiteY16" fmla="*/ 15685 h 67558"/>
                <a:gd name="connsiteX17" fmla="*/ 33318 w 63788"/>
                <a:gd name="connsiteY17" fmla="*/ 11717 h 67558"/>
                <a:gd name="connsiteX18" fmla="*/ 22876 w 63788"/>
                <a:gd name="connsiteY18" fmla="*/ 15591 h 67558"/>
                <a:gd name="connsiteX19" fmla="*/ 17846 w 63788"/>
                <a:gd name="connsiteY19" fmla="*/ 26835 h 67558"/>
                <a:gd name="connsiteX20" fmla="*/ 47651 w 63788"/>
                <a:gd name="connsiteY20" fmla="*/ 26835 h 6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3788" h="67558">
                  <a:moveTo>
                    <a:pt x="32653" y="0"/>
                  </a:moveTo>
                  <a:cubicBezTo>
                    <a:pt x="42241" y="0"/>
                    <a:pt x="49834" y="3024"/>
                    <a:pt x="55435" y="9165"/>
                  </a:cubicBezTo>
                  <a:cubicBezTo>
                    <a:pt x="61035" y="15307"/>
                    <a:pt x="63788" y="23717"/>
                    <a:pt x="63788" y="34583"/>
                  </a:cubicBezTo>
                  <a:lnTo>
                    <a:pt x="63788" y="37134"/>
                  </a:lnTo>
                  <a:lnTo>
                    <a:pt x="17561" y="37134"/>
                  </a:lnTo>
                  <a:cubicBezTo>
                    <a:pt x="18225" y="42898"/>
                    <a:pt x="20408" y="47433"/>
                    <a:pt x="24110" y="50551"/>
                  </a:cubicBezTo>
                  <a:cubicBezTo>
                    <a:pt x="27812" y="53669"/>
                    <a:pt x="32748" y="55276"/>
                    <a:pt x="39203" y="55276"/>
                  </a:cubicBezTo>
                  <a:cubicBezTo>
                    <a:pt x="43285" y="55276"/>
                    <a:pt x="47272" y="54520"/>
                    <a:pt x="51068" y="53197"/>
                  </a:cubicBezTo>
                  <a:cubicBezTo>
                    <a:pt x="54865" y="51779"/>
                    <a:pt x="58757" y="49606"/>
                    <a:pt x="62839" y="46772"/>
                  </a:cubicBezTo>
                  <a:lnTo>
                    <a:pt x="62839" y="59527"/>
                  </a:lnTo>
                  <a:cubicBezTo>
                    <a:pt x="55150" y="64913"/>
                    <a:pt x="45943" y="67559"/>
                    <a:pt x="35026" y="67559"/>
                  </a:cubicBezTo>
                  <a:cubicBezTo>
                    <a:pt x="24775" y="67559"/>
                    <a:pt x="16327" y="64441"/>
                    <a:pt x="9777" y="58299"/>
                  </a:cubicBezTo>
                  <a:cubicBezTo>
                    <a:pt x="3227" y="52157"/>
                    <a:pt x="0" y="43937"/>
                    <a:pt x="0" y="33638"/>
                  </a:cubicBezTo>
                  <a:cubicBezTo>
                    <a:pt x="0" y="23339"/>
                    <a:pt x="3038" y="15685"/>
                    <a:pt x="9018" y="9449"/>
                  </a:cubicBezTo>
                  <a:cubicBezTo>
                    <a:pt x="15093" y="3213"/>
                    <a:pt x="22876" y="95"/>
                    <a:pt x="32558" y="95"/>
                  </a:cubicBezTo>
                  <a:close/>
                  <a:moveTo>
                    <a:pt x="47651" y="26740"/>
                  </a:moveTo>
                  <a:cubicBezTo>
                    <a:pt x="47177" y="22016"/>
                    <a:pt x="45753" y="18331"/>
                    <a:pt x="43285" y="15685"/>
                  </a:cubicBezTo>
                  <a:cubicBezTo>
                    <a:pt x="40817" y="13039"/>
                    <a:pt x="37495" y="11717"/>
                    <a:pt x="33318" y="11717"/>
                  </a:cubicBezTo>
                  <a:cubicBezTo>
                    <a:pt x="29141" y="11717"/>
                    <a:pt x="25534" y="13039"/>
                    <a:pt x="22876" y="15591"/>
                  </a:cubicBezTo>
                  <a:cubicBezTo>
                    <a:pt x="20219" y="18142"/>
                    <a:pt x="18605" y="21921"/>
                    <a:pt x="17846" y="26835"/>
                  </a:cubicBezTo>
                  <a:lnTo>
                    <a:pt x="47651" y="26835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6" name="Forma libre 95">
              <a:extLst>
                <a:ext uri="{FF2B5EF4-FFF2-40B4-BE49-F238E27FC236}">
                  <a16:creationId xmlns:a16="http://schemas.microsoft.com/office/drawing/2014/main" id="{FA597C1F-5914-5417-9551-CF2DF701AAA6}"/>
                </a:ext>
              </a:extLst>
            </p:cNvPr>
            <p:cNvSpPr/>
            <p:nvPr/>
          </p:nvSpPr>
          <p:spPr>
            <a:xfrm>
              <a:off x="10073525" y="2195898"/>
              <a:ext cx="51922" cy="66330"/>
            </a:xfrm>
            <a:custGeom>
              <a:avLst/>
              <a:gdLst>
                <a:gd name="connsiteX0" fmla="*/ 37494 w 51922"/>
                <a:gd name="connsiteY0" fmla="*/ 189 h 66330"/>
                <a:gd name="connsiteX1" fmla="*/ 44234 w 51922"/>
                <a:gd name="connsiteY1" fmla="*/ 1701 h 66330"/>
                <a:gd name="connsiteX2" fmla="*/ 51923 w 51922"/>
                <a:gd name="connsiteY2" fmla="*/ 6803 h 66330"/>
                <a:gd name="connsiteX3" fmla="*/ 45753 w 51922"/>
                <a:gd name="connsiteY3" fmla="*/ 21732 h 66330"/>
                <a:gd name="connsiteX4" fmla="*/ 33698 w 51922"/>
                <a:gd name="connsiteY4" fmla="*/ 16157 h 66330"/>
                <a:gd name="connsiteX5" fmla="*/ 25819 w 51922"/>
                <a:gd name="connsiteY5" fmla="*/ 19087 h 66330"/>
                <a:gd name="connsiteX6" fmla="*/ 19554 w 51922"/>
                <a:gd name="connsiteY6" fmla="*/ 26929 h 66330"/>
                <a:gd name="connsiteX7" fmla="*/ 17181 w 51922"/>
                <a:gd name="connsiteY7" fmla="*/ 36661 h 66330"/>
                <a:gd name="connsiteX8" fmla="*/ 17181 w 51922"/>
                <a:gd name="connsiteY8" fmla="*/ 66331 h 66330"/>
                <a:gd name="connsiteX9" fmla="*/ 0 w 51922"/>
                <a:gd name="connsiteY9" fmla="*/ 66331 h 66330"/>
                <a:gd name="connsiteX10" fmla="*/ 0 w 51922"/>
                <a:gd name="connsiteY10" fmla="*/ 1323 h 66330"/>
                <a:gd name="connsiteX11" fmla="*/ 17181 w 51922"/>
                <a:gd name="connsiteY11" fmla="*/ 1323 h 66330"/>
                <a:gd name="connsiteX12" fmla="*/ 17181 w 51922"/>
                <a:gd name="connsiteY12" fmla="*/ 17858 h 66330"/>
                <a:gd name="connsiteX13" fmla="*/ 17466 w 51922"/>
                <a:gd name="connsiteY13" fmla="*/ 17858 h 66330"/>
                <a:gd name="connsiteX14" fmla="*/ 26863 w 51922"/>
                <a:gd name="connsiteY14" fmla="*/ 4252 h 66330"/>
                <a:gd name="connsiteX15" fmla="*/ 37305 w 51922"/>
                <a:gd name="connsiteY15" fmla="*/ 0 h 66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1922" h="66330">
                  <a:moveTo>
                    <a:pt x="37494" y="189"/>
                  </a:moveTo>
                  <a:cubicBezTo>
                    <a:pt x="39773" y="189"/>
                    <a:pt x="42051" y="661"/>
                    <a:pt x="44234" y="1701"/>
                  </a:cubicBezTo>
                  <a:cubicBezTo>
                    <a:pt x="46417" y="2740"/>
                    <a:pt x="48980" y="4441"/>
                    <a:pt x="51923" y="6803"/>
                  </a:cubicBezTo>
                  <a:lnTo>
                    <a:pt x="45753" y="21732"/>
                  </a:lnTo>
                  <a:cubicBezTo>
                    <a:pt x="40817" y="18047"/>
                    <a:pt x="36735" y="16157"/>
                    <a:pt x="33698" y="16157"/>
                  </a:cubicBezTo>
                  <a:cubicBezTo>
                    <a:pt x="31040" y="16157"/>
                    <a:pt x="28382" y="17102"/>
                    <a:pt x="25819" y="19087"/>
                  </a:cubicBezTo>
                  <a:cubicBezTo>
                    <a:pt x="23256" y="21071"/>
                    <a:pt x="21168" y="23622"/>
                    <a:pt x="19554" y="26929"/>
                  </a:cubicBezTo>
                  <a:cubicBezTo>
                    <a:pt x="18035" y="30142"/>
                    <a:pt x="17181" y="33449"/>
                    <a:pt x="17181" y="36661"/>
                  </a:cubicBezTo>
                  <a:lnTo>
                    <a:pt x="17181" y="66331"/>
                  </a:lnTo>
                  <a:lnTo>
                    <a:pt x="0" y="66331"/>
                  </a:lnTo>
                  <a:lnTo>
                    <a:pt x="0" y="1323"/>
                  </a:lnTo>
                  <a:lnTo>
                    <a:pt x="17181" y="1323"/>
                  </a:lnTo>
                  <a:lnTo>
                    <a:pt x="17181" y="17858"/>
                  </a:lnTo>
                  <a:lnTo>
                    <a:pt x="17466" y="17858"/>
                  </a:lnTo>
                  <a:cubicBezTo>
                    <a:pt x="20598" y="11622"/>
                    <a:pt x="23731" y="7087"/>
                    <a:pt x="26863" y="4252"/>
                  </a:cubicBezTo>
                  <a:cubicBezTo>
                    <a:pt x="29996" y="1417"/>
                    <a:pt x="33508" y="0"/>
                    <a:pt x="37305" y="0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7" name="Forma libre 96">
              <a:extLst>
                <a:ext uri="{FF2B5EF4-FFF2-40B4-BE49-F238E27FC236}">
                  <a16:creationId xmlns:a16="http://schemas.microsoft.com/office/drawing/2014/main" id="{5E04194D-7452-45FB-BEB6-1862BDDC9397}"/>
                </a:ext>
              </a:extLst>
            </p:cNvPr>
            <p:cNvSpPr/>
            <p:nvPr/>
          </p:nvSpPr>
          <p:spPr>
            <a:xfrm>
              <a:off x="10129245" y="2196087"/>
              <a:ext cx="63977" cy="67558"/>
            </a:xfrm>
            <a:custGeom>
              <a:avLst/>
              <a:gdLst>
                <a:gd name="connsiteX0" fmla="*/ 27812 w 63977"/>
                <a:gd name="connsiteY0" fmla="*/ 0 h 67558"/>
                <a:gd name="connsiteX1" fmla="*/ 46987 w 63977"/>
                <a:gd name="connsiteY1" fmla="*/ 5291 h 67558"/>
                <a:gd name="connsiteX2" fmla="*/ 53631 w 63977"/>
                <a:gd name="connsiteY2" fmla="*/ 20126 h 67558"/>
                <a:gd name="connsiteX3" fmla="*/ 53631 w 63977"/>
                <a:gd name="connsiteY3" fmla="*/ 51874 h 67558"/>
                <a:gd name="connsiteX4" fmla="*/ 56669 w 63977"/>
                <a:gd name="connsiteY4" fmla="*/ 55559 h 67558"/>
                <a:gd name="connsiteX5" fmla="*/ 60181 w 63977"/>
                <a:gd name="connsiteY5" fmla="*/ 54520 h 67558"/>
                <a:gd name="connsiteX6" fmla="*/ 63978 w 63977"/>
                <a:gd name="connsiteY6" fmla="*/ 52063 h 67558"/>
                <a:gd name="connsiteX7" fmla="*/ 63978 w 63977"/>
                <a:gd name="connsiteY7" fmla="*/ 61984 h 67558"/>
                <a:gd name="connsiteX8" fmla="*/ 47461 w 63977"/>
                <a:gd name="connsiteY8" fmla="*/ 67464 h 67558"/>
                <a:gd name="connsiteX9" fmla="*/ 40342 w 63977"/>
                <a:gd name="connsiteY9" fmla="*/ 65953 h 67558"/>
                <a:gd name="connsiteX10" fmla="*/ 36925 w 63977"/>
                <a:gd name="connsiteY10" fmla="*/ 60567 h 67558"/>
                <a:gd name="connsiteX11" fmla="*/ 17181 w 63977"/>
                <a:gd name="connsiteY11" fmla="*/ 67559 h 67558"/>
                <a:gd name="connsiteX12" fmla="*/ 5031 w 63977"/>
                <a:gd name="connsiteY12" fmla="*/ 62835 h 67558"/>
                <a:gd name="connsiteX13" fmla="*/ 0 w 63977"/>
                <a:gd name="connsiteY13" fmla="*/ 51496 h 67558"/>
                <a:gd name="connsiteX14" fmla="*/ 5031 w 63977"/>
                <a:gd name="connsiteY14" fmla="*/ 38173 h 67558"/>
                <a:gd name="connsiteX15" fmla="*/ 22687 w 63977"/>
                <a:gd name="connsiteY15" fmla="*/ 29669 h 67558"/>
                <a:gd name="connsiteX16" fmla="*/ 36545 w 63977"/>
                <a:gd name="connsiteY16" fmla="*/ 25606 h 67558"/>
                <a:gd name="connsiteX17" fmla="*/ 36545 w 63977"/>
                <a:gd name="connsiteY17" fmla="*/ 22583 h 67558"/>
                <a:gd name="connsiteX18" fmla="*/ 24965 w 63977"/>
                <a:gd name="connsiteY18" fmla="*/ 13039 h 67558"/>
                <a:gd name="connsiteX19" fmla="*/ 13194 w 63977"/>
                <a:gd name="connsiteY19" fmla="*/ 15780 h 67558"/>
                <a:gd name="connsiteX20" fmla="*/ 2468 w 63977"/>
                <a:gd name="connsiteY20" fmla="*/ 23811 h 67558"/>
                <a:gd name="connsiteX21" fmla="*/ 2468 w 63977"/>
                <a:gd name="connsiteY21" fmla="*/ 8409 h 67558"/>
                <a:gd name="connsiteX22" fmla="*/ 27812 w 63977"/>
                <a:gd name="connsiteY22" fmla="*/ 0 h 67558"/>
                <a:gd name="connsiteX23" fmla="*/ 17276 w 63977"/>
                <a:gd name="connsiteY23" fmla="*/ 48756 h 67558"/>
                <a:gd name="connsiteX24" fmla="*/ 19554 w 63977"/>
                <a:gd name="connsiteY24" fmla="*/ 54425 h 67558"/>
                <a:gd name="connsiteX25" fmla="*/ 25155 w 63977"/>
                <a:gd name="connsiteY25" fmla="*/ 56598 h 67558"/>
                <a:gd name="connsiteX26" fmla="*/ 36450 w 63977"/>
                <a:gd name="connsiteY26" fmla="*/ 51496 h 67558"/>
                <a:gd name="connsiteX27" fmla="*/ 36450 w 63977"/>
                <a:gd name="connsiteY27" fmla="*/ 34394 h 67558"/>
                <a:gd name="connsiteX28" fmla="*/ 25155 w 63977"/>
                <a:gd name="connsiteY28" fmla="*/ 39024 h 67558"/>
                <a:gd name="connsiteX29" fmla="*/ 19174 w 63977"/>
                <a:gd name="connsiteY29" fmla="*/ 43370 h 67558"/>
                <a:gd name="connsiteX30" fmla="*/ 17276 w 63977"/>
                <a:gd name="connsiteY30" fmla="*/ 48756 h 6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977" h="67558">
                  <a:moveTo>
                    <a:pt x="27812" y="0"/>
                  </a:moveTo>
                  <a:cubicBezTo>
                    <a:pt x="36166" y="0"/>
                    <a:pt x="42620" y="1795"/>
                    <a:pt x="46987" y="5291"/>
                  </a:cubicBezTo>
                  <a:cubicBezTo>
                    <a:pt x="51448" y="8882"/>
                    <a:pt x="53631" y="13795"/>
                    <a:pt x="53631" y="20126"/>
                  </a:cubicBezTo>
                  <a:lnTo>
                    <a:pt x="53631" y="51874"/>
                  </a:lnTo>
                  <a:cubicBezTo>
                    <a:pt x="53631" y="54331"/>
                    <a:pt x="54675" y="55559"/>
                    <a:pt x="56669" y="55559"/>
                  </a:cubicBezTo>
                  <a:cubicBezTo>
                    <a:pt x="57523" y="55559"/>
                    <a:pt x="58662" y="55181"/>
                    <a:pt x="60181" y="54520"/>
                  </a:cubicBezTo>
                  <a:cubicBezTo>
                    <a:pt x="61700" y="53764"/>
                    <a:pt x="62934" y="53008"/>
                    <a:pt x="63978" y="52063"/>
                  </a:cubicBezTo>
                  <a:lnTo>
                    <a:pt x="63978" y="61984"/>
                  </a:lnTo>
                  <a:cubicBezTo>
                    <a:pt x="57998" y="65669"/>
                    <a:pt x="52492" y="67464"/>
                    <a:pt x="47461" y="67464"/>
                  </a:cubicBezTo>
                  <a:cubicBezTo>
                    <a:pt x="44424" y="67464"/>
                    <a:pt x="42051" y="66992"/>
                    <a:pt x="40342" y="65953"/>
                  </a:cubicBezTo>
                  <a:cubicBezTo>
                    <a:pt x="38728" y="64913"/>
                    <a:pt x="37494" y="63118"/>
                    <a:pt x="36925" y="60567"/>
                  </a:cubicBezTo>
                  <a:cubicBezTo>
                    <a:pt x="30375" y="65197"/>
                    <a:pt x="23731" y="67559"/>
                    <a:pt x="17181" y="67559"/>
                  </a:cubicBezTo>
                  <a:cubicBezTo>
                    <a:pt x="12435" y="67559"/>
                    <a:pt x="8448" y="65953"/>
                    <a:pt x="5031" y="62835"/>
                  </a:cubicBezTo>
                  <a:cubicBezTo>
                    <a:pt x="1614" y="59716"/>
                    <a:pt x="0" y="55937"/>
                    <a:pt x="0" y="51496"/>
                  </a:cubicBezTo>
                  <a:cubicBezTo>
                    <a:pt x="0" y="45921"/>
                    <a:pt x="1709" y="41480"/>
                    <a:pt x="5031" y="38173"/>
                  </a:cubicBezTo>
                  <a:cubicBezTo>
                    <a:pt x="8353" y="34961"/>
                    <a:pt x="14238" y="32126"/>
                    <a:pt x="22687" y="29669"/>
                  </a:cubicBezTo>
                  <a:lnTo>
                    <a:pt x="36545" y="25606"/>
                  </a:lnTo>
                  <a:lnTo>
                    <a:pt x="36545" y="22583"/>
                  </a:lnTo>
                  <a:cubicBezTo>
                    <a:pt x="36545" y="16252"/>
                    <a:pt x="32653" y="13039"/>
                    <a:pt x="24965" y="13039"/>
                  </a:cubicBezTo>
                  <a:cubicBezTo>
                    <a:pt x="20978" y="13039"/>
                    <a:pt x="17086" y="13984"/>
                    <a:pt x="13194" y="15780"/>
                  </a:cubicBezTo>
                  <a:cubicBezTo>
                    <a:pt x="9302" y="17575"/>
                    <a:pt x="5695" y="20220"/>
                    <a:pt x="2468" y="23811"/>
                  </a:cubicBezTo>
                  <a:lnTo>
                    <a:pt x="2468" y="8409"/>
                  </a:lnTo>
                  <a:cubicBezTo>
                    <a:pt x="9587" y="2835"/>
                    <a:pt x="18035" y="0"/>
                    <a:pt x="27812" y="0"/>
                  </a:cubicBezTo>
                  <a:close/>
                  <a:moveTo>
                    <a:pt x="17276" y="48756"/>
                  </a:moveTo>
                  <a:cubicBezTo>
                    <a:pt x="17276" y="51118"/>
                    <a:pt x="18035" y="53008"/>
                    <a:pt x="19554" y="54425"/>
                  </a:cubicBezTo>
                  <a:cubicBezTo>
                    <a:pt x="21073" y="55842"/>
                    <a:pt x="22971" y="56598"/>
                    <a:pt x="25155" y="56598"/>
                  </a:cubicBezTo>
                  <a:cubicBezTo>
                    <a:pt x="28951" y="56598"/>
                    <a:pt x="32653" y="54898"/>
                    <a:pt x="36450" y="51496"/>
                  </a:cubicBezTo>
                  <a:lnTo>
                    <a:pt x="36450" y="34394"/>
                  </a:lnTo>
                  <a:cubicBezTo>
                    <a:pt x="31609" y="36000"/>
                    <a:pt x="27907" y="37512"/>
                    <a:pt x="25155" y="39024"/>
                  </a:cubicBezTo>
                  <a:cubicBezTo>
                    <a:pt x="22402" y="40441"/>
                    <a:pt x="20408" y="41953"/>
                    <a:pt x="19174" y="43370"/>
                  </a:cubicBezTo>
                  <a:cubicBezTo>
                    <a:pt x="17845" y="44882"/>
                    <a:pt x="17276" y="46677"/>
                    <a:pt x="17276" y="48756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8" name="Forma libre 97">
              <a:extLst>
                <a:ext uri="{FF2B5EF4-FFF2-40B4-BE49-F238E27FC236}">
                  <a16:creationId xmlns:a16="http://schemas.microsoft.com/office/drawing/2014/main" id="{7B11C79F-5764-B088-147C-BD1DB486CEC6}"/>
                </a:ext>
              </a:extLst>
            </p:cNvPr>
            <p:cNvSpPr/>
            <p:nvPr/>
          </p:nvSpPr>
          <p:spPr>
            <a:xfrm>
              <a:off x="10203190" y="2165095"/>
              <a:ext cx="17180" cy="97133"/>
            </a:xfrm>
            <a:custGeom>
              <a:avLst/>
              <a:gdLst>
                <a:gd name="connsiteX0" fmla="*/ 17181 w 17180"/>
                <a:gd name="connsiteY0" fmla="*/ 0 h 97133"/>
                <a:gd name="connsiteX1" fmla="*/ 17181 w 17180"/>
                <a:gd name="connsiteY1" fmla="*/ 97134 h 97133"/>
                <a:gd name="connsiteX2" fmla="*/ 0 w 17180"/>
                <a:gd name="connsiteY2" fmla="*/ 97134 h 97133"/>
                <a:gd name="connsiteX3" fmla="*/ 0 w 17180"/>
                <a:gd name="connsiteY3" fmla="*/ 0 h 97133"/>
                <a:gd name="connsiteX4" fmla="*/ 17181 w 17180"/>
                <a:gd name="connsiteY4" fmla="*/ 0 h 9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80" h="97133">
                  <a:moveTo>
                    <a:pt x="17181" y="0"/>
                  </a:moveTo>
                  <a:lnTo>
                    <a:pt x="17181" y="97134"/>
                  </a:lnTo>
                  <a:lnTo>
                    <a:pt x="0" y="97134"/>
                  </a:lnTo>
                  <a:lnTo>
                    <a:pt x="0" y="0"/>
                  </a:lnTo>
                  <a:lnTo>
                    <a:pt x="17181" y="0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9" name="Forma libre 98">
              <a:extLst>
                <a:ext uri="{FF2B5EF4-FFF2-40B4-BE49-F238E27FC236}">
                  <a16:creationId xmlns:a16="http://schemas.microsoft.com/office/drawing/2014/main" id="{11385C51-4E49-B39F-C21D-774E3079EF96}"/>
                </a:ext>
              </a:extLst>
            </p:cNvPr>
            <p:cNvSpPr/>
            <p:nvPr/>
          </p:nvSpPr>
          <p:spPr>
            <a:xfrm>
              <a:off x="10274477" y="2165095"/>
              <a:ext cx="64642" cy="97133"/>
            </a:xfrm>
            <a:custGeom>
              <a:avLst/>
              <a:gdLst>
                <a:gd name="connsiteX0" fmla="*/ 47556 w 64642"/>
                <a:gd name="connsiteY0" fmla="*/ 33638 h 97133"/>
                <a:gd name="connsiteX1" fmla="*/ 47556 w 64642"/>
                <a:gd name="connsiteY1" fmla="*/ 0 h 97133"/>
                <a:gd name="connsiteX2" fmla="*/ 64642 w 64642"/>
                <a:gd name="connsiteY2" fmla="*/ 0 h 97133"/>
                <a:gd name="connsiteX3" fmla="*/ 64642 w 64642"/>
                <a:gd name="connsiteY3" fmla="*/ 97134 h 97133"/>
                <a:gd name="connsiteX4" fmla="*/ 34457 w 64642"/>
                <a:gd name="connsiteY4" fmla="*/ 97134 h 97133"/>
                <a:gd name="connsiteX5" fmla="*/ 9397 w 64642"/>
                <a:gd name="connsiteY5" fmla="*/ 88157 h 97133"/>
                <a:gd name="connsiteX6" fmla="*/ 0 w 64642"/>
                <a:gd name="connsiteY6" fmla="*/ 63685 h 97133"/>
                <a:gd name="connsiteX7" fmla="*/ 4366 w 64642"/>
                <a:gd name="connsiteY7" fmla="*/ 46961 h 97133"/>
                <a:gd name="connsiteX8" fmla="*/ 16422 w 64642"/>
                <a:gd name="connsiteY8" fmla="*/ 35150 h 97133"/>
                <a:gd name="connsiteX9" fmla="*/ 32938 w 64642"/>
                <a:gd name="connsiteY9" fmla="*/ 30898 h 97133"/>
                <a:gd name="connsiteX10" fmla="*/ 47556 w 64642"/>
                <a:gd name="connsiteY10" fmla="*/ 33638 h 97133"/>
                <a:gd name="connsiteX11" fmla="*/ 38539 w 64642"/>
                <a:gd name="connsiteY11" fmla="*/ 84094 h 97133"/>
                <a:gd name="connsiteX12" fmla="*/ 47556 w 64642"/>
                <a:gd name="connsiteY12" fmla="*/ 84094 h 97133"/>
                <a:gd name="connsiteX13" fmla="*/ 47556 w 64642"/>
                <a:gd name="connsiteY13" fmla="*/ 46488 h 97133"/>
                <a:gd name="connsiteX14" fmla="*/ 36545 w 64642"/>
                <a:gd name="connsiteY14" fmla="*/ 43748 h 97133"/>
                <a:gd name="connsiteX15" fmla="*/ 22781 w 64642"/>
                <a:gd name="connsiteY15" fmla="*/ 49134 h 97133"/>
                <a:gd name="connsiteX16" fmla="*/ 17656 w 64642"/>
                <a:gd name="connsiteY16" fmla="*/ 63212 h 97133"/>
                <a:gd name="connsiteX17" fmla="*/ 38539 w 64642"/>
                <a:gd name="connsiteY17" fmla="*/ 84189 h 9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4642" h="97133">
                  <a:moveTo>
                    <a:pt x="47556" y="33638"/>
                  </a:moveTo>
                  <a:lnTo>
                    <a:pt x="47556" y="0"/>
                  </a:lnTo>
                  <a:lnTo>
                    <a:pt x="64642" y="0"/>
                  </a:lnTo>
                  <a:lnTo>
                    <a:pt x="64642" y="97134"/>
                  </a:lnTo>
                  <a:lnTo>
                    <a:pt x="34457" y="97134"/>
                  </a:lnTo>
                  <a:cubicBezTo>
                    <a:pt x="24015" y="97134"/>
                    <a:pt x="15662" y="94110"/>
                    <a:pt x="9397" y="88157"/>
                  </a:cubicBezTo>
                  <a:cubicBezTo>
                    <a:pt x="3132" y="82205"/>
                    <a:pt x="0" y="73984"/>
                    <a:pt x="0" y="63685"/>
                  </a:cubicBezTo>
                  <a:cubicBezTo>
                    <a:pt x="0" y="57543"/>
                    <a:pt x="1424" y="51968"/>
                    <a:pt x="4366" y="46961"/>
                  </a:cubicBezTo>
                  <a:cubicBezTo>
                    <a:pt x="7309" y="41953"/>
                    <a:pt x="11296" y="37984"/>
                    <a:pt x="16422" y="35150"/>
                  </a:cubicBezTo>
                  <a:cubicBezTo>
                    <a:pt x="21547" y="32315"/>
                    <a:pt x="27053" y="30898"/>
                    <a:pt x="32938" y="30898"/>
                  </a:cubicBezTo>
                  <a:cubicBezTo>
                    <a:pt x="37494" y="30898"/>
                    <a:pt x="42336" y="31842"/>
                    <a:pt x="47556" y="33638"/>
                  </a:cubicBezTo>
                  <a:close/>
                  <a:moveTo>
                    <a:pt x="38539" y="84094"/>
                  </a:moveTo>
                  <a:lnTo>
                    <a:pt x="47556" y="84094"/>
                  </a:lnTo>
                  <a:lnTo>
                    <a:pt x="47556" y="46488"/>
                  </a:lnTo>
                  <a:cubicBezTo>
                    <a:pt x="44044" y="44693"/>
                    <a:pt x="40342" y="43748"/>
                    <a:pt x="36545" y="43748"/>
                  </a:cubicBezTo>
                  <a:cubicBezTo>
                    <a:pt x="30850" y="43748"/>
                    <a:pt x="26199" y="45543"/>
                    <a:pt x="22781" y="49134"/>
                  </a:cubicBezTo>
                  <a:cubicBezTo>
                    <a:pt x="19364" y="52724"/>
                    <a:pt x="17656" y="57354"/>
                    <a:pt x="17656" y="63212"/>
                  </a:cubicBezTo>
                  <a:cubicBezTo>
                    <a:pt x="17656" y="77197"/>
                    <a:pt x="24585" y="84189"/>
                    <a:pt x="38539" y="84189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0" name="Forma libre 99">
              <a:extLst>
                <a:ext uri="{FF2B5EF4-FFF2-40B4-BE49-F238E27FC236}">
                  <a16:creationId xmlns:a16="http://schemas.microsoft.com/office/drawing/2014/main" id="{AE12AD14-BB40-BE13-BE6D-15471AD2B252}"/>
                </a:ext>
              </a:extLst>
            </p:cNvPr>
            <p:cNvSpPr/>
            <p:nvPr/>
          </p:nvSpPr>
          <p:spPr>
            <a:xfrm>
              <a:off x="10352883" y="2196087"/>
              <a:ext cx="63787" cy="67558"/>
            </a:xfrm>
            <a:custGeom>
              <a:avLst/>
              <a:gdLst>
                <a:gd name="connsiteX0" fmla="*/ 32653 w 63787"/>
                <a:gd name="connsiteY0" fmla="*/ 0 h 67558"/>
                <a:gd name="connsiteX1" fmla="*/ 55435 w 63787"/>
                <a:gd name="connsiteY1" fmla="*/ 9165 h 67558"/>
                <a:gd name="connsiteX2" fmla="*/ 63788 w 63787"/>
                <a:gd name="connsiteY2" fmla="*/ 34583 h 67558"/>
                <a:gd name="connsiteX3" fmla="*/ 63788 w 63787"/>
                <a:gd name="connsiteY3" fmla="*/ 37134 h 67558"/>
                <a:gd name="connsiteX4" fmla="*/ 17561 w 63787"/>
                <a:gd name="connsiteY4" fmla="*/ 37134 h 67558"/>
                <a:gd name="connsiteX5" fmla="*/ 24110 w 63787"/>
                <a:gd name="connsiteY5" fmla="*/ 50551 h 67558"/>
                <a:gd name="connsiteX6" fmla="*/ 39203 w 63787"/>
                <a:gd name="connsiteY6" fmla="*/ 55276 h 67558"/>
                <a:gd name="connsiteX7" fmla="*/ 51068 w 63787"/>
                <a:gd name="connsiteY7" fmla="*/ 53197 h 67558"/>
                <a:gd name="connsiteX8" fmla="*/ 62839 w 63787"/>
                <a:gd name="connsiteY8" fmla="*/ 46772 h 67558"/>
                <a:gd name="connsiteX9" fmla="*/ 62839 w 63787"/>
                <a:gd name="connsiteY9" fmla="*/ 59527 h 67558"/>
                <a:gd name="connsiteX10" fmla="*/ 35026 w 63787"/>
                <a:gd name="connsiteY10" fmla="*/ 67559 h 67558"/>
                <a:gd name="connsiteX11" fmla="*/ 9777 w 63787"/>
                <a:gd name="connsiteY11" fmla="*/ 58299 h 67558"/>
                <a:gd name="connsiteX12" fmla="*/ 0 w 63787"/>
                <a:gd name="connsiteY12" fmla="*/ 33638 h 67558"/>
                <a:gd name="connsiteX13" fmla="*/ 9018 w 63787"/>
                <a:gd name="connsiteY13" fmla="*/ 9449 h 67558"/>
                <a:gd name="connsiteX14" fmla="*/ 32558 w 63787"/>
                <a:gd name="connsiteY14" fmla="*/ 95 h 67558"/>
                <a:gd name="connsiteX15" fmla="*/ 47651 w 63787"/>
                <a:gd name="connsiteY15" fmla="*/ 26740 h 67558"/>
                <a:gd name="connsiteX16" fmla="*/ 43285 w 63787"/>
                <a:gd name="connsiteY16" fmla="*/ 15685 h 67558"/>
                <a:gd name="connsiteX17" fmla="*/ 33318 w 63787"/>
                <a:gd name="connsiteY17" fmla="*/ 11717 h 67558"/>
                <a:gd name="connsiteX18" fmla="*/ 22876 w 63787"/>
                <a:gd name="connsiteY18" fmla="*/ 15591 h 67558"/>
                <a:gd name="connsiteX19" fmla="*/ 17845 w 63787"/>
                <a:gd name="connsiteY19" fmla="*/ 26835 h 67558"/>
                <a:gd name="connsiteX20" fmla="*/ 47651 w 63787"/>
                <a:gd name="connsiteY20" fmla="*/ 26835 h 6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3787" h="67558">
                  <a:moveTo>
                    <a:pt x="32653" y="0"/>
                  </a:moveTo>
                  <a:cubicBezTo>
                    <a:pt x="42241" y="0"/>
                    <a:pt x="49834" y="3024"/>
                    <a:pt x="55435" y="9165"/>
                  </a:cubicBezTo>
                  <a:cubicBezTo>
                    <a:pt x="61035" y="15307"/>
                    <a:pt x="63788" y="23717"/>
                    <a:pt x="63788" y="34583"/>
                  </a:cubicBezTo>
                  <a:lnTo>
                    <a:pt x="63788" y="37134"/>
                  </a:lnTo>
                  <a:lnTo>
                    <a:pt x="17561" y="37134"/>
                  </a:lnTo>
                  <a:cubicBezTo>
                    <a:pt x="18225" y="42898"/>
                    <a:pt x="20408" y="47433"/>
                    <a:pt x="24110" y="50551"/>
                  </a:cubicBezTo>
                  <a:cubicBezTo>
                    <a:pt x="27812" y="53669"/>
                    <a:pt x="32748" y="55276"/>
                    <a:pt x="39203" y="55276"/>
                  </a:cubicBezTo>
                  <a:cubicBezTo>
                    <a:pt x="43285" y="55276"/>
                    <a:pt x="47271" y="54520"/>
                    <a:pt x="51068" y="53197"/>
                  </a:cubicBezTo>
                  <a:cubicBezTo>
                    <a:pt x="54865" y="51779"/>
                    <a:pt x="58757" y="49606"/>
                    <a:pt x="62839" y="46772"/>
                  </a:cubicBezTo>
                  <a:lnTo>
                    <a:pt x="62839" y="59527"/>
                  </a:lnTo>
                  <a:cubicBezTo>
                    <a:pt x="55150" y="64913"/>
                    <a:pt x="45943" y="67559"/>
                    <a:pt x="35026" y="67559"/>
                  </a:cubicBezTo>
                  <a:cubicBezTo>
                    <a:pt x="24775" y="67559"/>
                    <a:pt x="16327" y="64441"/>
                    <a:pt x="9777" y="58299"/>
                  </a:cubicBezTo>
                  <a:cubicBezTo>
                    <a:pt x="3227" y="52157"/>
                    <a:pt x="0" y="43937"/>
                    <a:pt x="0" y="33638"/>
                  </a:cubicBezTo>
                  <a:cubicBezTo>
                    <a:pt x="0" y="23339"/>
                    <a:pt x="3037" y="15685"/>
                    <a:pt x="9018" y="9449"/>
                  </a:cubicBezTo>
                  <a:cubicBezTo>
                    <a:pt x="15093" y="3213"/>
                    <a:pt x="22876" y="95"/>
                    <a:pt x="32558" y="95"/>
                  </a:cubicBezTo>
                  <a:close/>
                  <a:moveTo>
                    <a:pt x="47651" y="26740"/>
                  </a:moveTo>
                  <a:cubicBezTo>
                    <a:pt x="47176" y="22016"/>
                    <a:pt x="45753" y="18331"/>
                    <a:pt x="43285" y="15685"/>
                  </a:cubicBezTo>
                  <a:cubicBezTo>
                    <a:pt x="40817" y="13039"/>
                    <a:pt x="37494" y="11717"/>
                    <a:pt x="33318" y="11717"/>
                  </a:cubicBezTo>
                  <a:cubicBezTo>
                    <a:pt x="29141" y="11717"/>
                    <a:pt x="25534" y="13039"/>
                    <a:pt x="22876" y="15591"/>
                  </a:cubicBezTo>
                  <a:cubicBezTo>
                    <a:pt x="20218" y="18142"/>
                    <a:pt x="18605" y="21921"/>
                    <a:pt x="17845" y="26835"/>
                  </a:cubicBezTo>
                  <a:lnTo>
                    <a:pt x="47651" y="26835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1" name="Forma libre 100">
              <a:extLst>
                <a:ext uri="{FF2B5EF4-FFF2-40B4-BE49-F238E27FC236}">
                  <a16:creationId xmlns:a16="http://schemas.microsoft.com/office/drawing/2014/main" id="{58AD0A15-AEDD-D3A4-EC9D-08CD9E92402F}"/>
                </a:ext>
              </a:extLst>
            </p:cNvPr>
            <p:cNvSpPr/>
            <p:nvPr/>
          </p:nvSpPr>
          <p:spPr>
            <a:xfrm>
              <a:off x="10468404" y="2163772"/>
              <a:ext cx="89701" cy="99779"/>
            </a:xfrm>
            <a:custGeom>
              <a:avLst/>
              <a:gdLst>
                <a:gd name="connsiteX0" fmla="*/ 54960 w 89701"/>
                <a:gd name="connsiteY0" fmla="*/ 95 h 99779"/>
                <a:gd name="connsiteX1" fmla="*/ 71287 w 89701"/>
                <a:gd name="connsiteY1" fmla="*/ 1984 h 99779"/>
                <a:gd name="connsiteX2" fmla="*/ 88468 w 89701"/>
                <a:gd name="connsiteY2" fmla="*/ 8409 h 99779"/>
                <a:gd name="connsiteX3" fmla="*/ 88468 w 89701"/>
                <a:gd name="connsiteY3" fmla="*/ 26079 h 99779"/>
                <a:gd name="connsiteX4" fmla="*/ 71762 w 89701"/>
                <a:gd name="connsiteY4" fmla="*/ 18614 h 99779"/>
                <a:gd name="connsiteX5" fmla="*/ 55814 w 89701"/>
                <a:gd name="connsiteY5" fmla="*/ 16346 h 99779"/>
                <a:gd name="connsiteX6" fmla="*/ 37020 w 89701"/>
                <a:gd name="connsiteY6" fmla="*/ 20598 h 99779"/>
                <a:gd name="connsiteX7" fmla="*/ 24015 w 89701"/>
                <a:gd name="connsiteY7" fmla="*/ 32693 h 99779"/>
                <a:gd name="connsiteX8" fmla="*/ 19364 w 89701"/>
                <a:gd name="connsiteY8" fmla="*/ 49984 h 99779"/>
                <a:gd name="connsiteX9" fmla="*/ 24015 w 89701"/>
                <a:gd name="connsiteY9" fmla="*/ 67464 h 99779"/>
                <a:gd name="connsiteX10" fmla="*/ 37020 w 89701"/>
                <a:gd name="connsiteY10" fmla="*/ 79370 h 99779"/>
                <a:gd name="connsiteX11" fmla="*/ 55909 w 89701"/>
                <a:gd name="connsiteY11" fmla="*/ 83622 h 99779"/>
                <a:gd name="connsiteX12" fmla="*/ 71287 w 89701"/>
                <a:gd name="connsiteY12" fmla="*/ 81354 h 99779"/>
                <a:gd name="connsiteX13" fmla="*/ 89702 w 89701"/>
                <a:gd name="connsiteY13" fmla="*/ 73039 h 99779"/>
                <a:gd name="connsiteX14" fmla="*/ 89702 w 89701"/>
                <a:gd name="connsiteY14" fmla="*/ 90708 h 99779"/>
                <a:gd name="connsiteX15" fmla="*/ 72236 w 89701"/>
                <a:gd name="connsiteY15" fmla="*/ 97701 h 99779"/>
                <a:gd name="connsiteX16" fmla="*/ 53631 w 89701"/>
                <a:gd name="connsiteY16" fmla="*/ 99779 h 99779"/>
                <a:gd name="connsiteX17" fmla="*/ 26009 w 89701"/>
                <a:gd name="connsiteY17" fmla="*/ 93638 h 99779"/>
                <a:gd name="connsiteX18" fmla="*/ 6929 w 89701"/>
                <a:gd name="connsiteY18" fmla="*/ 75968 h 99779"/>
                <a:gd name="connsiteX19" fmla="*/ 0 w 89701"/>
                <a:gd name="connsiteY19" fmla="*/ 50740 h 99779"/>
                <a:gd name="connsiteX20" fmla="*/ 7119 w 89701"/>
                <a:gd name="connsiteY20" fmla="*/ 24378 h 99779"/>
                <a:gd name="connsiteX21" fmla="*/ 26863 w 89701"/>
                <a:gd name="connsiteY21" fmla="*/ 6331 h 99779"/>
                <a:gd name="connsiteX22" fmla="*/ 55150 w 89701"/>
                <a:gd name="connsiteY22" fmla="*/ 0 h 9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701" h="99779">
                  <a:moveTo>
                    <a:pt x="54960" y="95"/>
                  </a:moveTo>
                  <a:cubicBezTo>
                    <a:pt x="60466" y="95"/>
                    <a:pt x="65971" y="756"/>
                    <a:pt x="71287" y="1984"/>
                  </a:cubicBezTo>
                  <a:cubicBezTo>
                    <a:pt x="76603" y="3213"/>
                    <a:pt x="82298" y="5386"/>
                    <a:pt x="88468" y="8409"/>
                  </a:cubicBezTo>
                  <a:lnTo>
                    <a:pt x="88468" y="26079"/>
                  </a:lnTo>
                  <a:cubicBezTo>
                    <a:pt x="82488" y="22677"/>
                    <a:pt x="76887" y="20126"/>
                    <a:pt x="71762" y="18614"/>
                  </a:cubicBezTo>
                  <a:cubicBezTo>
                    <a:pt x="66636" y="17102"/>
                    <a:pt x="61320" y="16346"/>
                    <a:pt x="55814" y="16346"/>
                  </a:cubicBezTo>
                  <a:cubicBezTo>
                    <a:pt x="48885" y="16346"/>
                    <a:pt x="42620" y="17764"/>
                    <a:pt x="37020" y="20598"/>
                  </a:cubicBezTo>
                  <a:cubicBezTo>
                    <a:pt x="31419" y="23433"/>
                    <a:pt x="27053" y="27496"/>
                    <a:pt x="24015" y="32693"/>
                  </a:cubicBezTo>
                  <a:cubicBezTo>
                    <a:pt x="20883" y="37890"/>
                    <a:pt x="19364" y="43653"/>
                    <a:pt x="19364" y="49984"/>
                  </a:cubicBezTo>
                  <a:cubicBezTo>
                    <a:pt x="19364" y="56315"/>
                    <a:pt x="20883" y="62268"/>
                    <a:pt x="24015" y="67464"/>
                  </a:cubicBezTo>
                  <a:cubicBezTo>
                    <a:pt x="27148" y="72661"/>
                    <a:pt x="31419" y="76630"/>
                    <a:pt x="37020" y="79370"/>
                  </a:cubicBezTo>
                  <a:cubicBezTo>
                    <a:pt x="42620" y="82205"/>
                    <a:pt x="48885" y="83622"/>
                    <a:pt x="55909" y="83622"/>
                  </a:cubicBezTo>
                  <a:cubicBezTo>
                    <a:pt x="61225" y="83622"/>
                    <a:pt x="66351" y="82866"/>
                    <a:pt x="71287" y="81354"/>
                  </a:cubicBezTo>
                  <a:cubicBezTo>
                    <a:pt x="76128" y="79842"/>
                    <a:pt x="82298" y="77102"/>
                    <a:pt x="89702" y="73039"/>
                  </a:cubicBezTo>
                  <a:lnTo>
                    <a:pt x="89702" y="90708"/>
                  </a:lnTo>
                  <a:cubicBezTo>
                    <a:pt x="83342" y="94016"/>
                    <a:pt x="77552" y="96378"/>
                    <a:pt x="72236" y="97701"/>
                  </a:cubicBezTo>
                  <a:cubicBezTo>
                    <a:pt x="66920" y="99118"/>
                    <a:pt x="60750" y="99779"/>
                    <a:pt x="53631" y="99779"/>
                  </a:cubicBezTo>
                  <a:cubicBezTo>
                    <a:pt x="43380" y="99779"/>
                    <a:pt x="34172" y="97701"/>
                    <a:pt x="26009" y="93638"/>
                  </a:cubicBezTo>
                  <a:cubicBezTo>
                    <a:pt x="17940" y="89575"/>
                    <a:pt x="11581" y="83716"/>
                    <a:pt x="6929" y="75968"/>
                  </a:cubicBezTo>
                  <a:cubicBezTo>
                    <a:pt x="2278" y="68315"/>
                    <a:pt x="0" y="59905"/>
                    <a:pt x="0" y="50740"/>
                  </a:cubicBezTo>
                  <a:cubicBezTo>
                    <a:pt x="0" y="40913"/>
                    <a:pt x="2373" y="32126"/>
                    <a:pt x="7119" y="24378"/>
                  </a:cubicBezTo>
                  <a:cubicBezTo>
                    <a:pt x="11865" y="16535"/>
                    <a:pt x="18415" y="10583"/>
                    <a:pt x="26863" y="6331"/>
                  </a:cubicBezTo>
                  <a:cubicBezTo>
                    <a:pt x="35216" y="2079"/>
                    <a:pt x="44614" y="0"/>
                    <a:pt x="55150" y="0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2" name="Forma libre 101">
              <a:extLst>
                <a:ext uri="{FF2B5EF4-FFF2-40B4-BE49-F238E27FC236}">
                  <a16:creationId xmlns:a16="http://schemas.microsoft.com/office/drawing/2014/main" id="{C0C2D7E7-DE2A-D0FC-3EEC-8362511A6625}"/>
                </a:ext>
              </a:extLst>
            </p:cNvPr>
            <p:cNvSpPr/>
            <p:nvPr/>
          </p:nvSpPr>
          <p:spPr>
            <a:xfrm>
              <a:off x="10569401" y="2196087"/>
              <a:ext cx="63977" cy="67558"/>
            </a:xfrm>
            <a:custGeom>
              <a:avLst/>
              <a:gdLst>
                <a:gd name="connsiteX0" fmla="*/ 27812 w 63977"/>
                <a:gd name="connsiteY0" fmla="*/ 0 h 67558"/>
                <a:gd name="connsiteX1" fmla="*/ 46987 w 63977"/>
                <a:gd name="connsiteY1" fmla="*/ 5291 h 67558"/>
                <a:gd name="connsiteX2" fmla="*/ 53631 w 63977"/>
                <a:gd name="connsiteY2" fmla="*/ 20126 h 67558"/>
                <a:gd name="connsiteX3" fmla="*/ 53631 w 63977"/>
                <a:gd name="connsiteY3" fmla="*/ 51874 h 67558"/>
                <a:gd name="connsiteX4" fmla="*/ 56669 w 63977"/>
                <a:gd name="connsiteY4" fmla="*/ 55559 h 67558"/>
                <a:gd name="connsiteX5" fmla="*/ 60181 w 63977"/>
                <a:gd name="connsiteY5" fmla="*/ 54520 h 67558"/>
                <a:gd name="connsiteX6" fmla="*/ 63978 w 63977"/>
                <a:gd name="connsiteY6" fmla="*/ 52063 h 67558"/>
                <a:gd name="connsiteX7" fmla="*/ 63978 w 63977"/>
                <a:gd name="connsiteY7" fmla="*/ 61984 h 67558"/>
                <a:gd name="connsiteX8" fmla="*/ 47461 w 63977"/>
                <a:gd name="connsiteY8" fmla="*/ 67464 h 67558"/>
                <a:gd name="connsiteX9" fmla="*/ 40342 w 63977"/>
                <a:gd name="connsiteY9" fmla="*/ 65953 h 67558"/>
                <a:gd name="connsiteX10" fmla="*/ 36925 w 63977"/>
                <a:gd name="connsiteY10" fmla="*/ 60567 h 67558"/>
                <a:gd name="connsiteX11" fmla="*/ 17181 w 63977"/>
                <a:gd name="connsiteY11" fmla="*/ 67559 h 67558"/>
                <a:gd name="connsiteX12" fmla="*/ 5031 w 63977"/>
                <a:gd name="connsiteY12" fmla="*/ 62835 h 67558"/>
                <a:gd name="connsiteX13" fmla="*/ 0 w 63977"/>
                <a:gd name="connsiteY13" fmla="*/ 51496 h 67558"/>
                <a:gd name="connsiteX14" fmla="*/ 5031 w 63977"/>
                <a:gd name="connsiteY14" fmla="*/ 38173 h 67558"/>
                <a:gd name="connsiteX15" fmla="*/ 22687 w 63977"/>
                <a:gd name="connsiteY15" fmla="*/ 29669 h 67558"/>
                <a:gd name="connsiteX16" fmla="*/ 36545 w 63977"/>
                <a:gd name="connsiteY16" fmla="*/ 25606 h 67558"/>
                <a:gd name="connsiteX17" fmla="*/ 36545 w 63977"/>
                <a:gd name="connsiteY17" fmla="*/ 22583 h 67558"/>
                <a:gd name="connsiteX18" fmla="*/ 24965 w 63977"/>
                <a:gd name="connsiteY18" fmla="*/ 13039 h 67558"/>
                <a:gd name="connsiteX19" fmla="*/ 13194 w 63977"/>
                <a:gd name="connsiteY19" fmla="*/ 15780 h 67558"/>
                <a:gd name="connsiteX20" fmla="*/ 2468 w 63977"/>
                <a:gd name="connsiteY20" fmla="*/ 23811 h 67558"/>
                <a:gd name="connsiteX21" fmla="*/ 2468 w 63977"/>
                <a:gd name="connsiteY21" fmla="*/ 8409 h 67558"/>
                <a:gd name="connsiteX22" fmla="*/ 27812 w 63977"/>
                <a:gd name="connsiteY22" fmla="*/ 0 h 67558"/>
                <a:gd name="connsiteX23" fmla="*/ 17371 w 63977"/>
                <a:gd name="connsiteY23" fmla="*/ 48756 h 67558"/>
                <a:gd name="connsiteX24" fmla="*/ 19649 w 63977"/>
                <a:gd name="connsiteY24" fmla="*/ 54425 h 67558"/>
                <a:gd name="connsiteX25" fmla="*/ 25249 w 63977"/>
                <a:gd name="connsiteY25" fmla="*/ 56598 h 67558"/>
                <a:gd name="connsiteX26" fmla="*/ 36545 w 63977"/>
                <a:gd name="connsiteY26" fmla="*/ 51496 h 67558"/>
                <a:gd name="connsiteX27" fmla="*/ 36545 w 63977"/>
                <a:gd name="connsiteY27" fmla="*/ 34394 h 67558"/>
                <a:gd name="connsiteX28" fmla="*/ 25249 w 63977"/>
                <a:gd name="connsiteY28" fmla="*/ 39024 h 67558"/>
                <a:gd name="connsiteX29" fmla="*/ 19269 w 63977"/>
                <a:gd name="connsiteY29" fmla="*/ 43370 h 67558"/>
                <a:gd name="connsiteX30" fmla="*/ 17371 w 63977"/>
                <a:gd name="connsiteY30" fmla="*/ 48756 h 6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977" h="67558">
                  <a:moveTo>
                    <a:pt x="27812" y="0"/>
                  </a:moveTo>
                  <a:cubicBezTo>
                    <a:pt x="36166" y="0"/>
                    <a:pt x="42620" y="1795"/>
                    <a:pt x="46987" y="5291"/>
                  </a:cubicBezTo>
                  <a:cubicBezTo>
                    <a:pt x="51448" y="8882"/>
                    <a:pt x="53631" y="13795"/>
                    <a:pt x="53631" y="20126"/>
                  </a:cubicBezTo>
                  <a:lnTo>
                    <a:pt x="53631" y="51874"/>
                  </a:lnTo>
                  <a:cubicBezTo>
                    <a:pt x="53631" y="54331"/>
                    <a:pt x="54675" y="55559"/>
                    <a:pt x="56669" y="55559"/>
                  </a:cubicBezTo>
                  <a:cubicBezTo>
                    <a:pt x="57523" y="55559"/>
                    <a:pt x="58662" y="55181"/>
                    <a:pt x="60181" y="54520"/>
                  </a:cubicBezTo>
                  <a:cubicBezTo>
                    <a:pt x="61700" y="53764"/>
                    <a:pt x="62934" y="53008"/>
                    <a:pt x="63978" y="52063"/>
                  </a:cubicBezTo>
                  <a:lnTo>
                    <a:pt x="63978" y="61984"/>
                  </a:lnTo>
                  <a:cubicBezTo>
                    <a:pt x="57998" y="65669"/>
                    <a:pt x="52492" y="67464"/>
                    <a:pt x="47461" y="67464"/>
                  </a:cubicBezTo>
                  <a:cubicBezTo>
                    <a:pt x="44424" y="67464"/>
                    <a:pt x="42051" y="66992"/>
                    <a:pt x="40342" y="65953"/>
                  </a:cubicBezTo>
                  <a:cubicBezTo>
                    <a:pt x="38728" y="64913"/>
                    <a:pt x="37494" y="63118"/>
                    <a:pt x="36925" y="60567"/>
                  </a:cubicBezTo>
                  <a:cubicBezTo>
                    <a:pt x="30375" y="65197"/>
                    <a:pt x="23731" y="67559"/>
                    <a:pt x="17181" y="67559"/>
                  </a:cubicBezTo>
                  <a:cubicBezTo>
                    <a:pt x="12435" y="67559"/>
                    <a:pt x="8448" y="65953"/>
                    <a:pt x="5031" y="62835"/>
                  </a:cubicBezTo>
                  <a:cubicBezTo>
                    <a:pt x="1614" y="59716"/>
                    <a:pt x="0" y="55937"/>
                    <a:pt x="0" y="51496"/>
                  </a:cubicBezTo>
                  <a:cubicBezTo>
                    <a:pt x="0" y="45921"/>
                    <a:pt x="1709" y="41480"/>
                    <a:pt x="5031" y="38173"/>
                  </a:cubicBezTo>
                  <a:cubicBezTo>
                    <a:pt x="8353" y="34961"/>
                    <a:pt x="14238" y="32126"/>
                    <a:pt x="22687" y="29669"/>
                  </a:cubicBezTo>
                  <a:lnTo>
                    <a:pt x="36545" y="25606"/>
                  </a:lnTo>
                  <a:lnTo>
                    <a:pt x="36545" y="22583"/>
                  </a:lnTo>
                  <a:cubicBezTo>
                    <a:pt x="36545" y="16252"/>
                    <a:pt x="32653" y="13039"/>
                    <a:pt x="24965" y="13039"/>
                  </a:cubicBezTo>
                  <a:cubicBezTo>
                    <a:pt x="20978" y="13039"/>
                    <a:pt x="17086" y="13984"/>
                    <a:pt x="13194" y="15780"/>
                  </a:cubicBezTo>
                  <a:cubicBezTo>
                    <a:pt x="9302" y="17575"/>
                    <a:pt x="5695" y="20220"/>
                    <a:pt x="2468" y="23811"/>
                  </a:cubicBezTo>
                  <a:lnTo>
                    <a:pt x="2468" y="8409"/>
                  </a:lnTo>
                  <a:cubicBezTo>
                    <a:pt x="9587" y="2835"/>
                    <a:pt x="18035" y="0"/>
                    <a:pt x="27812" y="0"/>
                  </a:cubicBezTo>
                  <a:close/>
                  <a:moveTo>
                    <a:pt x="17371" y="48756"/>
                  </a:moveTo>
                  <a:cubicBezTo>
                    <a:pt x="17371" y="51118"/>
                    <a:pt x="18130" y="53008"/>
                    <a:pt x="19649" y="54425"/>
                  </a:cubicBezTo>
                  <a:cubicBezTo>
                    <a:pt x="21168" y="55842"/>
                    <a:pt x="23066" y="56598"/>
                    <a:pt x="25249" y="56598"/>
                  </a:cubicBezTo>
                  <a:cubicBezTo>
                    <a:pt x="29046" y="56598"/>
                    <a:pt x="32748" y="54898"/>
                    <a:pt x="36545" y="51496"/>
                  </a:cubicBezTo>
                  <a:lnTo>
                    <a:pt x="36545" y="34394"/>
                  </a:lnTo>
                  <a:cubicBezTo>
                    <a:pt x="31704" y="36000"/>
                    <a:pt x="28002" y="37512"/>
                    <a:pt x="25249" y="39024"/>
                  </a:cubicBezTo>
                  <a:cubicBezTo>
                    <a:pt x="22497" y="40441"/>
                    <a:pt x="20503" y="41953"/>
                    <a:pt x="19269" y="43370"/>
                  </a:cubicBezTo>
                  <a:cubicBezTo>
                    <a:pt x="17940" y="44882"/>
                    <a:pt x="17371" y="46677"/>
                    <a:pt x="17371" y="48756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3" name="Forma libre 102">
              <a:extLst>
                <a:ext uri="{FF2B5EF4-FFF2-40B4-BE49-F238E27FC236}">
                  <a16:creationId xmlns:a16="http://schemas.microsoft.com/office/drawing/2014/main" id="{4A52AB2E-E6DA-EC3C-D938-33A604CC3D1B}"/>
                </a:ext>
              </a:extLst>
            </p:cNvPr>
            <p:cNvSpPr/>
            <p:nvPr/>
          </p:nvSpPr>
          <p:spPr>
            <a:xfrm>
              <a:off x="10643441" y="2165095"/>
              <a:ext cx="17181" cy="97133"/>
            </a:xfrm>
            <a:custGeom>
              <a:avLst/>
              <a:gdLst>
                <a:gd name="connsiteX0" fmla="*/ 17181 w 17181"/>
                <a:gd name="connsiteY0" fmla="*/ 0 h 97133"/>
                <a:gd name="connsiteX1" fmla="*/ 17181 w 17181"/>
                <a:gd name="connsiteY1" fmla="*/ 97134 h 97133"/>
                <a:gd name="connsiteX2" fmla="*/ 0 w 17181"/>
                <a:gd name="connsiteY2" fmla="*/ 97134 h 97133"/>
                <a:gd name="connsiteX3" fmla="*/ 0 w 17181"/>
                <a:gd name="connsiteY3" fmla="*/ 0 h 97133"/>
                <a:gd name="connsiteX4" fmla="*/ 17181 w 17181"/>
                <a:gd name="connsiteY4" fmla="*/ 0 h 9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81" h="97133">
                  <a:moveTo>
                    <a:pt x="17181" y="0"/>
                  </a:moveTo>
                  <a:lnTo>
                    <a:pt x="17181" y="97134"/>
                  </a:lnTo>
                  <a:lnTo>
                    <a:pt x="0" y="97134"/>
                  </a:lnTo>
                  <a:lnTo>
                    <a:pt x="0" y="0"/>
                  </a:lnTo>
                  <a:lnTo>
                    <a:pt x="17181" y="0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4" name="Forma libre 103">
              <a:extLst>
                <a:ext uri="{FF2B5EF4-FFF2-40B4-BE49-F238E27FC236}">
                  <a16:creationId xmlns:a16="http://schemas.microsoft.com/office/drawing/2014/main" id="{B98E3A69-5BE2-233F-96D2-E3216F0F9731}"/>
                </a:ext>
              </a:extLst>
            </p:cNvPr>
            <p:cNvSpPr/>
            <p:nvPr/>
          </p:nvSpPr>
          <p:spPr>
            <a:xfrm>
              <a:off x="10677708" y="2167268"/>
              <a:ext cx="19459" cy="95054"/>
            </a:xfrm>
            <a:custGeom>
              <a:avLst/>
              <a:gdLst>
                <a:gd name="connsiteX0" fmla="*/ 9777 w 19459"/>
                <a:gd name="connsiteY0" fmla="*/ 0 h 95054"/>
                <a:gd name="connsiteX1" fmla="*/ 16611 w 19459"/>
                <a:gd name="connsiteY1" fmla="*/ 2835 h 95054"/>
                <a:gd name="connsiteX2" fmla="*/ 19459 w 19459"/>
                <a:gd name="connsiteY2" fmla="*/ 9638 h 95054"/>
                <a:gd name="connsiteX3" fmla="*/ 16611 w 19459"/>
                <a:gd name="connsiteY3" fmla="*/ 16441 h 95054"/>
                <a:gd name="connsiteX4" fmla="*/ 9777 w 19459"/>
                <a:gd name="connsiteY4" fmla="*/ 19370 h 95054"/>
                <a:gd name="connsiteX5" fmla="*/ 2943 w 19459"/>
                <a:gd name="connsiteY5" fmla="*/ 16441 h 95054"/>
                <a:gd name="connsiteX6" fmla="*/ 0 w 19459"/>
                <a:gd name="connsiteY6" fmla="*/ 9638 h 95054"/>
                <a:gd name="connsiteX7" fmla="*/ 2943 w 19459"/>
                <a:gd name="connsiteY7" fmla="*/ 2835 h 95054"/>
                <a:gd name="connsiteX8" fmla="*/ 9682 w 19459"/>
                <a:gd name="connsiteY8" fmla="*/ 0 h 95054"/>
                <a:gd name="connsiteX9" fmla="*/ 18415 w 19459"/>
                <a:gd name="connsiteY9" fmla="*/ 30047 h 95054"/>
                <a:gd name="connsiteX10" fmla="*/ 18415 w 19459"/>
                <a:gd name="connsiteY10" fmla="*/ 95055 h 95054"/>
                <a:gd name="connsiteX11" fmla="*/ 1234 w 19459"/>
                <a:gd name="connsiteY11" fmla="*/ 95055 h 95054"/>
                <a:gd name="connsiteX12" fmla="*/ 1234 w 19459"/>
                <a:gd name="connsiteY12" fmla="*/ 30047 h 95054"/>
                <a:gd name="connsiteX13" fmla="*/ 18415 w 19459"/>
                <a:gd name="connsiteY13" fmla="*/ 30047 h 95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459" h="95054">
                  <a:moveTo>
                    <a:pt x="9777" y="0"/>
                  </a:moveTo>
                  <a:cubicBezTo>
                    <a:pt x="12435" y="0"/>
                    <a:pt x="14713" y="945"/>
                    <a:pt x="16611" y="2835"/>
                  </a:cubicBezTo>
                  <a:cubicBezTo>
                    <a:pt x="18510" y="4724"/>
                    <a:pt x="19459" y="6992"/>
                    <a:pt x="19459" y="9638"/>
                  </a:cubicBezTo>
                  <a:cubicBezTo>
                    <a:pt x="19459" y="12283"/>
                    <a:pt x="18510" y="14457"/>
                    <a:pt x="16611" y="16441"/>
                  </a:cubicBezTo>
                  <a:cubicBezTo>
                    <a:pt x="14713" y="18425"/>
                    <a:pt x="12435" y="19370"/>
                    <a:pt x="9777" y="19370"/>
                  </a:cubicBezTo>
                  <a:cubicBezTo>
                    <a:pt x="7119" y="19370"/>
                    <a:pt x="4936" y="18425"/>
                    <a:pt x="2943" y="16441"/>
                  </a:cubicBezTo>
                  <a:cubicBezTo>
                    <a:pt x="1044" y="14457"/>
                    <a:pt x="0" y="12189"/>
                    <a:pt x="0" y="9638"/>
                  </a:cubicBezTo>
                  <a:cubicBezTo>
                    <a:pt x="0" y="6992"/>
                    <a:pt x="949" y="4630"/>
                    <a:pt x="2943" y="2835"/>
                  </a:cubicBezTo>
                  <a:cubicBezTo>
                    <a:pt x="4936" y="945"/>
                    <a:pt x="7119" y="0"/>
                    <a:pt x="9682" y="0"/>
                  </a:cubicBezTo>
                  <a:close/>
                  <a:moveTo>
                    <a:pt x="18415" y="30047"/>
                  </a:moveTo>
                  <a:lnTo>
                    <a:pt x="18415" y="95055"/>
                  </a:lnTo>
                  <a:lnTo>
                    <a:pt x="1234" y="95055"/>
                  </a:lnTo>
                  <a:lnTo>
                    <a:pt x="1234" y="30047"/>
                  </a:lnTo>
                  <a:lnTo>
                    <a:pt x="18415" y="30047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5" name="Forma libre 104">
              <a:extLst>
                <a:ext uri="{FF2B5EF4-FFF2-40B4-BE49-F238E27FC236}">
                  <a16:creationId xmlns:a16="http://schemas.microsoft.com/office/drawing/2014/main" id="{2985AEFA-EADC-128A-496A-A372BDD0F852}"/>
                </a:ext>
              </a:extLst>
            </p:cNvPr>
            <p:cNvSpPr/>
            <p:nvPr/>
          </p:nvSpPr>
          <p:spPr>
            <a:xfrm>
              <a:off x="10710456" y="2165095"/>
              <a:ext cx="64642" cy="97133"/>
            </a:xfrm>
            <a:custGeom>
              <a:avLst/>
              <a:gdLst>
                <a:gd name="connsiteX0" fmla="*/ 47556 w 64642"/>
                <a:gd name="connsiteY0" fmla="*/ 33638 h 97133"/>
                <a:gd name="connsiteX1" fmla="*/ 47556 w 64642"/>
                <a:gd name="connsiteY1" fmla="*/ 0 h 97133"/>
                <a:gd name="connsiteX2" fmla="*/ 64642 w 64642"/>
                <a:gd name="connsiteY2" fmla="*/ 0 h 97133"/>
                <a:gd name="connsiteX3" fmla="*/ 64642 w 64642"/>
                <a:gd name="connsiteY3" fmla="*/ 97134 h 97133"/>
                <a:gd name="connsiteX4" fmla="*/ 34457 w 64642"/>
                <a:gd name="connsiteY4" fmla="*/ 97134 h 97133"/>
                <a:gd name="connsiteX5" fmla="*/ 9397 w 64642"/>
                <a:gd name="connsiteY5" fmla="*/ 88157 h 97133"/>
                <a:gd name="connsiteX6" fmla="*/ 0 w 64642"/>
                <a:gd name="connsiteY6" fmla="*/ 63685 h 97133"/>
                <a:gd name="connsiteX7" fmla="*/ 4366 w 64642"/>
                <a:gd name="connsiteY7" fmla="*/ 46961 h 97133"/>
                <a:gd name="connsiteX8" fmla="*/ 16422 w 64642"/>
                <a:gd name="connsiteY8" fmla="*/ 35150 h 97133"/>
                <a:gd name="connsiteX9" fmla="*/ 32938 w 64642"/>
                <a:gd name="connsiteY9" fmla="*/ 30898 h 97133"/>
                <a:gd name="connsiteX10" fmla="*/ 47556 w 64642"/>
                <a:gd name="connsiteY10" fmla="*/ 33638 h 97133"/>
                <a:gd name="connsiteX11" fmla="*/ 38539 w 64642"/>
                <a:gd name="connsiteY11" fmla="*/ 84094 h 97133"/>
                <a:gd name="connsiteX12" fmla="*/ 47556 w 64642"/>
                <a:gd name="connsiteY12" fmla="*/ 84094 h 97133"/>
                <a:gd name="connsiteX13" fmla="*/ 47556 w 64642"/>
                <a:gd name="connsiteY13" fmla="*/ 46488 h 97133"/>
                <a:gd name="connsiteX14" fmla="*/ 36545 w 64642"/>
                <a:gd name="connsiteY14" fmla="*/ 43748 h 97133"/>
                <a:gd name="connsiteX15" fmla="*/ 22781 w 64642"/>
                <a:gd name="connsiteY15" fmla="*/ 49134 h 97133"/>
                <a:gd name="connsiteX16" fmla="*/ 17656 w 64642"/>
                <a:gd name="connsiteY16" fmla="*/ 63212 h 97133"/>
                <a:gd name="connsiteX17" fmla="*/ 38539 w 64642"/>
                <a:gd name="connsiteY17" fmla="*/ 84189 h 9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4642" h="97133">
                  <a:moveTo>
                    <a:pt x="47556" y="33638"/>
                  </a:moveTo>
                  <a:lnTo>
                    <a:pt x="47556" y="0"/>
                  </a:lnTo>
                  <a:lnTo>
                    <a:pt x="64642" y="0"/>
                  </a:lnTo>
                  <a:lnTo>
                    <a:pt x="64642" y="97134"/>
                  </a:lnTo>
                  <a:lnTo>
                    <a:pt x="34457" y="97134"/>
                  </a:lnTo>
                  <a:cubicBezTo>
                    <a:pt x="24015" y="97134"/>
                    <a:pt x="15662" y="94110"/>
                    <a:pt x="9397" y="88157"/>
                  </a:cubicBezTo>
                  <a:cubicBezTo>
                    <a:pt x="3132" y="82205"/>
                    <a:pt x="0" y="73984"/>
                    <a:pt x="0" y="63685"/>
                  </a:cubicBezTo>
                  <a:cubicBezTo>
                    <a:pt x="0" y="57543"/>
                    <a:pt x="1424" y="51968"/>
                    <a:pt x="4366" y="46961"/>
                  </a:cubicBezTo>
                  <a:cubicBezTo>
                    <a:pt x="7309" y="41953"/>
                    <a:pt x="11296" y="37984"/>
                    <a:pt x="16422" y="35150"/>
                  </a:cubicBezTo>
                  <a:cubicBezTo>
                    <a:pt x="21547" y="32315"/>
                    <a:pt x="27053" y="30898"/>
                    <a:pt x="32938" y="30898"/>
                  </a:cubicBezTo>
                  <a:cubicBezTo>
                    <a:pt x="37494" y="30898"/>
                    <a:pt x="42335" y="31842"/>
                    <a:pt x="47556" y="33638"/>
                  </a:cubicBezTo>
                  <a:close/>
                  <a:moveTo>
                    <a:pt x="38539" y="84094"/>
                  </a:moveTo>
                  <a:lnTo>
                    <a:pt x="47556" y="84094"/>
                  </a:lnTo>
                  <a:lnTo>
                    <a:pt x="47556" y="46488"/>
                  </a:lnTo>
                  <a:cubicBezTo>
                    <a:pt x="44044" y="44693"/>
                    <a:pt x="40342" y="43748"/>
                    <a:pt x="36545" y="43748"/>
                  </a:cubicBezTo>
                  <a:cubicBezTo>
                    <a:pt x="30850" y="43748"/>
                    <a:pt x="26199" y="45543"/>
                    <a:pt x="22781" y="49134"/>
                  </a:cubicBezTo>
                  <a:cubicBezTo>
                    <a:pt x="19364" y="52724"/>
                    <a:pt x="17656" y="57354"/>
                    <a:pt x="17656" y="63212"/>
                  </a:cubicBezTo>
                  <a:cubicBezTo>
                    <a:pt x="17656" y="77197"/>
                    <a:pt x="24585" y="84189"/>
                    <a:pt x="38539" y="84189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6" name="Forma libre 105">
              <a:extLst>
                <a:ext uri="{FF2B5EF4-FFF2-40B4-BE49-F238E27FC236}">
                  <a16:creationId xmlns:a16="http://schemas.microsoft.com/office/drawing/2014/main" id="{A5011CB6-458B-A2E4-FCA8-2404F303F8D4}"/>
                </a:ext>
              </a:extLst>
            </p:cNvPr>
            <p:cNvSpPr/>
            <p:nvPr/>
          </p:nvSpPr>
          <p:spPr>
            <a:xfrm>
              <a:off x="10787913" y="2196087"/>
              <a:ext cx="63977" cy="67558"/>
            </a:xfrm>
            <a:custGeom>
              <a:avLst/>
              <a:gdLst>
                <a:gd name="connsiteX0" fmla="*/ 27812 w 63977"/>
                <a:gd name="connsiteY0" fmla="*/ 0 h 67558"/>
                <a:gd name="connsiteX1" fmla="*/ 46987 w 63977"/>
                <a:gd name="connsiteY1" fmla="*/ 5291 h 67558"/>
                <a:gd name="connsiteX2" fmla="*/ 53631 w 63977"/>
                <a:gd name="connsiteY2" fmla="*/ 20126 h 67558"/>
                <a:gd name="connsiteX3" fmla="*/ 53631 w 63977"/>
                <a:gd name="connsiteY3" fmla="*/ 51874 h 67558"/>
                <a:gd name="connsiteX4" fmla="*/ 56669 w 63977"/>
                <a:gd name="connsiteY4" fmla="*/ 55559 h 67558"/>
                <a:gd name="connsiteX5" fmla="*/ 60181 w 63977"/>
                <a:gd name="connsiteY5" fmla="*/ 54520 h 67558"/>
                <a:gd name="connsiteX6" fmla="*/ 63978 w 63977"/>
                <a:gd name="connsiteY6" fmla="*/ 52063 h 67558"/>
                <a:gd name="connsiteX7" fmla="*/ 63978 w 63977"/>
                <a:gd name="connsiteY7" fmla="*/ 61984 h 67558"/>
                <a:gd name="connsiteX8" fmla="*/ 47461 w 63977"/>
                <a:gd name="connsiteY8" fmla="*/ 67464 h 67558"/>
                <a:gd name="connsiteX9" fmla="*/ 40342 w 63977"/>
                <a:gd name="connsiteY9" fmla="*/ 65953 h 67558"/>
                <a:gd name="connsiteX10" fmla="*/ 36925 w 63977"/>
                <a:gd name="connsiteY10" fmla="*/ 60567 h 67558"/>
                <a:gd name="connsiteX11" fmla="*/ 17181 w 63977"/>
                <a:gd name="connsiteY11" fmla="*/ 67559 h 67558"/>
                <a:gd name="connsiteX12" fmla="*/ 5031 w 63977"/>
                <a:gd name="connsiteY12" fmla="*/ 62835 h 67558"/>
                <a:gd name="connsiteX13" fmla="*/ 0 w 63977"/>
                <a:gd name="connsiteY13" fmla="*/ 51496 h 67558"/>
                <a:gd name="connsiteX14" fmla="*/ 5031 w 63977"/>
                <a:gd name="connsiteY14" fmla="*/ 38173 h 67558"/>
                <a:gd name="connsiteX15" fmla="*/ 22687 w 63977"/>
                <a:gd name="connsiteY15" fmla="*/ 29669 h 67558"/>
                <a:gd name="connsiteX16" fmla="*/ 36545 w 63977"/>
                <a:gd name="connsiteY16" fmla="*/ 25606 h 67558"/>
                <a:gd name="connsiteX17" fmla="*/ 36545 w 63977"/>
                <a:gd name="connsiteY17" fmla="*/ 22583 h 67558"/>
                <a:gd name="connsiteX18" fmla="*/ 24965 w 63977"/>
                <a:gd name="connsiteY18" fmla="*/ 13039 h 67558"/>
                <a:gd name="connsiteX19" fmla="*/ 13194 w 63977"/>
                <a:gd name="connsiteY19" fmla="*/ 15780 h 67558"/>
                <a:gd name="connsiteX20" fmla="*/ 2468 w 63977"/>
                <a:gd name="connsiteY20" fmla="*/ 23811 h 67558"/>
                <a:gd name="connsiteX21" fmla="*/ 2468 w 63977"/>
                <a:gd name="connsiteY21" fmla="*/ 8409 h 67558"/>
                <a:gd name="connsiteX22" fmla="*/ 27812 w 63977"/>
                <a:gd name="connsiteY22" fmla="*/ 0 h 67558"/>
                <a:gd name="connsiteX23" fmla="*/ 17371 w 63977"/>
                <a:gd name="connsiteY23" fmla="*/ 48756 h 67558"/>
                <a:gd name="connsiteX24" fmla="*/ 19649 w 63977"/>
                <a:gd name="connsiteY24" fmla="*/ 54425 h 67558"/>
                <a:gd name="connsiteX25" fmla="*/ 25249 w 63977"/>
                <a:gd name="connsiteY25" fmla="*/ 56598 h 67558"/>
                <a:gd name="connsiteX26" fmla="*/ 36545 w 63977"/>
                <a:gd name="connsiteY26" fmla="*/ 51496 h 67558"/>
                <a:gd name="connsiteX27" fmla="*/ 36545 w 63977"/>
                <a:gd name="connsiteY27" fmla="*/ 34394 h 67558"/>
                <a:gd name="connsiteX28" fmla="*/ 25249 w 63977"/>
                <a:gd name="connsiteY28" fmla="*/ 39024 h 67558"/>
                <a:gd name="connsiteX29" fmla="*/ 19269 w 63977"/>
                <a:gd name="connsiteY29" fmla="*/ 43370 h 67558"/>
                <a:gd name="connsiteX30" fmla="*/ 17371 w 63977"/>
                <a:gd name="connsiteY30" fmla="*/ 48756 h 6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977" h="67558">
                  <a:moveTo>
                    <a:pt x="27812" y="0"/>
                  </a:moveTo>
                  <a:cubicBezTo>
                    <a:pt x="36166" y="0"/>
                    <a:pt x="42620" y="1795"/>
                    <a:pt x="46987" y="5291"/>
                  </a:cubicBezTo>
                  <a:cubicBezTo>
                    <a:pt x="51448" y="8882"/>
                    <a:pt x="53631" y="13795"/>
                    <a:pt x="53631" y="20126"/>
                  </a:cubicBezTo>
                  <a:lnTo>
                    <a:pt x="53631" y="51874"/>
                  </a:lnTo>
                  <a:cubicBezTo>
                    <a:pt x="53631" y="54331"/>
                    <a:pt x="54676" y="55559"/>
                    <a:pt x="56669" y="55559"/>
                  </a:cubicBezTo>
                  <a:cubicBezTo>
                    <a:pt x="57523" y="55559"/>
                    <a:pt x="58662" y="55181"/>
                    <a:pt x="60181" y="54520"/>
                  </a:cubicBezTo>
                  <a:cubicBezTo>
                    <a:pt x="61700" y="53764"/>
                    <a:pt x="62934" y="53008"/>
                    <a:pt x="63978" y="52063"/>
                  </a:cubicBezTo>
                  <a:lnTo>
                    <a:pt x="63978" y="61984"/>
                  </a:lnTo>
                  <a:cubicBezTo>
                    <a:pt x="57998" y="65669"/>
                    <a:pt x="52492" y="67464"/>
                    <a:pt x="47461" y="67464"/>
                  </a:cubicBezTo>
                  <a:cubicBezTo>
                    <a:pt x="44424" y="67464"/>
                    <a:pt x="42051" y="66992"/>
                    <a:pt x="40342" y="65953"/>
                  </a:cubicBezTo>
                  <a:cubicBezTo>
                    <a:pt x="38728" y="64913"/>
                    <a:pt x="37495" y="63118"/>
                    <a:pt x="36925" y="60567"/>
                  </a:cubicBezTo>
                  <a:cubicBezTo>
                    <a:pt x="30375" y="65197"/>
                    <a:pt x="23731" y="67559"/>
                    <a:pt x="17181" y="67559"/>
                  </a:cubicBezTo>
                  <a:cubicBezTo>
                    <a:pt x="12435" y="67559"/>
                    <a:pt x="8448" y="65953"/>
                    <a:pt x="5031" y="62835"/>
                  </a:cubicBezTo>
                  <a:cubicBezTo>
                    <a:pt x="1614" y="59716"/>
                    <a:pt x="0" y="55937"/>
                    <a:pt x="0" y="51496"/>
                  </a:cubicBezTo>
                  <a:cubicBezTo>
                    <a:pt x="0" y="45921"/>
                    <a:pt x="1709" y="41480"/>
                    <a:pt x="5031" y="38173"/>
                  </a:cubicBezTo>
                  <a:cubicBezTo>
                    <a:pt x="8353" y="34961"/>
                    <a:pt x="14238" y="32126"/>
                    <a:pt x="22687" y="29669"/>
                  </a:cubicBezTo>
                  <a:lnTo>
                    <a:pt x="36545" y="25606"/>
                  </a:lnTo>
                  <a:lnTo>
                    <a:pt x="36545" y="22583"/>
                  </a:lnTo>
                  <a:cubicBezTo>
                    <a:pt x="36545" y="16252"/>
                    <a:pt x="32653" y="13039"/>
                    <a:pt x="24965" y="13039"/>
                  </a:cubicBezTo>
                  <a:cubicBezTo>
                    <a:pt x="20978" y="13039"/>
                    <a:pt x="17086" y="13984"/>
                    <a:pt x="13194" y="15780"/>
                  </a:cubicBezTo>
                  <a:cubicBezTo>
                    <a:pt x="9303" y="17575"/>
                    <a:pt x="5695" y="20220"/>
                    <a:pt x="2468" y="23811"/>
                  </a:cubicBezTo>
                  <a:lnTo>
                    <a:pt x="2468" y="8409"/>
                  </a:lnTo>
                  <a:cubicBezTo>
                    <a:pt x="9587" y="2835"/>
                    <a:pt x="18035" y="0"/>
                    <a:pt x="27812" y="0"/>
                  </a:cubicBezTo>
                  <a:close/>
                  <a:moveTo>
                    <a:pt x="17371" y="48756"/>
                  </a:moveTo>
                  <a:cubicBezTo>
                    <a:pt x="17371" y="51118"/>
                    <a:pt x="18130" y="53008"/>
                    <a:pt x="19649" y="54425"/>
                  </a:cubicBezTo>
                  <a:cubicBezTo>
                    <a:pt x="21168" y="55842"/>
                    <a:pt x="23066" y="56598"/>
                    <a:pt x="25249" y="56598"/>
                  </a:cubicBezTo>
                  <a:cubicBezTo>
                    <a:pt x="29046" y="56598"/>
                    <a:pt x="32748" y="54898"/>
                    <a:pt x="36545" y="51496"/>
                  </a:cubicBezTo>
                  <a:lnTo>
                    <a:pt x="36545" y="34394"/>
                  </a:lnTo>
                  <a:cubicBezTo>
                    <a:pt x="31704" y="36000"/>
                    <a:pt x="28002" y="37512"/>
                    <a:pt x="25249" y="39024"/>
                  </a:cubicBezTo>
                  <a:cubicBezTo>
                    <a:pt x="22497" y="40441"/>
                    <a:pt x="20503" y="41953"/>
                    <a:pt x="19269" y="43370"/>
                  </a:cubicBezTo>
                  <a:cubicBezTo>
                    <a:pt x="17940" y="44882"/>
                    <a:pt x="17371" y="46677"/>
                    <a:pt x="17371" y="48756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7" name="Forma libre 106">
              <a:extLst>
                <a:ext uri="{FF2B5EF4-FFF2-40B4-BE49-F238E27FC236}">
                  <a16:creationId xmlns:a16="http://schemas.microsoft.com/office/drawing/2014/main" id="{54571865-3327-4F5B-264E-F80FD70754C0}"/>
                </a:ext>
              </a:extLst>
            </p:cNvPr>
            <p:cNvSpPr/>
            <p:nvPr/>
          </p:nvSpPr>
          <p:spPr>
            <a:xfrm>
              <a:off x="10857966" y="2165095"/>
              <a:ext cx="64642" cy="97133"/>
            </a:xfrm>
            <a:custGeom>
              <a:avLst/>
              <a:gdLst>
                <a:gd name="connsiteX0" fmla="*/ 47556 w 64642"/>
                <a:gd name="connsiteY0" fmla="*/ 33638 h 97133"/>
                <a:gd name="connsiteX1" fmla="*/ 47556 w 64642"/>
                <a:gd name="connsiteY1" fmla="*/ 0 h 97133"/>
                <a:gd name="connsiteX2" fmla="*/ 64642 w 64642"/>
                <a:gd name="connsiteY2" fmla="*/ 0 h 97133"/>
                <a:gd name="connsiteX3" fmla="*/ 64642 w 64642"/>
                <a:gd name="connsiteY3" fmla="*/ 97134 h 97133"/>
                <a:gd name="connsiteX4" fmla="*/ 34457 w 64642"/>
                <a:gd name="connsiteY4" fmla="*/ 97134 h 97133"/>
                <a:gd name="connsiteX5" fmla="*/ 9397 w 64642"/>
                <a:gd name="connsiteY5" fmla="*/ 88157 h 97133"/>
                <a:gd name="connsiteX6" fmla="*/ 0 w 64642"/>
                <a:gd name="connsiteY6" fmla="*/ 63685 h 97133"/>
                <a:gd name="connsiteX7" fmla="*/ 4367 w 64642"/>
                <a:gd name="connsiteY7" fmla="*/ 46961 h 97133"/>
                <a:gd name="connsiteX8" fmla="*/ 16422 w 64642"/>
                <a:gd name="connsiteY8" fmla="*/ 35150 h 97133"/>
                <a:gd name="connsiteX9" fmla="*/ 32938 w 64642"/>
                <a:gd name="connsiteY9" fmla="*/ 30898 h 97133"/>
                <a:gd name="connsiteX10" fmla="*/ 47556 w 64642"/>
                <a:gd name="connsiteY10" fmla="*/ 33638 h 97133"/>
                <a:gd name="connsiteX11" fmla="*/ 38539 w 64642"/>
                <a:gd name="connsiteY11" fmla="*/ 84094 h 97133"/>
                <a:gd name="connsiteX12" fmla="*/ 47556 w 64642"/>
                <a:gd name="connsiteY12" fmla="*/ 84094 h 97133"/>
                <a:gd name="connsiteX13" fmla="*/ 47556 w 64642"/>
                <a:gd name="connsiteY13" fmla="*/ 46488 h 97133"/>
                <a:gd name="connsiteX14" fmla="*/ 36545 w 64642"/>
                <a:gd name="connsiteY14" fmla="*/ 43748 h 97133"/>
                <a:gd name="connsiteX15" fmla="*/ 22781 w 64642"/>
                <a:gd name="connsiteY15" fmla="*/ 49134 h 97133"/>
                <a:gd name="connsiteX16" fmla="*/ 17656 w 64642"/>
                <a:gd name="connsiteY16" fmla="*/ 63212 h 97133"/>
                <a:gd name="connsiteX17" fmla="*/ 38539 w 64642"/>
                <a:gd name="connsiteY17" fmla="*/ 84189 h 9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4642" h="97133">
                  <a:moveTo>
                    <a:pt x="47556" y="33638"/>
                  </a:moveTo>
                  <a:lnTo>
                    <a:pt x="47556" y="0"/>
                  </a:lnTo>
                  <a:lnTo>
                    <a:pt x="64642" y="0"/>
                  </a:lnTo>
                  <a:lnTo>
                    <a:pt x="64642" y="97134"/>
                  </a:lnTo>
                  <a:lnTo>
                    <a:pt x="34457" y="97134"/>
                  </a:lnTo>
                  <a:cubicBezTo>
                    <a:pt x="24015" y="97134"/>
                    <a:pt x="15662" y="94110"/>
                    <a:pt x="9397" y="88157"/>
                  </a:cubicBezTo>
                  <a:cubicBezTo>
                    <a:pt x="3132" y="82205"/>
                    <a:pt x="0" y="73984"/>
                    <a:pt x="0" y="63685"/>
                  </a:cubicBezTo>
                  <a:cubicBezTo>
                    <a:pt x="0" y="57543"/>
                    <a:pt x="1424" y="51968"/>
                    <a:pt x="4367" y="46961"/>
                  </a:cubicBezTo>
                  <a:cubicBezTo>
                    <a:pt x="7309" y="41953"/>
                    <a:pt x="11296" y="37984"/>
                    <a:pt x="16422" y="35150"/>
                  </a:cubicBezTo>
                  <a:cubicBezTo>
                    <a:pt x="21547" y="32315"/>
                    <a:pt x="27053" y="30898"/>
                    <a:pt x="32938" y="30898"/>
                  </a:cubicBezTo>
                  <a:cubicBezTo>
                    <a:pt x="37494" y="30898"/>
                    <a:pt x="42336" y="31842"/>
                    <a:pt x="47556" y="33638"/>
                  </a:cubicBezTo>
                  <a:close/>
                  <a:moveTo>
                    <a:pt x="38539" y="84094"/>
                  </a:moveTo>
                  <a:lnTo>
                    <a:pt x="47556" y="84094"/>
                  </a:lnTo>
                  <a:lnTo>
                    <a:pt x="47556" y="46488"/>
                  </a:lnTo>
                  <a:cubicBezTo>
                    <a:pt x="44044" y="44693"/>
                    <a:pt x="40342" y="43748"/>
                    <a:pt x="36545" y="43748"/>
                  </a:cubicBezTo>
                  <a:cubicBezTo>
                    <a:pt x="30850" y="43748"/>
                    <a:pt x="26199" y="45543"/>
                    <a:pt x="22781" y="49134"/>
                  </a:cubicBezTo>
                  <a:cubicBezTo>
                    <a:pt x="19364" y="52724"/>
                    <a:pt x="17656" y="57354"/>
                    <a:pt x="17656" y="63212"/>
                  </a:cubicBezTo>
                  <a:cubicBezTo>
                    <a:pt x="17656" y="77197"/>
                    <a:pt x="24585" y="84189"/>
                    <a:pt x="38539" y="84189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8" name="Forma libre 107">
              <a:extLst>
                <a:ext uri="{FF2B5EF4-FFF2-40B4-BE49-F238E27FC236}">
                  <a16:creationId xmlns:a16="http://schemas.microsoft.com/office/drawing/2014/main" id="{4AB3E6B7-B841-10A8-4315-84E1459B9D9C}"/>
                </a:ext>
              </a:extLst>
            </p:cNvPr>
            <p:cNvSpPr/>
            <p:nvPr/>
          </p:nvSpPr>
          <p:spPr>
            <a:xfrm>
              <a:off x="9087468" y="2356150"/>
              <a:ext cx="68059" cy="97700"/>
            </a:xfrm>
            <a:custGeom>
              <a:avLst/>
              <a:gdLst>
                <a:gd name="connsiteX0" fmla="*/ 18510 w 68059"/>
                <a:gd name="connsiteY0" fmla="*/ 0 h 97700"/>
                <a:gd name="connsiteX1" fmla="*/ 33982 w 68059"/>
                <a:gd name="connsiteY1" fmla="*/ 34961 h 97700"/>
                <a:gd name="connsiteX2" fmla="*/ 49645 w 68059"/>
                <a:gd name="connsiteY2" fmla="*/ 0 h 97700"/>
                <a:gd name="connsiteX3" fmla="*/ 68060 w 68059"/>
                <a:gd name="connsiteY3" fmla="*/ 0 h 97700"/>
                <a:gd name="connsiteX4" fmla="*/ 22971 w 68059"/>
                <a:gd name="connsiteY4" fmla="*/ 97701 h 97700"/>
                <a:gd name="connsiteX5" fmla="*/ 4556 w 68059"/>
                <a:gd name="connsiteY5" fmla="*/ 97701 h 97700"/>
                <a:gd name="connsiteX6" fmla="*/ 25344 w 68059"/>
                <a:gd name="connsiteY6" fmla="*/ 53008 h 97700"/>
                <a:gd name="connsiteX7" fmla="*/ 0 w 68059"/>
                <a:gd name="connsiteY7" fmla="*/ 0 h 97700"/>
                <a:gd name="connsiteX8" fmla="*/ 18605 w 68059"/>
                <a:gd name="connsiteY8" fmla="*/ 0 h 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059" h="97700">
                  <a:moveTo>
                    <a:pt x="18510" y="0"/>
                  </a:moveTo>
                  <a:lnTo>
                    <a:pt x="33982" y="34961"/>
                  </a:lnTo>
                  <a:lnTo>
                    <a:pt x="49645" y="0"/>
                  </a:lnTo>
                  <a:lnTo>
                    <a:pt x="68060" y="0"/>
                  </a:lnTo>
                  <a:lnTo>
                    <a:pt x="22971" y="97701"/>
                  </a:lnTo>
                  <a:lnTo>
                    <a:pt x="4556" y="97701"/>
                  </a:lnTo>
                  <a:lnTo>
                    <a:pt x="25344" y="53008"/>
                  </a:lnTo>
                  <a:lnTo>
                    <a:pt x="0" y="0"/>
                  </a:lnTo>
                  <a:lnTo>
                    <a:pt x="18605" y="0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9" name="Forma libre 108">
              <a:extLst>
                <a:ext uri="{FF2B5EF4-FFF2-40B4-BE49-F238E27FC236}">
                  <a16:creationId xmlns:a16="http://schemas.microsoft.com/office/drawing/2014/main" id="{494D732E-1AB5-44ED-FB8E-22E2499CAD91}"/>
                </a:ext>
              </a:extLst>
            </p:cNvPr>
            <p:cNvSpPr/>
            <p:nvPr/>
          </p:nvSpPr>
          <p:spPr>
            <a:xfrm>
              <a:off x="9206122" y="2323835"/>
              <a:ext cx="64072" cy="97133"/>
            </a:xfrm>
            <a:custGeom>
              <a:avLst/>
              <a:gdLst>
                <a:gd name="connsiteX0" fmla="*/ 63124 w 64072"/>
                <a:gd name="connsiteY0" fmla="*/ 95 h 97133"/>
                <a:gd name="connsiteX1" fmla="*/ 63124 w 64072"/>
                <a:gd name="connsiteY1" fmla="*/ 14740 h 97133"/>
                <a:gd name="connsiteX2" fmla="*/ 18890 w 64072"/>
                <a:gd name="connsiteY2" fmla="*/ 14740 h 97133"/>
                <a:gd name="connsiteX3" fmla="*/ 18890 w 64072"/>
                <a:gd name="connsiteY3" fmla="*/ 40252 h 97133"/>
                <a:gd name="connsiteX4" fmla="*/ 61225 w 64072"/>
                <a:gd name="connsiteY4" fmla="*/ 40252 h 97133"/>
                <a:gd name="connsiteX5" fmla="*/ 61225 w 64072"/>
                <a:gd name="connsiteY5" fmla="*/ 54898 h 97133"/>
                <a:gd name="connsiteX6" fmla="*/ 18890 w 64072"/>
                <a:gd name="connsiteY6" fmla="*/ 54898 h 97133"/>
                <a:gd name="connsiteX7" fmla="*/ 18890 w 64072"/>
                <a:gd name="connsiteY7" fmla="*/ 82488 h 97133"/>
                <a:gd name="connsiteX8" fmla="*/ 64073 w 64072"/>
                <a:gd name="connsiteY8" fmla="*/ 82488 h 97133"/>
                <a:gd name="connsiteX9" fmla="*/ 64073 w 64072"/>
                <a:gd name="connsiteY9" fmla="*/ 97134 h 97133"/>
                <a:gd name="connsiteX10" fmla="*/ 0 w 64072"/>
                <a:gd name="connsiteY10" fmla="*/ 97134 h 97133"/>
                <a:gd name="connsiteX11" fmla="*/ 0 w 64072"/>
                <a:gd name="connsiteY11" fmla="*/ 0 h 97133"/>
                <a:gd name="connsiteX12" fmla="*/ 63124 w 64072"/>
                <a:gd name="connsiteY12" fmla="*/ 0 h 9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072" h="97133">
                  <a:moveTo>
                    <a:pt x="63124" y="95"/>
                  </a:moveTo>
                  <a:lnTo>
                    <a:pt x="63124" y="14740"/>
                  </a:lnTo>
                  <a:lnTo>
                    <a:pt x="18890" y="14740"/>
                  </a:lnTo>
                  <a:lnTo>
                    <a:pt x="18890" y="40252"/>
                  </a:lnTo>
                  <a:lnTo>
                    <a:pt x="61225" y="40252"/>
                  </a:lnTo>
                  <a:lnTo>
                    <a:pt x="61225" y="54898"/>
                  </a:lnTo>
                  <a:lnTo>
                    <a:pt x="18890" y="54898"/>
                  </a:lnTo>
                  <a:lnTo>
                    <a:pt x="18890" y="82488"/>
                  </a:lnTo>
                  <a:lnTo>
                    <a:pt x="64073" y="82488"/>
                  </a:lnTo>
                  <a:lnTo>
                    <a:pt x="64073" y="97134"/>
                  </a:lnTo>
                  <a:lnTo>
                    <a:pt x="0" y="97134"/>
                  </a:lnTo>
                  <a:lnTo>
                    <a:pt x="0" y="0"/>
                  </a:lnTo>
                  <a:lnTo>
                    <a:pt x="63124" y="0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0" name="Forma libre 109">
              <a:extLst>
                <a:ext uri="{FF2B5EF4-FFF2-40B4-BE49-F238E27FC236}">
                  <a16:creationId xmlns:a16="http://schemas.microsoft.com/office/drawing/2014/main" id="{CFD9E120-55D7-FD56-3100-D34C36027DA4}"/>
                </a:ext>
              </a:extLst>
            </p:cNvPr>
            <p:cNvSpPr/>
            <p:nvPr/>
          </p:nvSpPr>
          <p:spPr>
            <a:xfrm>
              <a:off x="9277314" y="2356150"/>
              <a:ext cx="67774" cy="66236"/>
            </a:xfrm>
            <a:custGeom>
              <a:avLst/>
              <a:gdLst>
                <a:gd name="connsiteX0" fmla="*/ 18510 w 67774"/>
                <a:gd name="connsiteY0" fmla="*/ 0 h 66236"/>
                <a:gd name="connsiteX1" fmla="*/ 34172 w 67774"/>
                <a:gd name="connsiteY1" fmla="*/ 37606 h 66236"/>
                <a:gd name="connsiteX2" fmla="*/ 49455 w 67774"/>
                <a:gd name="connsiteY2" fmla="*/ 0 h 66236"/>
                <a:gd name="connsiteX3" fmla="*/ 67775 w 67774"/>
                <a:gd name="connsiteY3" fmla="*/ 0 h 66236"/>
                <a:gd name="connsiteX4" fmla="*/ 38254 w 67774"/>
                <a:gd name="connsiteY4" fmla="*/ 66236 h 66236"/>
                <a:gd name="connsiteX5" fmla="*/ 29901 w 67774"/>
                <a:gd name="connsiteY5" fmla="*/ 66236 h 66236"/>
                <a:gd name="connsiteX6" fmla="*/ 0 w 67774"/>
                <a:gd name="connsiteY6" fmla="*/ 0 h 66236"/>
                <a:gd name="connsiteX7" fmla="*/ 18415 w 67774"/>
                <a:gd name="connsiteY7" fmla="*/ 0 h 6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774" h="66236">
                  <a:moveTo>
                    <a:pt x="18510" y="0"/>
                  </a:moveTo>
                  <a:lnTo>
                    <a:pt x="34172" y="37606"/>
                  </a:lnTo>
                  <a:lnTo>
                    <a:pt x="49455" y="0"/>
                  </a:lnTo>
                  <a:lnTo>
                    <a:pt x="67775" y="0"/>
                  </a:lnTo>
                  <a:lnTo>
                    <a:pt x="38254" y="66236"/>
                  </a:lnTo>
                  <a:lnTo>
                    <a:pt x="29901" y="66236"/>
                  </a:lnTo>
                  <a:lnTo>
                    <a:pt x="0" y="0"/>
                  </a:lnTo>
                  <a:lnTo>
                    <a:pt x="18415" y="0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1" name="Forma libre 110">
              <a:extLst>
                <a:ext uri="{FF2B5EF4-FFF2-40B4-BE49-F238E27FC236}">
                  <a16:creationId xmlns:a16="http://schemas.microsoft.com/office/drawing/2014/main" id="{CCD6B3F9-310E-0AC5-A00F-E07EAAD24D43}"/>
                </a:ext>
              </a:extLst>
            </p:cNvPr>
            <p:cNvSpPr/>
            <p:nvPr/>
          </p:nvSpPr>
          <p:spPr>
            <a:xfrm>
              <a:off x="9349645" y="2354827"/>
              <a:ext cx="63977" cy="67558"/>
            </a:xfrm>
            <a:custGeom>
              <a:avLst/>
              <a:gdLst>
                <a:gd name="connsiteX0" fmla="*/ 27812 w 63977"/>
                <a:gd name="connsiteY0" fmla="*/ 0 h 67558"/>
                <a:gd name="connsiteX1" fmla="*/ 46987 w 63977"/>
                <a:gd name="connsiteY1" fmla="*/ 5291 h 67558"/>
                <a:gd name="connsiteX2" fmla="*/ 53631 w 63977"/>
                <a:gd name="connsiteY2" fmla="*/ 20126 h 67558"/>
                <a:gd name="connsiteX3" fmla="*/ 53631 w 63977"/>
                <a:gd name="connsiteY3" fmla="*/ 51874 h 67558"/>
                <a:gd name="connsiteX4" fmla="*/ 56669 w 63977"/>
                <a:gd name="connsiteY4" fmla="*/ 55559 h 67558"/>
                <a:gd name="connsiteX5" fmla="*/ 60181 w 63977"/>
                <a:gd name="connsiteY5" fmla="*/ 54520 h 67558"/>
                <a:gd name="connsiteX6" fmla="*/ 63978 w 63977"/>
                <a:gd name="connsiteY6" fmla="*/ 52063 h 67558"/>
                <a:gd name="connsiteX7" fmla="*/ 63978 w 63977"/>
                <a:gd name="connsiteY7" fmla="*/ 61984 h 67558"/>
                <a:gd name="connsiteX8" fmla="*/ 47461 w 63977"/>
                <a:gd name="connsiteY8" fmla="*/ 67464 h 67558"/>
                <a:gd name="connsiteX9" fmla="*/ 40342 w 63977"/>
                <a:gd name="connsiteY9" fmla="*/ 65953 h 67558"/>
                <a:gd name="connsiteX10" fmla="*/ 36925 w 63977"/>
                <a:gd name="connsiteY10" fmla="*/ 60567 h 67558"/>
                <a:gd name="connsiteX11" fmla="*/ 17181 w 63977"/>
                <a:gd name="connsiteY11" fmla="*/ 67559 h 67558"/>
                <a:gd name="connsiteX12" fmla="*/ 5031 w 63977"/>
                <a:gd name="connsiteY12" fmla="*/ 62835 h 67558"/>
                <a:gd name="connsiteX13" fmla="*/ 0 w 63977"/>
                <a:gd name="connsiteY13" fmla="*/ 51496 h 67558"/>
                <a:gd name="connsiteX14" fmla="*/ 5031 w 63977"/>
                <a:gd name="connsiteY14" fmla="*/ 38173 h 67558"/>
                <a:gd name="connsiteX15" fmla="*/ 22687 w 63977"/>
                <a:gd name="connsiteY15" fmla="*/ 29669 h 67558"/>
                <a:gd name="connsiteX16" fmla="*/ 36545 w 63977"/>
                <a:gd name="connsiteY16" fmla="*/ 25606 h 67558"/>
                <a:gd name="connsiteX17" fmla="*/ 36545 w 63977"/>
                <a:gd name="connsiteY17" fmla="*/ 22583 h 67558"/>
                <a:gd name="connsiteX18" fmla="*/ 24965 w 63977"/>
                <a:gd name="connsiteY18" fmla="*/ 13039 h 67558"/>
                <a:gd name="connsiteX19" fmla="*/ 13194 w 63977"/>
                <a:gd name="connsiteY19" fmla="*/ 15779 h 67558"/>
                <a:gd name="connsiteX20" fmla="*/ 2468 w 63977"/>
                <a:gd name="connsiteY20" fmla="*/ 23811 h 67558"/>
                <a:gd name="connsiteX21" fmla="*/ 2468 w 63977"/>
                <a:gd name="connsiteY21" fmla="*/ 8409 h 67558"/>
                <a:gd name="connsiteX22" fmla="*/ 27812 w 63977"/>
                <a:gd name="connsiteY22" fmla="*/ 0 h 67558"/>
                <a:gd name="connsiteX23" fmla="*/ 17371 w 63977"/>
                <a:gd name="connsiteY23" fmla="*/ 48850 h 67558"/>
                <a:gd name="connsiteX24" fmla="*/ 19649 w 63977"/>
                <a:gd name="connsiteY24" fmla="*/ 54520 h 67558"/>
                <a:gd name="connsiteX25" fmla="*/ 25249 w 63977"/>
                <a:gd name="connsiteY25" fmla="*/ 56693 h 67558"/>
                <a:gd name="connsiteX26" fmla="*/ 36545 w 63977"/>
                <a:gd name="connsiteY26" fmla="*/ 51590 h 67558"/>
                <a:gd name="connsiteX27" fmla="*/ 36545 w 63977"/>
                <a:gd name="connsiteY27" fmla="*/ 34488 h 67558"/>
                <a:gd name="connsiteX28" fmla="*/ 25249 w 63977"/>
                <a:gd name="connsiteY28" fmla="*/ 39118 h 67558"/>
                <a:gd name="connsiteX29" fmla="*/ 19269 w 63977"/>
                <a:gd name="connsiteY29" fmla="*/ 43464 h 67558"/>
                <a:gd name="connsiteX30" fmla="*/ 17371 w 63977"/>
                <a:gd name="connsiteY30" fmla="*/ 48850 h 6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977" h="67558">
                  <a:moveTo>
                    <a:pt x="27812" y="0"/>
                  </a:moveTo>
                  <a:cubicBezTo>
                    <a:pt x="36166" y="0"/>
                    <a:pt x="42620" y="1795"/>
                    <a:pt x="46987" y="5291"/>
                  </a:cubicBezTo>
                  <a:cubicBezTo>
                    <a:pt x="51448" y="8882"/>
                    <a:pt x="53631" y="13795"/>
                    <a:pt x="53631" y="20126"/>
                  </a:cubicBezTo>
                  <a:lnTo>
                    <a:pt x="53631" y="51874"/>
                  </a:lnTo>
                  <a:cubicBezTo>
                    <a:pt x="53631" y="54331"/>
                    <a:pt x="54675" y="55559"/>
                    <a:pt x="56669" y="55559"/>
                  </a:cubicBezTo>
                  <a:cubicBezTo>
                    <a:pt x="57523" y="55559"/>
                    <a:pt x="58662" y="55181"/>
                    <a:pt x="60181" y="54520"/>
                  </a:cubicBezTo>
                  <a:cubicBezTo>
                    <a:pt x="61700" y="53764"/>
                    <a:pt x="62934" y="53008"/>
                    <a:pt x="63978" y="52063"/>
                  </a:cubicBezTo>
                  <a:lnTo>
                    <a:pt x="63978" y="61984"/>
                  </a:lnTo>
                  <a:cubicBezTo>
                    <a:pt x="57998" y="65669"/>
                    <a:pt x="52492" y="67464"/>
                    <a:pt x="47461" y="67464"/>
                  </a:cubicBezTo>
                  <a:cubicBezTo>
                    <a:pt x="44424" y="67464"/>
                    <a:pt x="42051" y="66992"/>
                    <a:pt x="40342" y="65953"/>
                  </a:cubicBezTo>
                  <a:cubicBezTo>
                    <a:pt x="38728" y="64913"/>
                    <a:pt x="37494" y="63118"/>
                    <a:pt x="36925" y="60567"/>
                  </a:cubicBezTo>
                  <a:cubicBezTo>
                    <a:pt x="30375" y="65197"/>
                    <a:pt x="23731" y="67559"/>
                    <a:pt x="17181" y="67559"/>
                  </a:cubicBezTo>
                  <a:cubicBezTo>
                    <a:pt x="12435" y="67559"/>
                    <a:pt x="8448" y="65953"/>
                    <a:pt x="5031" y="62835"/>
                  </a:cubicBezTo>
                  <a:cubicBezTo>
                    <a:pt x="1614" y="59716"/>
                    <a:pt x="0" y="55937"/>
                    <a:pt x="0" y="51496"/>
                  </a:cubicBezTo>
                  <a:cubicBezTo>
                    <a:pt x="0" y="45921"/>
                    <a:pt x="1709" y="41480"/>
                    <a:pt x="5031" y="38173"/>
                  </a:cubicBezTo>
                  <a:cubicBezTo>
                    <a:pt x="8353" y="34961"/>
                    <a:pt x="14238" y="32126"/>
                    <a:pt x="22687" y="29669"/>
                  </a:cubicBezTo>
                  <a:lnTo>
                    <a:pt x="36545" y="25606"/>
                  </a:lnTo>
                  <a:lnTo>
                    <a:pt x="36545" y="22583"/>
                  </a:lnTo>
                  <a:cubicBezTo>
                    <a:pt x="36545" y="16252"/>
                    <a:pt x="32653" y="13039"/>
                    <a:pt x="24965" y="13039"/>
                  </a:cubicBezTo>
                  <a:cubicBezTo>
                    <a:pt x="20978" y="13039"/>
                    <a:pt x="17086" y="13984"/>
                    <a:pt x="13194" y="15779"/>
                  </a:cubicBezTo>
                  <a:cubicBezTo>
                    <a:pt x="9302" y="17575"/>
                    <a:pt x="5695" y="20220"/>
                    <a:pt x="2468" y="23811"/>
                  </a:cubicBezTo>
                  <a:lnTo>
                    <a:pt x="2468" y="8409"/>
                  </a:lnTo>
                  <a:cubicBezTo>
                    <a:pt x="9587" y="2835"/>
                    <a:pt x="18035" y="0"/>
                    <a:pt x="27812" y="0"/>
                  </a:cubicBezTo>
                  <a:close/>
                  <a:moveTo>
                    <a:pt x="17371" y="48850"/>
                  </a:moveTo>
                  <a:cubicBezTo>
                    <a:pt x="17371" y="51212"/>
                    <a:pt x="18130" y="53102"/>
                    <a:pt x="19649" y="54520"/>
                  </a:cubicBezTo>
                  <a:cubicBezTo>
                    <a:pt x="21168" y="55937"/>
                    <a:pt x="23066" y="56693"/>
                    <a:pt x="25249" y="56693"/>
                  </a:cubicBezTo>
                  <a:cubicBezTo>
                    <a:pt x="29046" y="56693"/>
                    <a:pt x="32748" y="54992"/>
                    <a:pt x="36545" y="51590"/>
                  </a:cubicBezTo>
                  <a:lnTo>
                    <a:pt x="36545" y="34488"/>
                  </a:lnTo>
                  <a:cubicBezTo>
                    <a:pt x="31704" y="36094"/>
                    <a:pt x="28002" y="37606"/>
                    <a:pt x="25249" y="39118"/>
                  </a:cubicBezTo>
                  <a:cubicBezTo>
                    <a:pt x="22497" y="40535"/>
                    <a:pt x="20503" y="42047"/>
                    <a:pt x="19269" y="43464"/>
                  </a:cubicBezTo>
                  <a:cubicBezTo>
                    <a:pt x="17940" y="44976"/>
                    <a:pt x="17371" y="46772"/>
                    <a:pt x="17371" y="48850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2" name="Forma libre 111">
              <a:extLst>
                <a:ext uri="{FF2B5EF4-FFF2-40B4-BE49-F238E27FC236}">
                  <a16:creationId xmlns:a16="http://schemas.microsoft.com/office/drawing/2014/main" id="{9C1624DA-ED9D-0FAD-B4E3-0A204A257A2A}"/>
                </a:ext>
              </a:extLst>
            </p:cNvPr>
            <p:cNvSpPr/>
            <p:nvPr/>
          </p:nvSpPr>
          <p:spPr>
            <a:xfrm>
              <a:off x="9423685" y="2323929"/>
              <a:ext cx="17181" cy="97133"/>
            </a:xfrm>
            <a:custGeom>
              <a:avLst/>
              <a:gdLst>
                <a:gd name="connsiteX0" fmla="*/ 17181 w 17181"/>
                <a:gd name="connsiteY0" fmla="*/ 0 h 97133"/>
                <a:gd name="connsiteX1" fmla="*/ 17181 w 17181"/>
                <a:gd name="connsiteY1" fmla="*/ 97134 h 97133"/>
                <a:gd name="connsiteX2" fmla="*/ 0 w 17181"/>
                <a:gd name="connsiteY2" fmla="*/ 97134 h 97133"/>
                <a:gd name="connsiteX3" fmla="*/ 0 w 17181"/>
                <a:gd name="connsiteY3" fmla="*/ 0 h 97133"/>
                <a:gd name="connsiteX4" fmla="*/ 17181 w 17181"/>
                <a:gd name="connsiteY4" fmla="*/ 0 h 9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81" h="97133">
                  <a:moveTo>
                    <a:pt x="17181" y="0"/>
                  </a:moveTo>
                  <a:lnTo>
                    <a:pt x="17181" y="97134"/>
                  </a:lnTo>
                  <a:lnTo>
                    <a:pt x="0" y="97134"/>
                  </a:lnTo>
                  <a:lnTo>
                    <a:pt x="0" y="0"/>
                  </a:lnTo>
                  <a:lnTo>
                    <a:pt x="17181" y="0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3" name="Forma libre 112">
              <a:extLst>
                <a:ext uri="{FF2B5EF4-FFF2-40B4-BE49-F238E27FC236}">
                  <a16:creationId xmlns:a16="http://schemas.microsoft.com/office/drawing/2014/main" id="{B9161F4F-3EFD-8506-47B4-DE69625CA36F}"/>
                </a:ext>
              </a:extLst>
            </p:cNvPr>
            <p:cNvSpPr/>
            <p:nvPr/>
          </p:nvSpPr>
          <p:spPr>
            <a:xfrm>
              <a:off x="9458142" y="2356150"/>
              <a:ext cx="60655" cy="66236"/>
            </a:xfrm>
            <a:custGeom>
              <a:avLst/>
              <a:gdLst>
                <a:gd name="connsiteX0" fmla="*/ 16991 w 60655"/>
                <a:gd name="connsiteY0" fmla="*/ 0 h 66236"/>
                <a:gd name="connsiteX1" fmla="*/ 16991 w 60655"/>
                <a:gd name="connsiteY1" fmla="*/ 40252 h 66236"/>
                <a:gd name="connsiteX2" fmla="*/ 20219 w 60655"/>
                <a:gd name="connsiteY2" fmla="*/ 49890 h 66236"/>
                <a:gd name="connsiteX3" fmla="*/ 28667 w 60655"/>
                <a:gd name="connsiteY3" fmla="*/ 53197 h 66236"/>
                <a:gd name="connsiteX4" fmla="*/ 37020 w 60655"/>
                <a:gd name="connsiteY4" fmla="*/ 50551 h 66236"/>
                <a:gd name="connsiteX5" fmla="*/ 43475 w 60655"/>
                <a:gd name="connsiteY5" fmla="*/ 43087 h 66236"/>
                <a:gd name="connsiteX6" fmla="*/ 43475 w 60655"/>
                <a:gd name="connsiteY6" fmla="*/ 0 h 66236"/>
                <a:gd name="connsiteX7" fmla="*/ 60656 w 60655"/>
                <a:gd name="connsiteY7" fmla="*/ 0 h 66236"/>
                <a:gd name="connsiteX8" fmla="*/ 60656 w 60655"/>
                <a:gd name="connsiteY8" fmla="*/ 65008 h 66236"/>
                <a:gd name="connsiteX9" fmla="*/ 43475 w 60655"/>
                <a:gd name="connsiteY9" fmla="*/ 65008 h 66236"/>
                <a:gd name="connsiteX10" fmla="*/ 43475 w 60655"/>
                <a:gd name="connsiteY10" fmla="*/ 56126 h 66236"/>
                <a:gd name="connsiteX11" fmla="*/ 23351 w 60655"/>
                <a:gd name="connsiteY11" fmla="*/ 66236 h 66236"/>
                <a:gd name="connsiteX12" fmla="*/ 6455 w 60655"/>
                <a:gd name="connsiteY12" fmla="*/ 59433 h 66236"/>
                <a:gd name="connsiteX13" fmla="*/ 0 w 60655"/>
                <a:gd name="connsiteY13" fmla="*/ 41669 h 66236"/>
                <a:gd name="connsiteX14" fmla="*/ 0 w 60655"/>
                <a:gd name="connsiteY14" fmla="*/ 95 h 66236"/>
                <a:gd name="connsiteX15" fmla="*/ 17086 w 60655"/>
                <a:gd name="connsiteY15" fmla="*/ 95 h 6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0655" h="66236">
                  <a:moveTo>
                    <a:pt x="16991" y="0"/>
                  </a:moveTo>
                  <a:lnTo>
                    <a:pt x="16991" y="40252"/>
                  </a:lnTo>
                  <a:cubicBezTo>
                    <a:pt x="16991" y="44504"/>
                    <a:pt x="18035" y="47716"/>
                    <a:pt x="20219" y="49890"/>
                  </a:cubicBezTo>
                  <a:cubicBezTo>
                    <a:pt x="22307" y="52063"/>
                    <a:pt x="25154" y="53197"/>
                    <a:pt x="28667" y="53197"/>
                  </a:cubicBezTo>
                  <a:cubicBezTo>
                    <a:pt x="31514" y="53197"/>
                    <a:pt x="34362" y="52346"/>
                    <a:pt x="37020" y="50551"/>
                  </a:cubicBezTo>
                  <a:cubicBezTo>
                    <a:pt x="39678" y="48756"/>
                    <a:pt x="41861" y="46299"/>
                    <a:pt x="43475" y="43087"/>
                  </a:cubicBezTo>
                  <a:lnTo>
                    <a:pt x="43475" y="0"/>
                  </a:lnTo>
                  <a:lnTo>
                    <a:pt x="60656" y="0"/>
                  </a:lnTo>
                  <a:lnTo>
                    <a:pt x="60656" y="65008"/>
                  </a:lnTo>
                  <a:lnTo>
                    <a:pt x="43475" y="65008"/>
                  </a:lnTo>
                  <a:lnTo>
                    <a:pt x="43475" y="56126"/>
                  </a:lnTo>
                  <a:cubicBezTo>
                    <a:pt x="37305" y="62835"/>
                    <a:pt x="30565" y="66236"/>
                    <a:pt x="23351" y="66236"/>
                  </a:cubicBezTo>
                  <a:cubicBezTo>
                    <a:pt x="16137" y="66236"/>
                    <a:pt x="10726" y="63968"/>
                    <a:pt x="6455" y="59433"/>
                  </a:cubicBezTo>
                  <a:cubicBezTo>
                    <a:pt x="2183" y="54898"/>
                    <a:pt x="0" y="48945"/>
                    <a:pt x="0" y="41669"/>
                  </a:cubicBezTo>
                  <a:lnTo>
                    <a:pt x="0" y="95"/>
                  </a:lnTo>
                  <a:lnTo>
                    <a:pt x="17086" y="95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4" name="Forma libre 113">
              <a:extLst>
                <a:ext uri="{FF2B5EF4-FFF2-40B4-BE49-F238E27FC236}">
                  <a16:creationId xmlns:a16="http://schemas.microsoft.com/office/drawing/2014/main" id="{969D5C32-AFDC-0C74-1032-C6E9DBC1080E}"/>
                </a:ext>
              </a:extLst>
            </p:cNvPr>
            <p:cNvSpPr/>
            <p:nvPr/>
          </p:nvSpPr>
          <p:spPr>
            <a:xfrm>
              <a:off x="9531612" y="2354827"/>
              <a:ext cx="63977" cy="67558"/>
            </a:xfrm>
            <a:custGeom>
              <a:avLst/>
              <a:gdLst>
                <a:gd name="connsiteX0" fmla="*/ 27812 w 63977"/>
                <a:gd name="connsiteY0" fmla="*/ 0 h 67558"/>
                <a:gd name="connsiteX1" fmla="*/ 46987 w 63977"/>
                <a:gd name="connsiteY1" fmla="*/ 5291 h 67558"/>
                <a:gd name="connsiteX2" fmla="*/ 53631 w 63977"/>
                <a:gd name="connsiteY2" fmla="*/ 20126 h 67558"/>
                <a:gd name="connsiteX3" fmla="*/ 53631 w 63977"/>
                <a:gd name="connsiteY3" fmla="*/ 51874 h 67558"/>
                <a:gd name="connsiteX4" fmla="*/ 56669 w 63977"/>
                <a:gd name="connsiteY4" fmla="*/ 55559 h 67558"/>
                <a:gd name="connsiteX5" fmla="*/ 60181 w 63977"/>
                <a:gd name="connsiteY5" fmla="*/ 54520 h 67558"/>
                <a:gd name="connsiteX6" fmla="*/ 63978 w 63977"/>
                <a:gd name="connsiteY6" fmla="*/ 52063 h 67558"/>
                <a:gd name="connsiteX7" fmla="*/ 63978 w 63977"/>
                <a:gd name="connsiteY7" fmla="*/ 61984 h 67558"/>
                <a:gd name="connsiteX8" fmla="*/ 47461 w 63977"/>
                <a:gd name="connsiteY8" fmla="*/ 67464 h 67558"/>
                <a:gd name="connsiteX9" fmla="*/ 40342 w 63977"/>
                <a:gd name="connsiteY9" fmla="*/ 65953 h 67558"/>
                <a:gd name="connsiteX10" fmla="*/ 36925 w 63977"/>
                <a:gd name="connsiteY10" fmla="*/ 60567 h 67558"/>
                <a:gd name="connsiteX11" fmla="*/ 17181 w 63977"/>
                <a:gd name="connsiteY11" fmla="*/ 67559 h 67558"/>
                <a:gd name="connsiteX12" fmla="*/ 5031 w 63977"/>
                <a:gd name="connsiteY12" fmla="*/ 62835 h 67558"/>
                <a:gd name="connsiteX13" fmla="*/ 0 w 63977"/>
                <a:gd name="connsiteY13" fmla="*/ 51496 h 67558"/>
                <a:gd name="connsiteX14" fmla="*/ 5031 w 63977"/>
                <a:gd name="connsiteY14" fmla="*/ 38173 h 67558"/>
                <a:gd name="connsiteX15" fmla="*/ 22687 w 63977"/>
                <a:gd name="connsiteY15" fmla="*/ 29669 h 67558"/>
                <a:gd name="connsiteX16" fmla="*/ 36545 w 63977"/>
                <a:gd name="connsiteY16" fmla="*/ 25606 h 67558"/>
                <a:gd name="connsiteX17" fmla="*/ 36545 w 63977"/>
                <a:gd name="connsiteY17" fmla="*/ 22583 h 67558"/>
                <a:gd name="connsiteX18" fmla="*/ 24965 w 63977"/>
                <a:gd name="connsiteY18" fmla="*/ 13039 h 67558"/>
                <a:gd name="connsiteX19" fmla="*/ 13194 w 63977"/>
                <a:gd name="connsiteY19" fmla="*/ 15779 h 67558"/>
                <a:gd name="connsiteX20" fmla="*/ 2468 w 63977"/>
                <a:gd name="connsiteY20" fmla="*/ 23811 h 67558"/>
                <a:gd name="connsiteX21" fmla="*/ 2468 w 63977"/>
                <a:gd name="connsiteY21" fmla="*/ 8409 h 67558"/>
                <a:gd name="connsiteX22" fmla="*/ 27812 w 63977"/>
                <a:gd name="connsiteY22" fmla="*/ 0 h 67558"/>
                <a:gd name="connsiteX23" fmla="*/ 17276 w 63977"/>
                <a:gd name="connsiteY23" fmla="*/ 48850 h 67558"/>
                <a:gd name="connsiteX24" fmla="*/ 19554 w 63977"/>
                <a:gd name="connsiteY24" fmla="*/ 54520 h 67558"/>
                <a:gd name="connsiteX25" fmla="*/ 25155 w 63977"/>
                <a:gd name="connsiteY25" fmla="*/ 56693 h 67558"/>
                <a:gd name="connsiteX26" fmla="*/ 36450 w 63977"/>
                <a:gd name="connsiteY26" fmla="*/ 51590 h 67558"/>
                <a:gd name="connsiteX27" fmla="*/ 36450 w 63977"/>
                <a:gd name="connsiteY27" fmla="*/ 34488 h 67558"/>
                <a:gd name="connsiteX28" fmla="*/ 25155 w 63977"/>
                <a:gd name="connsiteY28" fmla="*/ 39118 h 67558"/>
                <a:gd name="connsiteX29" fmla="*/ 19174 w 63977"/>
                <a:gd name="connsiteY29" fmla="*/ 43464 h 67558"/>
                <a:gd name="connsiteX30" fmla="*/ 17276 w 63977"/>
                <a:gd name="connsiteY30" fmla="*/ 48850 h 6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977" h="67558">
                  <a:moveTo>
                    <a:pt x="27812" y="0"/>
                  </a:moveTo>
                  <a:cubicBezTo>
                    <a:pt x="36166" y="0"/>
                    <a:pt x="42620" y="1795"/>
                    <a:pt x="46987" y="5291"/>
                  </a:cubicBezTo>
                  <a:cubicBezTo>
                    <a:pt x="51448" y="8882"/>
                    <a:pt x="53631" y="13795"/>
                    <a:pt x="53631" y="20126"/>
                  </a:cubicBezTo>
                  <a:lnTo>
                    <a:pt x="53631" y="51874"/>
                  </a:lnTo>
                  <a:cubicBezTo>
                    <a:pt x="53631" y="54331"/>
                    <a:pt x="54675" y="55559"/>
                    <a:pt x="56669" y="55559"/>
                  </a:cubicBezTo>
                  <a:cubicBezTo>
                    <a:pt x="57523" y="55559"/>
                    <a:pt x="58662" y="55181"/>
                    <a:pt x="60181" y="54520"/>
                  </a:cubicBezTo>
                  <a:cubicBezTo>
                    <a:pt x="61700" y="53764"/>
                    <a:pt x="62934" y="53008"/>
                    <a:pt x="63978" y="52063"/>
                  </a:cubicBezTo>
                  <a:lnTo>
                    <a:pt x="63978" y="61984"/>
                  </a:lnTo>
                  <a:cubicBezTo>
                    <a:pt x="57998" y="65669"/>
                    <a:pt x="52492" y="67464"/>
                    <a:pt x="47461" y="67464"/>
                  </a:cubicBezTo>
                  <a:cubicBezTo>
                    <a:pt x="44424" y="67464"/>
                    <a:pt x="42051" y="66992"/>
                    <a:pt x="40342" y="65953"/>
                  </a:cubicBezTo>
                  <a:cubicBezTo>
                    <a:pt x="38728" y="64913"/>
                    <a:pt x="37494" y="63118"/>
                    <a:pt x="36925" y="60567"/>
                  </a:cubicBezTo>
                  <a:cubicBezTo>
                    <a:pt x="30375" y="65197"/>
                    <a:pt x="23731" y="67559"/>
                    <a:pt x="17181" y="67559"/>
                  </a:cubicBezTo>
                  <a:cubicBezTo>
                    <a:pt x="12435" y="67559"/>
                    <a:pt x="8448" y="65953"/>
                    <a:pt x="5031" y="62835"/>
                  </a:cubicBezTo>
                  <a:cubicBezTo>
                    <a:pt x="1614" y="59716"/>
                    <a:pt x="0" y="55937"/>
                    <a:pt x="0" y="51496"/>
                  </a:cubicBezTo>
                  <a:cubicBezTo>
                    <a:pt x="0" y="45921"/>
                    <a:pt x="1709" y="41480"/>
                    <a:pt x="5031" y="38173"/>
                  </a:cubicBezTo>
                  <a:cubicBezTo>
                    <a:pt x="8353" y="34961"/>
                    <a:pt x="14238" y="32126"/>
                    <a:pt x="22687" y="29669"/>
                  </a:cubicBezTo>
                  <a:lnTo>
                    <a:pt x="36545" y="25606"/>
                  </a:lnTo>
                  <a:lnTo>
                    <a:pt x="36545" y="22583"/>
                  </a:lnTo>
                  <a:cubicBezTo>
                    <a:pt x="36545" y="16252"/>
                    <a:pt x="32653" y="13039"/>
                    <a:pt x="24965" y="13039"/>
                  </a:cubicBezTo>
                  <a:cubicBezTo>
                    <a:pt x="20978" y="13039"/>
                    <a:pt x="17086" y="13984"/>
                    <a:pt x="13194" y="15779"/>
                  </a:cubicBezTo>
                  <a:cubicBezTo>
                    <a:pt x="9302" y="17575"/>
                    <a:pt x="5695" y="20220"/>
                    <a:pt x="2468" y="23811"/>
                  </a:cubicBezTo>
                  <a:lnTo>
                    <a:pt x="2468" y="8409"/>
                  </a:lnTo>
                  <a:cubicBezTo>
                    <a:pt x="9587" y="2835"/>
                    <a:pt x="18035" y="0"/>
                    <a:pt x="27812" y="0"/>
                  </a:cubicBezTo>
                  <a:close/>
                  <a:moveTo>
                    <a:pt x="17276" y="48850"/>
                  </a:moveTo>
                  <a:cubicBezTo>
                    <a:pt x="17276" y="51212"/>
                    <a:pt x="18035" y="53102"/>
                    <a:pt x="19554" y="54520"/>
                  </a:cubicBezTo>
                  <a:cubicBezTo>
                    <a:pt x="21073" y="55937"/>
                    <a:pt x="22971" y="56693"/>
                    <a:pt x="25155" y="56693"/>
                  </a:cubicBezTo>
                  <a:cubicBezTo>
                    <a:pt x="28951" y="56693"/>
                    <a:pt x="32653" y="54992"/>
                    <a:pt x="36450" y="51590"/>
                  </a:cubicBezTo>
                  <a:lnTo>
                    <a:pt x="36450" y="34488"/>
                  </a:lnTo>
                  <a:cubicBezTo>
                    <a:pt x="31609" y="36094"/>
                    <a:pt x="27907" y="37606"/>
                    <a:pt x="25155" y="39118"/>
                  </a:cubicBezTo>
                  <a:cubicBezTo>
                    <a:pt x="22402" y="40535"/>
                    <a:pt x="20408" y="42047"/>
                    <a:pt x="19174" y="43464"/>
                  </a:cubicBezTo>
                  <a:cubicBezTo>
                    <a:pt x="17845" y="44976"/>
                    <a:pt x="17276" y="46772"/>
                    <a:pt x="17276" y="48850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5" name="Forma libre 114">
              <a:extLst>
                <a:ext uri="{FF2B5EF4-FFF2-40B4-BE49-F238E27FC236}">
                  <a16:creationId xmlns:a16="http://schemas.microsoft.com/office/drawing/2014/main" id="{FFAE4B03-FD2C-EECD-D88C-8785BB34E0BE}"/>
                </a:ext>
              </a:extLst>
            </p:cNvPr>
            <p:cNvSpPr/>
            <p:nvPr/>
          </p:nvSpPr>
          <p:spPr>
            <a:xfrm>
              <a:off x="9601475" y="2354732"/>
              <a:ext cx="56479" cy="67464"/>
            </a:xfrm>
            <a:custGeom>
              <a:avLst/>
              <a:gdLst>
                <a:gd name="connsiteX0" fmla="*/ 34837 w 56479"/>
                <a:gd name="connsiteY0" fmla="*/ 95 h 67464"/>
                <a:gd name="connsiteX1" fmla="*/ 55435 w 56479"/>
                <a:gd name="connsiteY1" fmla="*/ 4441 h 67464"/>
                <a:gd name="connsiteX2" fmla="*/ 55435 w 56479"/>
                <a:gd name="connsiteY2" fmla="*/ 18992 h 67464"/>
                <a:gd name="connsiteX3" fmla="*/ 38064 w 56479"/>
                <a:gd name="connsiteY3" fmla="*/ 13701 h 67464"/>
                <a:gd name="connsiteX4" fmla="*/ 23636 w 56479"/>
                <a:gd name="connsiteY4" fmla="*/ 19181 h 67464"/>
                <a:gd name="connsiteX5" fmla="*/ 18035 w 56479"/>
                <a:gd name="connsiteY5" fmla="*/ 33921 h 67464"/>
                <a:gd name="connsiteX6" fmla="*/ 23636 w 56479"/>
                <a:gd name="connsiteY6" fmla="*/ 48567 h 67464"/>
                <a:gd name="connsiteX7" fmla="*/ 38634 w 56479"/>
                <a:gd name="connsiteY7" fmla="*/ 54142 h 67464"/>
                <a:gd name="connsiteX8" fmla="*/ 56479 w 56479"/>
                <a:gd name="connsiteY8" fmla="*/ 49512 h 67464"/>
                <a:gd name="connsiteX9" fmla="*/ 56479 w 56479"/>
                <a:gd name="connsiteY9" fmla="*/ 63401 h 67464"/>
                <a:gd name="connsiteX10" fmla="*/ 35596 w 56479"/>
                <a:gd name="connsiteY10" fmla="*/ 67464 h 67464"/>
                <a:gd name="connsiteX11" fmla="*/ 9872 w 56479"/>
                <a:gd name="connsiteY11" fmla="*/ 58394 h 67464"/>
                <a:gd name="connsiteX12" fmla="*/ 0 w 56479"/>
                <a:gd name="connsiteY12" fmla="*/ 34394 h 67464"/>
                <a:gd name="connsiteX13" fmla="*/ 9682 w 56479"/>
                <a:gd name="connsiteY13" fmla="*/ 9449 h 67464"/>
                <a:gd name="connsiteX14" fmla="*/ 34742 w 56479"/>
                <a:gd name="connsiteY14" fmla="*/ 0 h 67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479" h="67464">
                  <a:moveTo>
                    <a:pt x="34837" y="95"/>
                  </a:moveTo>
                  <a:cubicBezTo>
                    <a:pt x="42430" y="95"/>
                    <a:pt x="49265" y="1512"/>
                    <a:pt x="55435" y="4441"/>
                  </a:cubicBezTo>
                  <a:lnTo>
                    <a:pt x="55435" y="18992"/>
                  </a:lnTo>
                  <a:cubicBezTo>
                    <a:pt x="49360" y="15496"/>
                    <a:pt x="43570" y="13701"/>
                    <a:pt x="38064" y="13701"/>
                  </a:cubicBezTo>
                  <a:cubicBezTo>
                    <a:pt x="32179" y="13701"/>
                    <a:pt x="27433" y="15496"/>
                    <a:pt x="23636" y="19181"/>
                  </a:cubicBezTo>
                  <a:cubicBezTo>
                    <a:pt x="19934" y="22866"/>
                    <a:pt x="18035" y="27779"/>
                    <a:pt x="18035" y="33921"/>
                  </a:cubicBezTo>
                  <a:cubicBezTo>
                    <a:pt x="18035" y="40063"/>
                    <a:pt x="19934" y="44882"/>
                    <a:pt x="23636" y="48567"/>
                  </a:cubicBezTo>
                  <a:cubicBezTo>
                    <a:pt x="27433" y="52252"/>
                    <a:pt x="32369" y="54142"/>
                    <a:pt x="38634" y="54142"/>
                  </a:cubicBezTo>
                  <a:cubicBezTo>
                    <a:pt x="43285" y="54142"/>
                    <a:pt x="49265" y="52630"/>
                    <a:pt x="56479" y="49512"/>
                  </a:cubicBezTo>
                  <a:lnTo>
                    <a:pt x="56479" y="63401"/>
                  </a:lnTo>
                  <a:cubicBezTo>
                    <a:pt x="49740" y="66142"/>
                    <a:pt x="42715" y="67464"/>
                    <a:pt x="35596" y="67464"/>
                  </a:cubicBezTo>
                  <a:cubicBezTo>
                    <a:pt x="25060" y="67464"/>
                    <a:pt x="16422" y="64441"/>
                    <a:pt x="9872" y="58394"/>
                  </a:cubicBezTo>
                  <a:cubicBezTo>
                    <a:pt x="3322" y="52346"/>
                    <a:pt x="0" y="44409"/>
                    <a:pt x="0" y="34394"/>
                  </a:cubicBezTo>
                  <a:cubicBezTo>
                    <a:pt x="0" y="24378"/>
                    <a:pt x="3227" y="15685"/>
                    <a:pt x="9682" y="9449"/>
                  </a:cubicBezTo>
                  <a:cubicBezTo>
                    <a:pt x="16137" y="3213"/>
                    <a:pt x="24490" y="0"/>
                    <a:pt x="34742" y="0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6" name="Forma libre 115">
              <a:extLst>
                <a:ext uri="{FF2B5EF4-FFF2-40B4-BE49-F238E27FC236}">
                  <a16:creationId xmlns:a16="http://schemas.microsoft.com/office/drawing/2014/main" id="{EF2974D7-5157-5068-8C81-C4EF1D782F6E}"/>
                </a:ext>
              </a:extLst>
            </p:cNvPr>
            <p:cNvSpPr/>
            <p:nvPr/>
          </p:nvSpPr>
          <p:spPr>
            <a:xfrm>
              <a:off x="9670389" y="2326102"/>
              <a:ext cx="19459" cy="95054"/>
            </a:xfrm>
            <a:custGeom>
              <a:avLst/>
              <a:gdLst>
                <a:gd name="connsiteX0" fmla="*/ 9777 w 19459"/>
                <a:gd name="connsiteY0" fmla="*/ 0 h 95054"/>
                <a:gd name="connsiteX1" fmla="*/ 16611 w 19459"/>
                <a:gd name="connsiteY1" fmla="*/ 2835 h 95054"/>
                <a:gd name="connsiteX2" fmla="*/ 19459 w 19459"/>
                <a:gd name="connsiteY2" fmla="*/ 9638 h 95054"/>
                <a:gd name="connsiteX3" fmla="*/ 16611 w 19459"/>
                <a:gd name="connsiteY3" fmla="*/ 16441 h 95054"/>
                <a:gd name="connsiteX4" fmla="*/ 9777 w 19459"/>
                <a:gd name="connsiteY4" fmla="*/ 19370 h 95054"/>
                <a:gd name="connsiteX5" fmla="*/ 2943 w 19459"/>
                <a:gd name="connsiteY5" fmla="*/ 16441 h 95054"/>
                <a:gd name="connsiteX6" fmla="*/ 0 w 19459"/>
                <a:gd name="connsiteY6" fmla="*/ 9638 h 95054"/>
                <a:gd name="connsiteX7" fmla="*/ 2943 w 19459"/>
                <a:gd name="connsiteY7" fmla="*/ 2835 h 95054"/>
                <a:gd name="connsiteX8" fmla="*/ 9682 w 19459"/>
                <a:gd name="connsiteY8" fmla="*/ 0 h 95054"/>
                <a:gd name="connsiteX9" fmla="*/ 18320 w 19459"/>
                <a:gd name="connsiteY9" fmla="*/ 30047 h 95054"/>
                <a:gd name="connsiteX10" fmla="*/ 18320 w 19459"/>
                <a:gd name="connsiteY10" fmla="*/ 95055 h 95054"/>
                <a:gd name="connsiteX11" fmla="*/ 1139 w 19459"/>
                <a:gd name="connsiteY11" fmla="*/ 95055 h 95054"/>
                <a:gd name="connsiteX12" fmla="*/ 1139 w 19459"/>
                <a:gd name="connsiteY12" fmla="*/ 30047 h 95054"/>
                <a:gd name="connsiteX13" fmla="*/ 18320 w 19459"/>
                <a:gd name="connsiteY13" fmla="*/ 30047 h 95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459" h="95054">
                  <a:moveTo>
                    <a:pt x="9777" y="0"/>
                  </a:moveTo>
                  <a:cubicBezTo>
                    <a:pt x="12435" y="0"/>
                    <a:pt x="14713" y="945"/>
                    <a:pt x="16611" y="2835"/>
                  </a:cubicBezTo>
                  <a:cubicBezTo>
                    <a:pt x="18510" y="4724"/>
                    <a:pt x="19459" y="6992"/>
                    <a:pt x="19459" y="9638"/>
                  </a:cubicBezTo>
                  <a:cubicBezTo>
                    <a:pt x="19459" y="12283"/>
                    <a:pt x="18510" y="14457"/>
                    <a:pt x="16611" y="16441"/>
                  </a:cubicBezTo>
                  <a:cubicBezTo>
                    <a:pt x="14713" y="18425"/>
                    <a:pt x="12435" y="19370"/>
                    <a:pt x="9777" y="19370"/>
                  </a:cubicBezTo>
                  <a:cubicBezTo>
                    <a:pt x="7119" y="19370"/>
                    <a:pt x="4936" y="18425"/>
                    <a:pt x="2943" y="16441"/>
                  </a:cubicBezTo>
                  <a:cubicBezTo>
                    <a:pt x="1044" y="14457"/>
                    <a:pt x="0" y="12189"/>
                    <a:pt x="0" y="9638"/>
                  </a:cubicBezTo>
                  <a:cubicBezTo>
                    <a:pt x="0" y="6992"/>
                    <a:pt x="949" y="4630"/>
                    <a:pt x="2943" y="2835"/>
                  </a:cubicBezTo>
                  <a:cubicBezTo>
                    <a:pt x="4936" y="945"/>
                    <a:pt x="7119" y="0"/>
                    <a:pt x="9682" y="0"/>
                  </a:cubicBezTo>
                  <a:close/>
                  <a:moveTo>
                    <a:pt x="18320" y="30047"/>
                  </a:moveTo>
                  <a:lnTo>
                    <a:pt x="18320" y="95055"/>
                  </a:lnTo>
                  <a:lnTo>
                    <a:pt x="1139" y="95055"/>
                  </a:lnTo>
                  <a:lnTo>
                    <a:pt x="1139" y="30047"/>
                  </a:lnTo>
                  <a:lnTo>
                    <a:pt x="18320" y="30047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7" name="Forma libre 116">
              <a:extLst>
                <a:ext uri="{FF2B5EF4-FFF2-40B4-BE49-F238E27FC236}">
                  <a16:creationId xmlns:a16="http://schemas.microsoft.com/office/drawing/2014/main" id="{5EBAD111-F2DA-588B-1EC1-9F4BA5CABED0}"/>
                </a:ext>
              </a:extLst>
            </p:cNvPr>
            <p:cNvSpPr/>
            <p:nvPr/>
          </p:nvSpPr>
          <p:spPr>
            <a:xfrm>
              <a:off x="9703042" y="2326197"/>
              <a:ext cx="71666" cy="96094"/>
            </a:xfrm>
            <a:custGeom>
              <a:avLst/>
              <a:gdLst>
                <a:gd name="connsiteX0" fmla="*/ 35786 w 71666"/>
                <a:gd name="connsiteY0" fmla="*/ 28630 h 96094"/>
                <a:gd name="connsiteX1" fmla="*/ 54296 w 71666"/>
                <a:gd name="connsiteY1" fmla="*/ 32882 h 96094"/>
                <a:gd name="connsiteX2" fmla="*/ 67110 w 71666"/>
                <a:gd name="connsiteY2" fmla="*/ 44787 h 96094"/>
                <a:gd name="connsiteX3" fmla="*/ 71667 w 71666"/>
                <a:gd name="connsiteY3" fmla="*/ 62079 h 96094"/>
                <a:gd name="connsiteX4" fmla="*/ 67300 w 71666"/>
                <a:gd name="connsiteY4" fmla="*/ 79748 h 96094"/>
                <a:gd name="connsiteX5" fmla="*/ 54486 w 71666"/>
                <a:gd name="connsiteY5" fmla="*/ 91748 h 96094"/>
                <a:gd name="connsiteX6" fmla="*/ 35786 w 71666"/>
                <a:gd name="connsiteY6" fmla="*/ 96094 h 96094"/>
                <a:gd name="connsiteX7" fmla="*/ 17086 w 71666"/>
                <a:gd name="connsiteY7" fmla="*/ 91748 h 96094"/>
                <a:gd name="connsiteX8" fmla="*/ 4366 w 71666"/>
                <a:gd name="connsiteY8" fmla="*/ 79748 h 96094"/>
                <a:gd name="connsiteX9" fmla="*/ 0 w 71666"/>
                <a:gd name="connsiteY9" fmla="*/ 62079 h 96094"/>
                <a:gd name="connsiteX10" fmla="*/ 4651 w 71666"/>
                <a:gd name="connsiteY10" fmla="*/ 44693 h 96094"/>
                <a:gd name="connsiteX11" fmla="*/ 17466 w 71666"/>
                <a:gd name="connsiteY11" fmla="*/ 32882 h 96094"/>
                <a:gd name="connsiteX12" fmla="*/ 35786 w 71666"/>
                <a:gd name="connsiteY12" fmla="*/ 28630 h 96094"/>
                <a:gd name="connsiteX13" fmla="*/ 18035 w 71666"/>
                <a:gd name="connsiteY13" fmla="*/ 62173 h 96094"/>
                <a:gd name="connsiteX14" fmla="*/ 22781 w 71666"/>
                <a:gd name="connsiteY14" fmla="*/ 77764 h 96094"/>
                <a:gd name="connsiteX15" fmla="*/ 35596 w 71666"/>
                <a:gd name="connsiteY15" fmla="*/ 83527 h 96094"/>
                <a:gd name="connsiteX16" fmla="*/ 48790 w 71666"/>
                <a:gd name="connsiteY16" fmla="*/ 77953 h 96094"/>
                <a:gd name="connsiteX17" fmla="*/ 53631 w 71666"/>
                <a:gd name="connsiteY17" fmla="*/ 61984 h 96094"/>
                <a:gd name="connsiteX18" fmla="*/ 48790 w 71666"/>
                <a:gd name="connsiteY18" fmla="*/ 46677 h 96094"/>
                <a:gd name="connsiteX19" fmla="*/ 35596 w 71666"/>
                <a:gd name="connsiteY19" fmla="*/ 41291 h 96094"/>
                <a:gd name="connsiteX20" fmla="*/ 22876 w 71666"/>
                <a:gd name="connsiteY20" fmla="*/ 46961 h 96094"/>
                <a:gd name="connsiteX21" fmla="*/ 17940 w 71666"/>
                <a:gd name="connsiteY21" fmla="*/ 62079 h 96094"/>
                <a:gd name="connsiteX22" fmla="*/ 55720 w 71666"/>
                <a:gd name="connsiteY22" fmla="*/ 0 h 96094"/>
                <a:gd name="connsiteX23" fmla="*/ 35501 w 71666"/>
                <a:gd name="connsiteY23" fmla="*/ 20787 h 96094"/>
                <a:gd name="connsiteX24" fmla="*/ 26199 w 71666"/>
                <a:gd name="connsiteY24" fmla="*/ 20787 h 96094"/>
                <a:gd name="connsiteX25" fmla="*/ 36355 w 71666"/>
                <a:gd name="connsiteY25" fmla="*/ 0 h 96094"/>
                <a:gd name="connsiteX26" fmla="*/ 55720 w 71666"/>
                <a:gd name="connsiteY26" fmla="*/ 0 h 96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1666" h="96094">
                  <a:moveTo>
                    <a:pt x="35786" y="28630"/>
                  </a:moveTo>
                  <a:cubicBezTo>
                    <a:pt x="42620" y="28630"/>
                    <a:pt x="48790" y="30047"/>
                    <a:pt x="54296" y="32882"/>
                  </a:cubicBezTo>
                  <a:cubicBezTo>
                    <a:pt x="59801" y="35716"/>
                    <a:pt x="64168" y="39685"/>
                    <a:pt x="67110" y="44787"/>
                  </a:cubicBezTo>
                  <a:cubicBezTo>
                    <a:pt x="70148" y="49890"/>
                    <a:pt x="71667" y="55653"/>
                    <a:pt x="71667" y="62079"/>
                  </a:cubicBezTo>
                  <a:cubicBezTo>
                    <a:pt x="71667" y="68504"/>
                    <a:pt x="70243" y="74646"/>
                    <a:pt x="67300" y="79748"/>
                  </a:cubicBezTo>
                  <a:cubicBezTo>
                    <a:pt x="64358" y="84850"/>
                    <a:pt x="60086" y="88819"/>
                    <a:pt x="54486" y="91748"/>
                  </a:cubicBezTo>
                  <a:cubicBezTo>
                    <a:pt x="48790" y="94677"/>
                    <a:pt x="42620" y="96094"/>
                    <a:pt x="35786" y="96094"/>
                  </a:cubicBezTo>
                  <a:cubicBezTo>
                    <a:pt x="28951" y="96094"/>
                    <a:pt x="22687" y="94677"/>
                    <a:pt x="17086" y="91748"/>
                  </a:cubicBezTo>
                  <a:cubicBezTo>
                    <a:pt x="11486" y="88819"/>
                    <a:pt x="7214" y="84850"/>
                    <a:pt x="4366" y="79748"/>
                  </a:cubicBezTo>
                  <a:cubicBezTo>
                    <a:pt x="1424" y="74740"/>
                    <a:pt x="0" y="68787"/>
                    <a:pt x="0" y="62079"/>
                  </a:cubicBezTo>
                  <a:cubicBezTo>
                    <a:pt x="0" y="55370"/>
                    <a:pt x="1519" y="49701"/>
                    <a:pt x="4651" y="44693"/>
                  </a:cubicBezTo>
                  <a:cubicBezTo>
                    <a:pt x="7784" y="39685"/>
                    <a:pt x="11960" y="35716"/>
                    <a:pt x="17466" y="32882"/>
                  </a:cubicBezTo>
                  <a:cubicBezTo>
                    <a:pt x="22971" y="30047"/>
                    <a:pt x="29046" y="28630"/>
                    <a:pt x="35786" y="28630"/>
                  </a:cubicBezTo>
                  <a:close/>
                  <a:moveTo>
                    <a:pt x="18035" y="62173"/>
                  </a:moveTo>
                  <a:cubicBezTo>
                    <a:pt x="18035" y="68693"/>
                    <a:pt x="19649" y="73890"/>
                    <a:pt x="22781" y="77764"/>
                  </a:cubicBezTo>
                  <a:cubicBezTo>
                    <a:pt x="26009" y="81638"/>
                    <a:pt x="30280" y="83527"/>
                    <a:pt x="35596" y="83527"/>
                  </a:cubicBezTo>
                  <a:cubicBezTo>
                    <a:pt x="40912" y="83527"/>
                    <a:pt x="45563" y="81638"/>
                    <a:pt x="48790" y="77953"/>
                  </a:cubicBezTo>
                  <a:cubicBezTo>
                    <a:pt x="52018" y="74268"/>
                    <a:pt x="53631" y="68976"/>
                    <a:pt x="53631" y="61984"/>
                  </a:cubicBezTo>
                  <a:cubicBezTo>
                    <a:pt x="53631" y="54992"/>
                    <a:pt x="52018" y="50268"/>
                    <a:pt x="48790" y="46677"/>
                  </a:cubicBezTo>
                  <a:cubicBezTo>
                    <a:pt x="45563" y="43087"/>
                    <a:pt x="41196" y="41291"/>
                    <a:pt x="35596" y="41291"/>
                  </a:cubicBezTo>
                  <a:cubicBezTo>
                    <a:pt x="30375" y="41291"/>
                    <a:pt x="26104" y="43181"/>
                    <a:pt x="22876" y="46961"/>
                  </a:cubicBezTo>
                  <a:cubicBezTo>
                    <a:pt x="19649" y="50740"/>
                    <a:pt x="17940" y="55842"/>
                    <a:pt x="17940" y="62079"/>
                  </a:cubicBezTo>
                  <a:close/>
                  <a:moveTo>
                    <a:pt x="55720" y="0"/>
                  </a:moveTo>
                  <a:lnTo>
                    <a:pt x="35501" y="20787"/>
                  </a:lnTo>
                  <a:lnTo>
                    <a:pt x="26199" y="20787"/>
                  </a:lnTo>
                  <a:lnTo>
                    <a:pt x="36355" y="0"/>
                  </a:lnTo>
                  <a:lnTo>
                    <a:pt x="55720" y="0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8" name="Forma libre 117">
              <a:extLst>
                <a:ext uri="{FF2B5EF4-FFF2-40B4-BE49-F238E27FC236}">
                  <a16:creationId xmlns:a16="http://schemas.microsoft.com/office/drawing/2014/main" id="{EA8F30E0-A4B8-D152-B371-27EFFED0ACDE}"/>
                </a:ext>
              </a:extLst>
            </p:cNvPr>
            <p:cNvSpPr/>
            <p:nvPr/>
          </p:nvSpPr>
          <p:spPr>
            <a:xfrm>
              <a:off x="9788567" y="2354827"/>
              <a:ext cx="60750" cy="66236"/>
            </a:xfrm>
            <a:custGeom>
              <a:avLst/>
              <a:gdLst>
                <a:gd name="connsiteX0" fmla="*/ 37779 w 60750"/>
                <a:gd name="connsiteY0" fmla="*/ 0 h 66236"/>
                <a:gd name="connsiteX1" fmla="*/ 54486 w 60750"/>
                <a:gd name="connsiteY1" fmla="*/ 6898 h 66236"/>
                <a:gd name="connsiteX2" fmla="*/ 60750 w 60750"/>
                <a:gd name="connsiteY2" fmla="*/ 24945 h 66236"/>
                <a:gd name="connsiteX3" fmla="*/ 60750 w 60750"/>
                <a:gd name="connsiteY3" fmla="*/ 66236 h 66236"/>
                <a:gd name="connsiteX4" fmla="*/ 43664 w 60750"/>
                <a:gd name="connsiteY4" fmla="*/ 66236 h 66236"/>
                <a:gd name="connsiteX5" fmla="*/ 43664 w 60750"/>
                <a:gd name="connsiteY5" fmla="*/ 26646 h 66236"/>
                <a:gd name="connsiteX6" fmla="*/ 40627 w 60750"/>
                <a:gd name="connsiteY6" fmla="*/ 16630 h 66236"/>
                <a:gd name="connsiteX7" fmla="*/ 32369 w 60750"/>
                <a:gd name="connsiteY7" fmla="*/ 12945 h 66236"/>
                <a:gd name="connsiteX8" fmla="*/ 24870 w 60750"/>
                <a:gd name="connsiteY8" fmla="*/ 15307 h 66236"/>
                <a:gd name="connsiteX9" fmla="*/ 17181 w 60750"/>
                <a:gd name="connsiteY9" fmla="*/ 23055 h 66236"/>
                <a:gd name="connsiteX10" fmla="*/ 17181 w 60750"/>
                <a:gd name="connsiteY10" fmla="*/ 66236 h 66236"/>
                <a:gd name="connsiteX11" fmla="*/ 0 w 60750"/>
                <a:gd name="connsiteY11" fmla="*/ 66236 h 66236"/>
                <a:gd name="connsiteX12" fmla="*/ 0 w 60750"/>
                <a:gd name="connsiteY12" fmla="*/ 1228 h 66236"/>
                <a:gd name="connsiteX13" fmla="*/ 17181 w 60750"/>
                <a:gd name="connsiteY13" fmla="*/ 1228 h 66236"/>
                <a:gd name="connsiteX14" fmla="*/ 17181 w 60750"/>
                <a:gd name="connsiteY14" fmla="*/ 10299 h 66236"/>
                <a:gd name="connsiteX15" fmla="*/ 26958 w 60750"/>
                <a:gd name="connsiteY15" fmla="*/ 2362 h 66236"/>
                <a:gd name="connsiteX16" fmla="*/ 37779 w 60750"/>
                <a:gd name="connsiteY16" fmla="*/ 0 h 6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0750" h="66236">
                  <a:moveTo>
                    <a:pt x="37779" y="0"/>
                  </a:moveTo>
                  <a:cubicBezTo>
                    <a:pt x="44803" y="0"/>
                    <a:pt x="50309" y="2268"/>
                    <a:pt x="54486" y="6898"/>
                  </a:cubicBezTo>
                  <a:cubicBezTo>
                    <a:pt x="58662" y="11433"/>
                    <a:pt x="60750" y="17480"/>
                    <a:pt x="60750" y="24945"/>
                  </a:cubicBezTo>
                  <a:lnTo>
                    <a:pt x="60750" y="66236"/>
                  </a:lnTo>
                  <a:lnTo>
                    <a:pt x="43664" y="66236"/>
                  </a:lnTo>
                  <a:lnTo>
                    <a:pt x="43664" y="26646"/>
                  </a:lnTo>
                  <a:cubicBezTo>
                    <a:pt x="43664" y="22394"/>
                    <a:pt x="42620" y="19087"/>
                    <a:pt x="40627" y="16630"/>
                  </a:cubicBezTo>
                  <a:cubicBezTo>
                    <a:pt x="38634" y="14173"/>
                    <a:pt x="35881" y="12945"/>
                    <a:pt x="32369" y="12945"/>
                  </a:cubicBezTo>
                  <a:cubicBezTo>
                    <a:pt x="29711" y="12945"/>
                    <a:pt x="27243" y="13701"/>
                    <a:pt x="24870" y="15307"/>
                  </a:cubicBezTo>
                  <a:cubicBezTo>
                    <a:pt x="22497" y="16819"/>
                    <a:pt x="19934" y="19465"/>
                    <a:pt x="17181" y="23055"/>
                  </a:cubicBezTo>
                  <a:lnTo>
                    <a:pt x="17181" y="66236"/>
                  </a:lnTo>
                  <a:lnTo>
                    <a:pt x="0" y="66236"/>
                  </a:lnTo>
                  <a:lnTo>
                    <a:pt x="0" y="1228"/>
                  </a:lnTo>
                  <a:lnTo>
                    <a:pt x="17181" y="1228"/>
                  </a:lnTo>
                  <a:lnTo>
                    <a:pt x="17181" y="10299"/>
                  </a:lnTo>
                  <a:cubicBezTo>
                    <a:pt x="20313" y="6614"/>
                    <a:pt x="23636" y="3968"/>
                    <a:pt x="26958" y="2362"/>
                  </a:cubicBezTo>
                  <a:cubicBezTo>
                    <a:pt x="30280" y="756"/>
                    <a:pt x="33887" y="0"/>
                    <a:pt x="37779" y="0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9" name="Forma libre 118">
              <a:extLst>
                <a:ext uri="{FF2B5EF4-FFF2-40B4-BE49-F238E27FC236}">
                  <a16:creationId xmlns:a16="http://schemas.microsoft.com/office/drawing/2014/main" id="{1667641E-58EA-FDA5-C854-600F34EEE57F}"/>
                </a:ext>
              </a:extLst>
            </p:cNvPr>
            <p:cNvSpPr/>
            <p:nvPr/>
          </p:nvSpPr>
          <p:spPr>
            <a:xfrm>
              <a:off x="9889280" y="2323929"/>
              <a:ext cx="102611" cy="97133"/>
            </a:xfrm>
            <a:custGeom>
              <a:avLst/>
              <a:gdLst>
                <a:gd name="connsiteX0" fmla="*/ 59516 w 102611"/>
                <a:gd name="connsiteY0" fmla="*/ 0 h 97133"/>
                <a:gd name="connsiteX1" fmla="*/ 102611 w 102611"/>
                <a:gd name="connsiteY1" fmla="*/ 97134 h 97133"/>
                <a:gd name="connsiteX2" fmla="*/ 82678 w 102611"/>
                <a:gd name="connsiteY2" fmla="*/ 97134 h 97133"/>
                <a:gd name="connsiteX3" fmla="*/ 72521 w 102611"/>
                <a:gd name="connsiteY3" fmla="*/ 73512 h 97133"/>
                <a:gd name="connsiteX4" fmla="*/ 29141 w 102611"/>
                <a:gd name="connsiteY4" fmla="*/ 73512 h 97133"/>
                <a:gd name="connsiteX5" fmla="*/ 19744 w 102611"/>
                <a:gd name="connsiteY5" fmla="*/ 97134 h 97133"/>
                <a:gd name="connsiteX6" fmla="*/ 0 w 102611"/>
                <a:gd name="connsiteY6" fmla="*/ 97134 h 97133"/>
                <a:gd name="connsiteX7" fmla="*/ 40247 w 102611"/>
                <a:gd name="connsiteY7" fmla="*/ 0 h 97133"/>
                <a:gd name="connsiteX8" fmla="*/ 59516 w 102611"/>
                <a:gd name="connsiteY8" fmla="*/ 0 h 97133"/>
                <a:gd name="connsiteX9" fmla="*/ 34932 w 102611"/>
                <a:gd name="connsiteY9" fmla="*/ 59244 h 97133"/>
                <a:gd name="connsiteX10" fmla="*/ 66446 w 102611"/>
                <a:gd name="connsiteY10" fmla="*/ 59244 h 97133"/>
                <a:gd name="connsiteX11" fmla="*/ 49929 w 102611"/>
                <a:gd name="connsiteY11" fmla="*/ 20787 h 97133"/>
                <a:gd name="connsiteX12" fmla="*/ 34932 w 102611"/>
                <a:gd name="connsiteY12" fmla="*/ 59244 h 9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611" h="97133">
                  <a:moveTo>
                    <a:pt x="59516" y="0"/>
                  </a:moveTo>
                  <a:lnTo>
                    <a:pt x="102611" y="97134"/>
                  </a:lnTo>
                  <a:lnTo>
                    <a:pt x="82678" y="97134"/>
                  </a:lnTo>
                  <a:lnTo>
                    <a:pt x="72521" y="73512"/>
                  </a:lnTo>
                  <a:lnTo>
                    <a:pt x="29141" y="73512"/>
                  </a:lnTo>
                  <a:lnTo>
                    <a:pt x="19744" y="97134"/>
                  </a:lnTo>
                  <a:lnTo>
                    <a:pt x="0" y="97134"/>
                  </a:lnTo>
                  <a:lnTo>
                    <a:pt x="40247" y="0"/>
                  </a:lnTo>
                  <a:lnTo>
                    <a:pt x="59516" y="0"/>
                  </a:lnTo>
                  <a:close/>
                  <a:moveTo>
                    <a:pt x="34932" y="59244"/>
                  </a:moveTo>
                  <a:lnTo>
                    <a:pt x="66446" y="59244"/>
                  </a:lnTo>
                  <a:lnTo>
                    <a:pt x="49929" y="20787"/>
                  </a:lnTo>
                  <a:lnTo>
                    <a:pt x="34932" y="59244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0" name="Forma libre 119">
              <a:extLst>
                <a:ext uri="{FF2B5EF4-FFF2-40B4-BE49-F238E27FC236}">
                  <a16:creationId xmlns:a16="http://schemas.microsoft.com/office/drawing/2014/main" id="{F326F3D2-DFB5-D482-23E0-89FCB97836AB}"/>
                </a:ext>
              </a:extLst>
            </p:cNvPr>
            <p:cNvSpPr/>
            <p:nvPr/>
          </p:nvSpPr>
          <p:spPr>
            <a:xfrm>
              <a:off x="10001099" y="2354638"/>
              <a:ext cx="104509" cy="66425"/>
            </a:xfrm>
            <a:custGeom>
              <a:avLst/>
              <a:gdLst>
                <a:gd name="connsiteX0" fmla="*/ 37874 w 104509"/>
                <a:gd name="connsiteY0" fmla="*/ 189 h 66425"/>
                <a:gd name="connsiteX1" fmla="*/ 50594 w 104509"/>
                <a:gd name="connsiteY1" fmla="*/ 3685 h 66425"/>
                <a:gd name="connsiteX2" fmla="*/ 58377 w 104509"/>
                <a:gd name="connsiteY2" fmla="*/ 13134 h 66425"/>
                <a:gd name="connsiteX3" fmla="*/ 69388 w 104509"/>
                <a:gd name="connsiteY3" fmla="*/ 3307 h 66425"/>
                <a:gd name="connsiteX4" fmla="*/ 81444 w 104509"/>
                <a:gd name="connsiteY4" fmla="*/ 189 h 66425"/>
                <a:gd name="connsiteX5" fmla="*/ 98150 w 104509"/>
                <a:gd name="connsiteY5" fmla="*/ 6898 h 66425"/>
                <a:gd name="connsiteX6" fmla="*/ 104510 w 104509"/>
                <a:gd name="connsiteY6" fmla="*/ 24850 h 66425"/>
                <a:gd name="connsiteX7" fmla="*/ 104510 w 104509"/>
                <a:gd name="connsiteY7" fmla="*/ 66425 h 66425"/>
                <a:gd name="connsiteX8" fmla="*/ 87329 w 104509"/>
                <a:gd name="connsiteY8" fmla="*/ 66425 h 66425"/>
                <a:gd name="connsiteX9" fmla="*/ 87329 w 104509"/>
                <a:gd name="connsiteY9" fmla="*/ 27685 h 66425"/>
                <a:gd name="connsiteX10" fmla="*/ 84386 w 104509"/>
                <a:gd name="connsiteY10" fmla="*/ 17008 h 66425"/>
                <a:gd name="connsiteX11" fmla="*/ 75938 w 104509"/>
                <a:gd name="connsiteY11" fmla="*/ 13134 h 66425"/>
                <a:gd name="connsiteX12" fmla="*/ 60751 w 104509"/>
                <a:gd name="connsiteY12" fmla="*/ 23244 h 66425"/>
                <a:gd name="connsiteX13" fmla="*/ 60751 w 104509"/>
                <a:gd name="connsiteY13" fmla="*/ 66425 h 66425"/>
                <a:gd name="connsiteX14" fmla="*/ 43664 w 104509"/>
                <a:gd name="connsiteY14" fmla="*/ 66425 h 66425"/>
                <a:gd name="connsiteX15" fmla="*/ 43664 w 104509"/>
                <a:gd name="connsiteY15" fmla="*/ 27401 h 66425"/>
                <a:gd name="connsiteX16" fmla="*/ 40627 w 104509"/>
                <a:gd name="connsiteY16" fmla="*/ 16913 h 66425"/>
                <a:gd name="connsiteX17" fmla="*/ 32369 w 104509"/>
                <a:gd name="connsiteY17" fmla="*/ 13134 h 66425"/>
                <a:gd name="connsiteX18" fmla="*/ 24680 w 104509"/>
                <a:gd name="connsiteY18" fmla="*/ 15496 h 66425"/>
                <a:gd name="connsiteX19" fmla="*/ 17181 w 104509"/>
                <a:gd name="connsiteY19" fmla="*/ 23150 h 66425"/>
                <a:gd name="connsiteX20" fmla="*/ 17181 w 104509"/>
                <a:gd name="connsiteY20" fmla="*/ 66331 h 66425"/>
                <a:gd name="connsiteX21" fmla="*/ 0 w 104509"/>
                <a:gd name="connsiteY21" fmla="*/ 66331 h 66425"/>
                <a:gd name="connsiteX22" fmla="*/ 0 w 104509"/>
                <a:gd name="connsiteY22" fmla="*/ 1323 h 66425"/>
                <a:gd name="connsiteX23" fmla="*/ 17181 w 104509"/>
                <a:gd name="connsiteY23" fmla="*/ 1323 h 66425"/>
                <a:gd name="connsiteX24" fmla="*/ 17181 w 104509"/>
                <a:gd name="connsiteY24" fmla="*/ 10394 h 66425"/>
                <a:gd name="connsiteX25" fmla="*/ 26673 w 104509"/>
                <a:gd name="connsiteY25" fmla="*/ 2551 h 66425"/>
                <a:gd name="connsiteX26" fmla="*/ 37779 w 104509"/>
                <a:gd name="connsiteY26" fmla="*/ 0 h 66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4509" h="66425">
                  <a:moveTo>
                    <a:pt x="37874" y="189"/>
                  </a:moveTo>
                  <a:cubicBezTo>
                    <a:pt x="42905" y="189"/>
                    <a:pt x="47177" y="1323"/>
                    <a:pt x="50594" y="3685"/>
                  </a:cubicBezTo>
                  <a:cubicBezTo>
                    <a:pt x="54106" y="6047"/>
                    <a:pt x="56669" y="9165"/>
                    <a:pt x="58377" y="13134"/>
                  </a:cubicBezTo>
                  <a:cubicBezTo>
                    <a:pt x="62079" y="8598"/>
                    <a:pt x="65686" y="5386"/>
                    <a:pt x="69388" y="3307"/>
                  </a:cubicBezTo>
                  <a:cubicBezTo>
                    <a:pt x="72995" y="1228"/>
                    <a:pt x="77077" y="189"/>
                    <a:pt x="81444" y="189"/>
                  </a:cubicBezTo>
                  <a:cubicBezTo>
                    <a:pt x="88373" y="189"/>
                    <a:pt x="93879" y="2457"/>
                    <a:pt x="98150" y="6898"/>
                  </a:cubicBezTo>
                  <a:cubicBezTo>
                    <a:pt x="102422" y="11339"/>
                    <a:pt x="104510" y="17386"/>
                    <a:pt x="104510" y="24850"/>
                  </a:cubicBezTo>
                  <a:lnTo>
                    <a:pt x="104510" y="66425"/>
                  </a:lnTo>
                  <a:lnTo>
                    <a:pt x="87329" y="66425"/>
                  </a:lnTo>
                  <a:lnTo>
                    <a:pt x="87329" y="27685"/>
                  </a:lnTo>
                  <a:cubicBezTo>
                    <a:pt x="87329" y="23150"/>
                    <a:pt x="86380" y="19653"/>
                    <a:pt x="84386" y="17008"/>
                  </a:cubicBezTo>
                  <a:cubicBezTo>
                    <a:pt x="82488" y="14457"/>
                    <a:pt x="79640" y="13134"/>
                    <a:pt x="75938" y="13134"/>
                  </a:cubicBezTo>
                  <a:cubicBezTo>
                    <a:pt x="70717" y="13134"/>
                    <a:pt x="65592" y="16535"/>
                    <a:pt x="60751" y="23244"/>
                  </a:cubicBezTo>
                  <a:lnTo>
                    <a:pt x="60751" y="66425"/>
                  </a:lnTo>
                  <a:lnTo>
                    <a:pt x="43664" y="66425"/>
                  </a:lnTo>
                  <a:lnTo>
                    <a:pt x="43664" y="27401"/>
                  </a:lnTo>
                  <a:cubicBezTo>
                    <a:pt x="43664" y="22961"/>
                    <a:pt x="42620" y="19465"/>
                    <a:pt x="40627" y="16913"/>
                  </a:cubicBezTo>
                  <a:cubicBezTo>
                    <a:pt x="38634" y="14362"/>
                    <a:pt x="35786" y="13134"/>
                    <a:pt x="32369" y="13134"/>
                  </a:cubicBezTo>
                  <a:cubicBezTo>
                    <a:pt x="29616" y="13134"/>
                    <a:pt x="27053" y="13890"/>
                    <a:pt x="24680" y="15496"/>
                  </a:cubicBezTo>
                  <a:cubicBezTo>
                    <a:pt x="22307" y="17102"/>
                    <a:pt x="19839" y="19653"/>
                    <a:pt x="17181" y="23150"/>
                  </a:cubicBezTo>
                  <a:lnTo>
                    <a:pt x="17181" y="66331"/>
                  </a:lnTo>
                  <a:lnTo>
                    <a:pt x="0" y="66331"/>
                  </a:lnTo>
                  <a:lnTo>
                    <a:pt x="0" y="1323"/>
                  </a:lnTo>
                  <a:lnTo>
                    <a:pt x="17181" y="1323"/>
                  </a:lnTo>
                  <a:lnTo>
                    <a:pt x="17181" y="10394"/>
                  </a:lnTo>
                  <a:cubicBezTo>
                    <a:pt x="20313" y="6898"/>
                    <a:pt x="23446" y="4252"/>
                    <a:pt x="26673" y="2551"/>
                  </a:cubicBezTo>
                  <a:cubicBezTo>
                    <a:pt x="29901" y="850"/>
                    <a:pt x="33603" y="0"/>
                    <a:pt x="37779" y="0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1" name="Forma libre 120">
              <a:extLst>
                <a:ext uri="{FF2B5EF4-FFF2-40B4-BE49-F238E27FC236}">
                  <a16:creationId xmlns:a16="http://schemas.microsoft.com/office/drawing/2014/main" id="{7A576930-52C7-9C6D-F8E3-F0067947D11D}"/>
                </a:ext>
              </a:extLst>
            </p:cNvPr>
            <p:cNvSpPr/>
            <p:nvPr/>
          </p:nvSpPr>
          <p:spPr>
            <a:xfrm>
              <a:off x="10122410" y="2323929"/>
              <a:ext cx="64832" cy="98550"/>
            </a:xfrm>
            <a:custGeom>
              <a:avLst/>
              <a:gdLst>
                <a:gd name="connsiteX0" fmla="*/ 17086 w 64832"/>
                <a:gd name="connsiteY0" fmla="*/ 0 h 98550"/>
                <a:gd name="connsiteX1" fmla="*/ 17086 w 64832"/>
                <a:gd name="connsiteY1" fmla="*/ 36378 h 98550"/>
                <a:gd name="connsiteX2" fmla="*/ 34362 w 64832"/>
                <a:gd name="connsiteY2" fmla="*/ 30992 h 98550"/>
                <a:gd name="connsiteX3" fmla="*/ 50024 w 64832"/>
                <a:gd name="connsiteY3" fmla="*/ 35244 h 98550"/>
                <a:gd name="connsiteX4" fmla="*/ 60940 w 64832"/>
                <a:gd name="connsiteY4" fmla="*/ 47055 h 98550"/>
                <a:gd name="connsiteX5" fmla="*/ 64832 w 64832"/>
                <a:gd name="connsiteY5" fmla="*/ 64063 h 98550"/>
                <a:gd name="connsiteX6" fmla="*/ 55245 w 64832"/>
                <a:gd name="connsiteY6" fmla="*/ 89291 h 98550"/>
                <a:gd name="connsiteX7" fmla="*/ 29046 w 64832"/>
                <a:gd name="connsiteY7" fmla="*/ 98551 h 98550"/>
                <a:gd name="connsiteX8" fmla="*/ 0 w 64832"/>
                <a:gd name="connsiteY8" fmla="*/ 93071 h 98550"/>
                <a:gd name="connsiteX9" fmla="*/ 0 w 64832"/>
                <a:gd name="connsiteY9" fmla="*/ 94 h 98550"/>
                <a:gd name="connsiteX10" fmla="*/ 17181 w 64832"/>
                <a:gd name="connsiteY10" fmla="*/ 94 h 98550"/>
                <a:gd name="connsiteX11" fmla="*/ 17086 w 64832"/>
                <a:gd name="connsiteY11" fmla="*/ 83622 h 98550"/>
                <a:gd name="connsiteX12" fmla="*/ 29901 w 64832"/>
                <a:gd name="connsiteY12" fmla="*/ 85512 h 98550"/>
                <a:gd name="connsiteX13" fmla="*/ 42430 w 64832"/>
                <a:gd name="connsiteY13" fmla="*/ 79748 h 98550"/>
                <a:gd name="connsiteX14" fmla="*/ 47082 w 64832"/>
                <a:gd name="connsiteY14" fmla="*/ 63874 h 98550"/>
                <a:gd name="connsiteX15" fmla="*/ 42430 w 64832"/>
                <a:gd name="connsiteY15" fmla="*/ 49228 h 98550"/>
                <a:gd name="connsiteX16" fmla="*/ 30090 w 64832"/>
                <a:gd name="connsiteY16" fmla="*/ 43748 h 98550"/>
                <a:gd name="connsiteX17" fmla="*/ 23541 w 64832"/>
                <a:gd name="connsiteY17" fmla="*/ 45071 h 98550"/>
                <a:gd name="connsiteX18" fmla="*/ 17086 w 64832"/>
                <a:gd name="connsiteY18" fmla="*/ 49134 h 98550"/>
                <a:gd name="connsiteX19" fmla="*/ 17086 w 64832"/>
                <a:gd name="connsiteY19" fmla="*/ 83527 h 9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832" h="98550">
                  <a:moveTo>
                    <a:pt x="17086" y="0"/>
                  </a:moveTo>
                  <a:lnTo>
                    <a:pt x="17086" y="36378"/>
                  </a:lnTo>
                  <a:cubicBezTo>
                    <a:pt x="22117" y="32787"/>
                    <a:pt x="27907" y="30992"/>
                    <a:pt x="34362" y="30992"/>
                  </a:cubicBezTo>
                  <a:cubicBezTo>
                    <a:pt x="40057" y="30992"/>
                    <a:pt x="45278" y="32409"/>
                    <a:pt x="50024" y="35244"/>
                  </a:cubicBezTo>
                  <a:cubicBezTo>
                    <a:pt x="54675" y="38079"/>
                    <a:pt x="58377" y="41953"/>
                    <a:pt x="60940" y="47055"/>
                  </a:cubicBezTo>
                  <a:cubicBezTo>
                    <a:pt x="63503" y="52157"/>
                    <a:pt x="64832" y="57827"/>
                    <a:pt x="64832" y="64063"/>
                  </a:cubicBezTo>
                  <a:cubicBezTo>
                    <a:pt x="64832" y="74740"/>
                    <a:pt x="61605" y="83149"/>
                    <a:pt x="55245" y="89291"/>
                  </a:cubicBezTo>
                  <a:cubicBezTo>
                    <a:pt x="48885" y="95433"/>
                    <a:pt x="40152" y="98551"/>
                    <a:pt x="29046" y="98551"/>
                  </a:cubicBezTo>
                  <a:cubicBezTo>
                    <a:pt x="19079" y="98551"/>
                    <a:pt x="9397" y="96756"/>
                    <a:pt x="0" y="93071"/>
                  </a:cubicBezTo>
                  <a:lnTo>
                    <a:pt x="0" y="94"/>
                  </a:lnTo>
                  <a:lnTo>
                    <a:pt x="17181" y="94"/>
                  </a:lnTo>
                  <a:close/>
                  <a:moveTo>
                    <a:pt x="17086" y="83622"/>
                  </a:moveTo>
                  <a:cubicBezTo>
                    <a:pt x="20788" y="84850"/>
                    <a:pt x="25060" y="85512"/>
                    <a:pt x="29901" y="85512"/>
                  </a:cubicBezTo>
                  <a:cubicBezTo>
                    <a:pt x="35121" y="85512"/>
                    <a:pt x="39393" y="83622"/>
                    <a:pt x="42430" y="79748"/>
                  </a:cubicBezTo>
                  <a:cubicBezTo>
                    <a:pt x="45563" y="75968"/>
                    <a:pt x="47082" y="70582"/>
                    <a:pt x="47082" y="63874"/>
                  </a:cubicBezTo>
                  <a:cubicBezTo>
                    <a:pt x="47082" y="57732"/>
                    <a:pt x="45563" y="52913"/>
                    <a:pt x="42430" y="49228"/>
                  </a:cubicBezTo>
                  <a:cubicBezTo>
                    <a:pt x="39298" y="45638"/>
                    <a:pt x="35216" y="43748"/>
                    <a:pt x="30090" y="43748"/>
                  </a:cubicBezTo>
                  <a:cubicBezTo>
                    <a:pt x="27717" y="43748"/>
                    <a:pt x="25534" y="44220"/>
                    <a:pt x="23541" y="45071"/>
                  </a:cubicBezTo>
                  <a:cubicBezTo>
                    <a:pt x="21547" y="45921"/>
                    <a:pt x="19364" y="47338"/>
                    <a:pt x="17086" y="49134"/>
                  </a:cubicBezTo>
                  <a:lnTo>
                    <a:pt x="17086" y="83527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2" name="Forma libre 121">
              <a:extLst>
                <a:ext uri="{FF2B5EF4-FFF2-40B4-BE49-F238E27FC236}">
                  <a16:creationId xmlns:a16="http://schemas.microsoft.com/office/drawing/2014/main" id="{C3909CDC-D515-3017-2B75-CC3646364794}"/>
                </a:ext>
              </a:extLst>
            </p:cNvPr>
            <p:cNvSpPr/>
            <p:nvPr/>
          </p:nvSpPr>
          <p:spPr>
            <a:xfrm>
              <a:off x="10200247" y="2326102"/>
              <a:ext cx="19459" cy="95054"/>
            </a:xfrm>
            <a:custGeom>
              <a:avLst/>
              <a:gdLst>
                <a:gd name="connsiteX0" fmla="*/ 9777 w 19459"/>
                <a:gd name="connsiteY0" fmla="*/ 0 h 95054"/>
                <a:gd name="connsiteX1" fmla="*/ 16611 w 19459"/>
                <a:gd name="connsiteY1" fmla="*/ 2835 h 95054"/>
                <a:gd name="connsiteX2" fmla="*/ 19459 w 19459"/>
                <a:gd name="connsiteY2" fmla="*/ 9638 h 95054"/>
                <a:gd name="connsiteX3" fmla="*/ 16611 w 19459"/>
                <a:gd name="connsiteY3" fmla="*/ 16441 h 95054"/>
                <a:gd name="connsiteX4" fmla="*/ 9777 w 19459"/>
                <a:gd name="connsiteY4" fmla="*/ 19370 h 95054"/>
                <a:gd name="connsiteX5" fmla="*/ 2943 w 19459"/>
                <a:gd name="connsiteY5" fmla="*/ 16441 h 95054"/>
                <a:gd name="connsiteX6" fmla="*/ 0 w 19459"/>
                <a:gd name="connsiteY6" fmla="*/ 9638 h 95054"/>
                <a:gd name="connsiteX7" fmla="*/ 2943 w 19459"/>
                <a:gd name="connsiteY7" fmla="*/ 2835 h 95054"/>
                <a:gd name="connsiteX8" fmla="*/ 9682 w 19459"/>
                <a:gd name="connsiteY8" fmla="*/ 0 h 95054"/>
                <a:gd name="connsiteX9" fmla="*/ 18320 w 19459"/>
                <a:gd name="connsiteY9" fmla="*/ 30047 h 95054"/>
                <a:gd name="connsiteX10" fmla="*/ 18320 w 19459"/>
                <a:gd name="connsiteY10" fmla="*/ 95055 h 95054"/>
                <a:gd name="connsiteX11" fmla="*/ 1139 w 19459"/>
                <a:gd name="connsiteY11" fmla="*/ 95055 h 95054"/>
                <a:gd name="connsiteX12" fmla="*/ 1139 w 19459"/>
                <a:gd name="connsiteY12" fmla="*/ 30047 h 95054"/>
                <a:gd name="connsiteX13" fmla="*/ 18320 w 19459"/>
                <a:gd name="connsiteY13" fmla="*/ 30047 h 95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459" h="95054">
                  <a:moveTo>
                    <a:pt x="9777" y="0"/>
                  </a:moveTo>
                  <a:cubicBezTo>
                    <a:pt x="12435" y="0"/>
                    <a:pt x="14713" y="945"/>
                    <a:pt x="16611" y="2835"/>
                  </a:cubicBezTo>
                  <a:cubicBezTo>
                    <a:pt x="18510" y="4724"/>
                    <a:pt x="19459" y="6992"/>
                    <a:pt x="19459" y="9638"/>
                  </a:cubicBezTo>
                  <a:cubicBezTo>
                    <a:pt x="19459" y="12283"/>
                    <a:pt x="18510" y="14457"/>
                    <a:pt x="16611" y="16441"/>
                  </a:cubicBezTo>
                  <a:cubicBezTo>
                    <a:pt x="14713" y="18425"/>
                    <a:pt x="12435" y="19370"/>
                    <a:pt x="9777" y="19370"/>
                  </a:cubicBezTo>
                  <a:cubicBezTo>
                    <a:pt x="7119" y="19370"/>
                    <a:pt x="4936" y="18425"/>
                    <a:pt x="2943" y="16441"/>
                  </a:cubicBezTo>
                  <a:cubicBezTo>
                    <a:pt x="1044" y="14457"/>
                    <a:pt x="0" y="12189"/>
                    <a:pt x="0" y="9638"/>
                  </a:cubicBezTo>
                  <a:cubicBezTo>
                    <a:pt x="0" y="6992"/>
                    <a:pt x="949" y="4630"/>
                    <a:pt x="2943" y="2835"/>
                  </a:cubicBezTo>
                  <a:cubicBezTo>
                    <a:pt x="4936" y="945"/>
                    <a:pt x="7119" y="0"/>
                    <a:pt x="9682" y="0"/>
                  </a:cubicBezTo>
                  <a:close/>
                  <a:moveTo>
                    <a:pt x="18320" y="30047"/>
                  </a:moveTo>
                  <a:lnTo>
                    <a:pt x="18320" y="95055"/>
                  </a:lnTo>
                  <a:lnTo>
                    <a:pt x="1139" y="95055"/>
                  </a:lnTo>
                  <a:lnTo>
                    <a:pt x="1139" y="30047"/>
                  </a:lnTo>
                  <a:lnTo>
                    <a:pt x="18320" y="30047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3" name="Forma libre 122">
              <a:extLst>
                <a:ext uri="{FF2B5EF4-FFF2-40B4-BE49-F238E27FC236}">
                  <a16:creationId xmlns:a16="http://schemas.microsoft.com/office/drawing/2014/main" id="{1CD69236-D442-7C50-6C10-19A0956017DE}"/>
                </a:ext>
              </a:extLst>
            </p:cNvPr>
            <p:cNvSpPr/>
            <p:nvPr/>
          </p:nvSpPr>
          <p:spPr>
            <a:xfrm>
              <a:off x="10232900" y="2354827"/>
              <a:ext cx="63788" cy="67558"/>
            </a:xfrm>
            <a:custGeom>
              <a:avLst/>
              <a:gdLst>
                <a:gd name="connsiteX0" fmla="*/ 32653 w 63788"/>
                <a:gd name="connsiteY0" fmla="*/ 0 h 67558"/>
                <a:gd name="connsiteX1" fmla="*/ 55435 w 63788"/>
                <a:gd name="connsiteY1" fmla="*/ 9165 h 67558"/>
                <a:gd name="connsiteX2" fmla="*/ 63788 w 63788"/>
                <a:gd name="connsiteY2" fmla="*/ 34583 h 67558"/>
                <a:gd name="connsiteX3" fmla="*/ 63788 w 63788"/>
                <a:gd name="connsiteY3" fmla="*/ 37134 h 67558"/>
                <a:gd name="connsiteX4" fmla="*/ 17561 w 63788"/>
                <a:gd name="connsiteY4" fmla="*/ 37134 h 67558"/>
                <a:gd name="connsiteX5" fmla="*/ 24110 w 63788"/>
                <a:gd name="connsiteY5" fmla="*/ 50551 h 67558"/>
                <a:gd name="connsiteX6" fmla="*/ 39203 w 63788"/>
                <a:gd name="connsiteY6" fmla="*/ 55275 h 67558"/>
                <a:gd name="connsiteX7" fmla="*/ 51068 w 63788"/>
                <a:gd name="connsiteY7" fmla="*/ 53197 h 67558"/>
                <a:gd name="connsiteX8" fmla="*/ 62839 w 63788"/>
                <a:gd name="connsiteY8" fmla="*/ 46772 h 67558"/>
                <a:gd name="connsiteX9" fmla="*/ 62839 w 63788"/>
                <a:gd name="connsiteY9" fmla="*/ 59527 h 67558"/>
                <a:gd name="connsiteX10" fmla="*/ 35026 w 63788"/>
                <a:gd name="connsiteY10" fmla="*/ 67559 h 67558"/>
                <a:gd name="connsiteX11" fmla="*/ 9777 w 63788"/>
                <a:gd name="connsiteY11" fmla="*/ 58299 h 67558"/>
                <a:gd name="connsiteX12" fmla="*/ 0 w 63788"/>
                <a:gd name="connsiteY12" fmla="*/ 33638 h 67558"/>
                <a:gd name="connsiteX13" fmla="*/ 9018 w 63788"/>
                <a:gd name="connsiteY13" fmla="*/ 9449 h 67558"/>
                <a:gd name="connsiteX14" fmla="*/ 32558 w 63788"/>
                <a:gd name="connsiteY14" fmla="*/ 95 h 67558"/>
                <a:gd name="connsiteX15" fmla="*/ 47651 w 63788"/>
                <a:gd name="connsiteY15" fmla="*/ 26835 h 67558"/>
                <a:gd name="connsiteX16" fmla="*/ 43285 w 63788"/>
                <a:gd name="connsiteY16" fmla="*/ 15779 h 67558"/>
                <a:gd name="connsiteX17" fmla="*/ 33318 w 63788"/>
                <a:gd name="connsiteY17" fmla="*/ 11811 h 67558"/>
                <a:gd name="connsiteX18" fmla="*/ 22876 w 63788"/>
                <a:gd name="connsiteY18" fmla="*/ 15685 h 67558"/>
                <a:gd name="connsiteX19" fmla="*/ 17845 w 63788"/>
                <a:gd name="connsiteY19" fmla="*/ 26929 h 67558"/>
                <a:gd name="connsiteX20" fmla="*/ 47651 w 63788"/>
                <a:gd name="connsiteY20" fmla="*/ 26929 h 6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3788" h="67558">
                  <a:moveTo>
                    <a:pt x="32653" y="0"/>
                  </a:moveTo>
                  <a:cubicBezTo>
                    <a:pt x="42241" y="0"/>
                    <a:pt x="49834" y="3024"/>
                    <a:pt x="55435" y="9165"/>
                  </a:cubicBezTo>
                  <a:cubicBezTo>
                    <a:pt x="61035" y="15307"/>
                    <a:pt x="63788" y="23717"/>
                    <a:pt x="63788" y="34583"/>
                  </a:cubicBezTo>
                  <a:lnTo>
                    <a:pt x="63788" y="37134"/>
                  </a:lnTo>
                  <a:lnTo>
                    <a:pt x="17561" y="37134"/>
                  </a:lnTo>
                  <a:cubicBezTo>
                    <a:pt x="18225" y="42898"/>
                    <a:pt x="20408" y="47433"/>
                    <a:pt x="24110" y="50551"/>
                  </a:cubicBezTo>
                  <a:cubicBezTo>
                    <a:pt x="27812" y="53669"/>
                    <a:pt x="32748" y="55275"/>
                    <a:pt x="39203" y="55275"/>
                  </a:cubicBezTo>
                  <a:cubicBezTo>
                    <a:pt x="43285" y="55275"/>
                    <a:pt x="47272" y="54520"/>
                    <a:pt x="51068" y="53197"/>
                  </a:cubicBezTo>
                  <a:cubicBezTo>
                    <a:pt x="54865" y="51779"/>
                    <a:pt x="58757" y="49606"/>
                    <a:pt x="62839" y="46772"/>
                  </a:cubicBezTo>
                  <a:lnTo>
                    <a:pt x="62839" y="59527"/>
                  </a:lnTo>
                  <a:cubicBezTo>
                    <a:pt x="55150" y="64913"/>
                    <a:pt x="45943" y="67559"/>
                    <a:pt x="35026" y="67559"/>
                  </a:cubicBezTo>
                  <a:cubicBezTo>
                    <a:pt x="24775" y="67559"/>
                    <a:pt x="16327" y="64441"/>
                    <a:pt x="9777" y="58299"/>
                  </a:cubicBezTo>
                  <a:cubicBezTo>
                    <a:pt x="3227" y="52157"/>
                    <a:pt x="0" y="43937"/>
                    <a:pt x="0" y="33638"/>
                  </a:cubicBezTo>
                  <a:cubicBezTo>
                    <a:pt x="0" y="23339"/>
                    <a:pt x="3038" y="15685"/>
                    <a:pt x="9018" y="9449"/>
                  </a:cubicBezTo>
                  <a:cubicBezTo>
                    <a:pt x="15093" y="3213"/>
                    <a:pt x="22876" y="95"/>
                    <a:pt x="32558" y="95"/>
                  </a:cubicBezTo>
                  <a:close/>
                  <a:moveTo>
                    <a:pt x="47651" y="26835"/>
                  </a:moveTo>
                  <a:cubicBezTo>
                    <a:pt x="47177" y="22110"/>
                    <a:pt x="45753" y="18425"/>
                    <a:pt x="43285" y="15779"/>
                  </a:cubicBezTo>
                  <a:cubicBezTo>
                    <a:pt x="40817" y="13134"/>
                    <a:pt x="37494" y="11811"/>
                    <a:pt x="33318" y="11811"/>
                  </a:cubicBezTo>
                  <a:cubicBezTo>
                    <a:pt x="29141" y="11811"/>
                    <a:pt x="25534" y="13134"/>
                    <a:pt x="22876" y="15685"/>
                  </a:cubicBezTo>
                  <a:cubicBezTo>
                    <a:pt x="20219" y="18236"/>
                    <a:pt x="18605" y="22016"/>
                    <a:pt x="17845" y="26929"/>
                  </a:cubicBezTo>
                  <a:lnTo>
                    <a:pt x="47651" y="26929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4" name="Forma libre 123">
              <a:extLst>
                <a:ext uri="{FF2B5EF4-FFF2-40B4-BE49-F238E27FC236}">
                  <a16:creationId xmlns:a16="http://schemas.microsoft.com/office/drawing/2014/main" id="{11D233F7-3B30-2E71-1B05-519043E0A4F2}"/>
                </a:ext>
              </a:extLst>
            </p:cNvPr>
            <p:cNvSpPr/>
            <p:nvPr/>
          </p:nvSpPr>
          <p:spPr>
            <a:xfrm>
              <a:off x="10310262" y="2354827"/>
              <a:ext cx="60750" cy="66236"/>
            </a:xfrm>
            <a:custGeom>
              <a:avLst/>
              <a:gdLst>
                <a:gd name="connsiteX0" fmla="*/ 37779 w 60750"/>
                <a:gd name="connsiteY0" fmla="*/ 0 h 66236"/>
                <a:gd name="connsiteX1" fmla="*/ 54486 w 60750"/>
                <a:gd name="connsiteY1" fmla="*/ 6898 h 66236"/>
                <a:gd name="connsiteX2" fmla="*/ 60750 w 60750"/>
                <a:gd name="connsiteY2" fmla="*/ 24945 h 66236"/>
                <a:gd name="connsiteX3" fmla="*/ 60750 w 60750"/>
                <a:gd name="connsiteY3" fmla="*/ 66236 h 66236"/>
                <a:gd name="connsiteX4" fmla="*/ 43664 w 60750"/>
                <a:gd name="connsiteY4" fmla="*/ 66236 h 66236"/>
                <a:gd name="connsiteX5" fmla="*/ 43664 w 60750"/>
                <a:gd name="connsiteY5" fmla="*/ 26646 h 66236"/>
                <a:gd name="connsiteX6" fmla="*/ 40627 w 60750"/>
                <a:gd name="connsiteY6" fmla="*/ 16630 h 66236"/>
                <a:gd name="connsiteX7" fmla="*/ 32369 w 60750"/>
                <a:gd name="connsiteY7" fmla="*/ 12945 h 66236"/>
                <a:gd name="connsiteX8" fmla="*/ 24870 w 60750"/>
                <a:gd name="connsiteY8" fmla="*/ 15307 h 66236"/>
                <a:gd name="connsiteX9" fmla="*/ 17181 w 60750"/>
                <a:gd name="connsiteY9" fmla="*/ 23055 h 66236"/>
                <a:gd name="connsiteX10" fmla="*/ 17181 w 60750"/>
                <a:gd name="connsiteY10" fmla="*/ 66236 h 66236"/>
                <a:gd name="connsiteX11" fmla="*/ 0 w 60750"/>
                <a:gd name="connsiteY11" fmla="*/ 66236 h 66236"/>
                <a:gd name="connsiteX12" fmla="*/ 0 w 60750"/>
                <a:gd name="connsiteY12" fmla="*/ 1228 h 66236"/>
                <a:gd name="connsiteX13" fmla="*/ 17181 w 60750"/>
                <a:gd name="connsiteY13" fmla="*/ 1228 h 66236"/>
                <a:gd name="connsiteX14" fmla="*/ 17181 w 60750"/>
                <a:gd name="connsiteY14" fmla="*/ 10299 h 66236"/>
                <a:gd name="connsiteX15" fmla="*/ 26958 w 60750"/>
                <a:gd name="connsiteY15" fmla="*/ 2362 h 66236"/>
                <a:gd name="connsiteX16" fmla="*/ 37779 w 60750"/>
                <a:gd name="connsiteY16" fmla="*/ 0 h 6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0750" h="66236">
                  <a:moveTo>
                    <a:pt x="37779" y="0"/>
                  </a:moveTo>
                  <a:cubicBezTo>
                    <a:pt x="44804" y="0"/>
                    <a:pt x="50309" y="2268"/>
                    <a:pt x="54486" y="6898"/>
                  </a:cubicBezTo>
                  <a:cubicBezTo>
                    <a:pt x="58662" y="11433"/>
                    <a:pt x="60750" y="17480"/>
                    <a:pt x="60750" y="24945"/>
                  </a:cubicBezTo>
                  <a:lnTo>
                    <a:pt x="60750" y="66236"/>
                  </a:lnTo>
                  <a:lnTo>
                    <a:pt x="43664" y="66236"/>
                  </a:lnTo>
                  <a:lnTo>
                    <a:pt x="43664" y="26646"/>
                  </a:lnTo>
                  <a:cubicBezTo>
                    <a:pt x="43664" y="22394"/>
                    <a:pt x="42620" y="19087"/>
                    <a:pt x="40627" y="16630"/>
                  </a:cubicBezTo>
                  <a:cubicBezTo>
                    <a:pt x="38633" y="14173"/>
                    <a:pt x="35881" y="12945"/>
                    <a:pt x="32369" y="12945"/>
                  </a:cubicBezTo>
                  <a:cubicBezTo>
                    <a:pt x="29711" y="12945"/>
                    <a:pt x="27243" y="13701"/>
                    <a:pt x="24870" y="15307"/>
                  </a:cubicBezTo>
                  <a:cubicBezTo>
                    <a:pt x="22497" y="16819"/>
                    <a:pt x="19934" y="19465"/>
                    <a:pt x="17181" y="23055"/>
                  </a:cubicBezTo>
                  <a:lnTo>
                    <a:pt x="17181" y="66236"/>
                  </a:lnTo>
                  <a:lnTo>
                    <a:pt x="0" y="66236"/>
                  </a:lnTo>
                  <a:lnTo>
                    <a:pt x="0" y="1228"/>
                  </a:lnTo>
                  <a:lnTo>
                    <a:pt x="17181" y="1228"/>
                  </a:lnTo>
                  <a:lnTo>
                    <a:pt x="17181" y="10299"/>
                  </a:lnTo>
                  <a:cubicBezTo>
                    <a:pt x="20313" y="6614"/>
                    <a:pt x="23636" y="3968"/>
                    <a:pt x="26958" y="2362"/>
                  </a:cubicBezTo>
                  <a:cubicBezTo>
                    <a:pt x="30280" y="756"/>
                    <a:pt x="33887" y="0"/>
                    <a:pt x="37779" y="0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5" name="Forma libre 124">
              <a:extLst>
                <a:ext uri="{FF2B5EF4-FFF2-40B4-BE49-F238E27FC236}">
                  <a16:creationId xmlns:a16="http://schemas.microsoft.com/office/drawing/2014/main" id="{02319A38-C547-0A73-39FE-EBC3CFA0C218}"/>
                </a:ext>
              </a:extLst>
            </p:cNvPr>
            <p:cNvSpPr/>
            <p:nvPr/>
          </p:nvSpPr>
          <p:spPr>
            <a:xfrm>
              <a:off x="10379651" y="2338858"/>
              <a:ext cx="51163" cy="83432"/>
            </a:xfrm>
            <a:custGeom>
              <a:avLst/>
              <a:gdLst>
                <a:gd name="connsiteX0" fmla="*/ 25914 w 51163"/>
                <a:gd name="connsiteY0" fmla="*/ 0 h 83432"/>
                <a:gd name="connsiteX1" fmla="*/ 27338 w 51163"/>
                <a:gd name="connsiteY1" fmla="*/ 0 h 83432"/>
                <a:gd name="connsiteX2" fmla="*/ 27338 w 51163"/>
                <a:gd name="connsiteY2" fmla="*/ 17291 h 83432"/>
                <a:gd name="connsiteX3" fmla="*/ 49740 w 51163"/>
                <a:gd name="connsiteY3" fmla="*/ 17291 h 83432"/>
                <a:gd name="connsiteX4" fmla="*/ 49740 w 51163"/>
                <a:gd name="connsiteY4" fmla="*/ 30236 h 83432"/>
                <a:gd name="connsiteX5" fmla="*/ 27338 w 51163"/>
                <a:gd name="connsiteY5" fmla="*/ 30236 h 83432"/>
                <a:gd name="connsiteX6" fmla="*/ 27338 w 51163"/>
                <a:gd name="connsiteY6" fmla="*/ 60189 h 83432"/>
                <a:gd name="connsiteX7" fmla="*/ 29996 w 51163"/>
                <a:gd name="connsiteY7" fmla="*/ 67275 h 83432"/>
                <a:gd name="connsiteX8" fmla="*/ 37305 w 51163"/>
                <a:gd name="connsiteY8" fmla="*/ 70016 h 83432"/>
                <a:gd name="connsiteX9" fmla="*/ 51163 w 51163"/>
                <a:gd name="connsiteY9" fmla="*/ 65669 h 83432"/>
                <a:gd name="connsiteX10" fmla="*/ 51163 w 51163"/>
                <a:gd name="connsiteY10" fmla="*/ 79370 h 83432"/>
                <a:gd name="connsiteX11" fmla="*/ 33698 w 51163"/>
                <a:gd name="connsiteY11" fmla="*/ 83433 h 83432"/>
                <a:gd name="connsiteX12" fmla="*/ 16422 w 51163"/>
                <a:gd name="connsiteY12" fmla="*/ 77480 h 83432"/>
                <a:gd name="connsiteX13" fmla="*/ 10252 w 51163"/>
                <a:gd name="connsiteY13" fmla="*/ 61228 h 83432"/>
                <a:gd name="connsiteX14" fmla="*/ 10252 w 51163"/>
                <a:gd name="connsiteY14" fmla="*/ 30142 h 83432"/>
                <a:gd name="connsiteX15" fmla="*/ 0 w 51163"/>
                <a:gd name="connsiteY15" fmla="*/ 30142 h 83432"/>
                <a:gd name="connsiteX16" fmla="*/ 0 w 51163"/>
                <a:gd name="connsiteY16" fmla="*/ 27402 h 83432"/>
                <a:gd name="connsiteX17" fmla="*/ 25914 w 51163"/>
                <a:gd name="connsiteY17" fmla="*/ 0 h 8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163" h="83432">
                  <a:moveTo>
                    <a:pt x="25914" y="0"/>
                  </a:moveTo>
                  <a:lnTo>
                    <a:pt x="27338" y="0"/>
                  </a:lnTo>
                  <a:lnTo>
                    <a:pt x="27338" y="17291"/>
                  </a:lnTo>
                  <a:lnTo>
                    <a:pt x="49740" y="17291"/>
                  </a:lnTo>
                  <a:lnTo>
                    <a:pt x="49740" y="30236"/>
                  </a:lnTo>
                  <a:lnTo>
                    <a:pt x="27338" y="30236"/>
                  </a:lnTo>
                  <a:lnTo>
                    <a:pt x="27338" y="60189"/>
                  </a:lnTo>
                  <a:cubicBezTo>
                    <a:pt x="27338" y="63118"/>
                    <a:pt x="28192" y="65480"/>
                    <a:pt x="29996" y="67275"/>
                  </a:cubicBezTo>
                  <a:cubicBezTo>
                    <a:pt x="31799" y="69071"/>
                    <a:pt x="34172" y="70016"/>
                    <a:pt x="37305" y="70016"/>
                  </a:cubicBezTo>
                  <a:cubicBezTo>
                    <a:pt x="41291" y="70016"/>
                    <a:pt x="45943" y="68598"/>
                    <a:pt x="51163" y="65669"/>
                  </a:cubicBezTo>
                  <a:lnTo>
                    <a:pt x="51163" y="79370"/>
                  </a:lnTo>
                  <a:cubicBezTo>
                    <a:pt x="44993" y="82110"/>
                    <a:pt x="39108" y="83433"/>
                    <a:pt x="33698" y="83433"/>
                  </a:cubicBezTo>
                  <a:cubicBezTo>
                    <a:pt x="26294" y="83433"/>
                    <a:pt x="20598" y="81449"/>
                    <a:pt x="16422" y="77480"/>
                  </a:cubicBezTo>
                  <a:cubicBezTo>
                    <a:pt x="12340" y="73512"/>
                    <a:pt x="10252" y="68126"/>
                    <a:pt x="10252" y="61228"/>
                  </a:cubicBezTo>
                  <a:lnTo>
                    <a:pt x="10252" y="30142"/>
                  </a:lnTo>
                  <a:lnTo>
                    <a:pt x="0" y="30142"/>
                  </a:lnTo>
                  <a:lnTo>
                    <a:pt x="0" y="27402"/>
                  </a:lnTo>
                  <a:lnTo>
                    <a:pt x="25914" y="0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6" name="Forma libre 125">
              <a:extLst>
                <a:ext uri="{FF2B5EF4-FFF2-40B4-BE49-F238E27FC236}">
                  <a16:creationId xmlns:a16="http://schemas.microsoft.com/office/drawing/2014/main" id="{36D49A19-BBF7-D1E9-FEAE-9FC6D6B3577D}"/>
                </a:ext>
              </a:extLst>
            </p:cNvPr>
            <p:cNvSpPr/>
            <p:nvPr/>
          </p:nvSpPr>
          <p:spPr>
            <a:xfrm>
              <a:off x="10436130" y="2354827"/>
              <a:ext cx="63977" cy="67558"/>
            </a:xfrm>
            <a:custGeom>
              <a:avLst/>
              <a:gdLst>
                <a:gd name="connsiteX0" fmla="*/ 27812 w 63977"/>
                <a:gd name="connsiteY0" fmla="*/ 0 h 67558"/>
                <a:gd name="connsiteX1" fmla="*/ 46987 w 63977"/>
                <a:gd name="connsiteY1" fmla="*/ 5291 h 67558"/>
                <a:gd name="connsiteX2" fmla="*/ 53631 w 63977"/>
                <a:gd name="connsiteY2" fmla="*/ 20126 h 67558"/>
                <a:gd name="connsiteX3" fmla="*/ 53631 w 63977"/>
                <a:gd name="connsiteY3" fmla="*/ 51874 h 67558"/>
                <a:gd name="connsiteX4" fmla="*/ 56669 w 63977"/>
                <a:gd name="connsiteY4" fmla="*/ 55559 h 67558"/>
                <a:gd name="connsiteX5" fmla="*/ 60181 w 63977"/>
                <a:gd name="connsiteY5" fmla="*/ 54520 h 67558"/>
                <a:gd name="connsiteX6" fmla="*/ 63978 w 63977"/>
                <a:gd name="connsiteY6" fmla="*/ 52063 h 67558"/>
                <a:gd name="connsiteX7" fmla="*/ 63978 w 63977"/>
                <a:gd name="connsiteY7" fmla="*/ 61984 h 67558"/>
                <a:gd name="connsiteX8" fmla="*/ 47461 w 63977"/>
                <a:gd name="connsiteY8" fmla="*/ 67464 h 67558"/>
                <a:gd name="connsiteX9" fmla="*/ 40342 w 63977"/>
                <a:gd name="connsiteY9" fmla="*/ 65953 h 67558"/>
                <a:gd name="connsiteX10" fmla="*/ 36925 w 63977"/>
                <a:gd name="connsiteY10" fmla="*/ 60567 h 67558"/>
                <a:gd name="connsiteX11" fmla="*/ 17181 w 63977"/>
                <a:gd name="connsiteY11" fmla="*/ 67559 h 67558"/>
                <a:gd name="connsiteX12" fmla="*/ 5031 w 63977"/>
                <a:gd name="connsiteY12" fmla="*/ 62835 h 67558"/>
                <a:gd name="connsiteX13" fmla="*/ 0 w 63977"/>
                <a:gd name="connsiteY13" fmla="*/ 51496 h 67558"/>
                <a:gd name="connsiteX14" fmla="*/ 5031 w 63977"/>
                <a:gd name="connsiteY14" fmla="*/ 38173 h 67558"/>
                <a:gd name="connsiteX15" fmla="*/ 22687 w 63977"/>
                <a:gd name="connsiteY15" fmla="*/ 29669 h 67558"/>
                <a:gd name="connsiteX16" fmla="*/ 36545 w 63977"/>
                <a:gd name="connsiteY16" fmla="*/ 25606 h 67558"/>
                <a:gd name="connsiteX17" fmla="*/ 36545 w 63977"/>
                <a:gd name="connsiteY17" fmla="*/ 22583 h 67558"/>
                <a:gd name="connsiteX18" fmla="*/ 24965 w 63977"/>
                <a:gd name="connsiteY18" fmla="*/ 13039 h 67558"/>
                <a:gd name="connsiteX19" fmla="*/ 13194 w 63977"/>
                <a:gd name="connsiteY19" fmla="*/ 15779 h 67558"/>
                <a:gd name="connsiteX20" fmla="*/ 2468 w 63977"/>
                <a:gd name="connsiteY20" fmla="*/ 23811 h 67558"/>
                <a:gd name="connsiteX21" fmla="*/ 2468 w 63977"/>
                <a:gd name="connsiteY21" fmla="*/ 8409 h 67558"/>
                <a:gd name="connsiteX22" fmla="*/ 27812 w 63977"/>
                <a:gd name="connsiteY22" fmla="*/ 0 h 67558"/>
                <a:gd name="connsiteX23" fmla="*/ 17371 w 63977"/>
                <a:gd name="connsiteY23" fmla="*/ 48850 h 67558"/>
                <a:gd name="connsiteX24" fmla="*/ 19649 w 63977"/>
                <a:gd name="connsiteY24" fmla="*/ 54520 h 67558"/>
                <a:gd name="connsiteX25" fmla="*/ 25249 w 63977"/>
                <a:gd name="connsiteY25" fmla="*/ 56693 h 67558"/>
                <a:gd name="connsiteX26" fmla="*/ 36545 w 63977"/>
                <a:gd name="connsiteY26" fmla="*/ 51590 h 67558"/>
                <a:gd name="connsiteX27" fmla="*/ 36545 w 63977"/>
                <a:gd name="connsiteY27" fmla="*/ 34488 h 67558"/>
                <a:gd name="connsiteX28" fmla="*/ 25249 w 63977"/>
                <a:gd name="connsiteY28" fmla="*/ 39118 h 67558"/>
                <a:gd name="connsiteX29" fmla="*/ 19269 w 63977"/>
                <a:gd name="connsiteY29" fmla="*/ 43464 h 67558"/>
                <a:gd name="connsiteX30" fmla="*/ 17371 w 63977"/>
                <a:gd name="connsiteY30" fmla="*/ 48850 h 6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977" h="67558">
                  <a:moveTo>
                    <a:pt x="27812" y="0"/>
                  </a:moveTo>
                  <a:cubicBezTo>
                    <a:pt x="36166" y="0"/>
                    <a:pt x="42620" y="1795"/>
                    <a:pt x="46987" y="5291"/>
                  </a:cubicBezTo>
                  <a:cubicBezTo>
                    <a:pt x="51448" y="8882"/>
                    <a:pt x="53631" y="13795"/>
                    <a:pt x="53631" y="20126"/>
                  </a:cubicBezTo>
                  <a:lnTo>
                    <a:pt x="53631" y="51874"/>
                  </a:lnTo>
                  <a:cubicBezTo>
                    <a:pt x="53631" y="54331"/>
                    <a:pt x="54676" y="55559"/>
                    <a:pt x="56669" y="55559"/>
                  </a:cubicBezTo>
                  <a:cubicBezTo>
                    <a:pt x="57523" y="55559"/>
                    <a:pt x="58662" y="55181"/>
                    <a:pt x="60181" y="54520"/>
                  </a:cubicBezTo>
                  <a:cubicBezTo>
                    <a:pt x="61700" y="53764"/>
                    <a:pt x="62934" y="53008"/>
                    <a:pt x="63978" y="52063"/>
                  </a:cubicBezTo>
                  <a:lnTo>
                    <a:pt x="63978" y="61984"/>
                  </a:lnTo>
                  <a:cubicBezTo>
                    <a:pt x="57998" y="65669"/>
                    <a:pt x="52492" y="67464"/>
                    <a:pt x="47461" y="67464"/>
                  </a:cubicBezTo>
                  <a:cubicBezTo>
                    <a:pt x="44424" y="67464"/>
                    <a:pt x="42051" y="66992"/>
                    <a:pt x="40342" y="65953"/>
                  </a:cubicBezTo>
                  <a:cubicBezTo>
                    <a:pt x="38728" y="64913"/>
                    <a:pt x="37494" y="63118"/>
                    <a:pt x="36925" y="60567"/>
                  </a:cubicBezTo>
                  <a:cubicBezTo>
                    <a:pt x="30375" y="65197"/>
                    <a:pt x="23731" y="67559"/>
                    <a:pt x="17181" y="67559"/>
                  </a:cubicBezTo>
                  <a:cubicBezTo>
                    <a:pt x="12435" y="67559"/>
                    <a:pt x="8448" y="65953"/>
                    <a:pt x="5031" y="62835"/>
                  </a:cubicBezTo>
                  <a:cubicBezTo>
                    <a:pt x="1614" y="59716"/>
                    <a:pt x="0" y="55937"/>
                    <a:pt x="0" y="51496"/>
                  </a:cubicBezTo>
                  <a:cubicBezTo>
                    <a:pt x="0" y="45921"/>
                    <a:pt x="1709" y="41480"/>
                    <a:pt x="5031" y="38173"/>
                  </a:cubicBezTo>
                  <a:cubicBezTo>
                    <a:pt x="8353" y="34961"/>
                    <a:pt x="14238" y="32126"/>
                    <a:pt x="22687" y="29669"/>
                  </a:cubicBezTo>
                  <a:lnTo>
                    <a:pt x="36545" y="25606"/>
                  </a:lnTo>
                  <a:lnTo>
                    <a:pt x="36545" y="22583"/>
                  </a:lnTo>
                  <a:cubicBezTo>
                    <a:pt x="36545" y="16252"/>
                    <a:pt x="32653" y="13039"/>
                    <a:pt x="24965" y="13039"/>
                  </a:cubicBezTo>
                  <a:cubicBezTo>
                    <a:pt x="20978" y="13039"/>
                    <a:pt x="17086" y="13984"/>
                    <a:pt x="13194" y="15779"/>
                  </a:cubicBezTo>
                  <a:cubicBezTo>
                    <a:pt x="9303" y="17575"/>
                    <a:pt x="5695" y="20220"/>
                    <a:pt x="2468" y="23811"/>
                  </a:cubicBezTo>
                  <a:lnTo>
                    <a:pt x="2468" y="8409"/>
                  </a:lnTo>
                  <a:cubicBezTo>
                    <a:pt x="9587" y="2835"/>
                    <a:pt x="18035" y="0"/>
                    <a:pt x="27812" y="0"/>
                  </a:cubicBezTo>
                  <a:close/>
                  <a:moveTo>
                    <a:pt x="17371" y="48850"/>
                  </a:moveTo>
                  <a:cubicBezTo>
                    <a:pt x="17371" y="51212"/>
                    <a:pt x="18130" y="53102"/>
                    <a:pt x="19649" y="54520"/>
                  </a:cubicBezTo>
                  <a:cubicBezTo>
                    <a:pt x="21168" y="55937"/>
                    <a:pt x="23066" y="56693"/>
                    <a:pt x="25249" y="56693"/>
                  </a:cubicBezTo>
                  <a:cubicBezTo>
                    <a:pt x="29046" y="56693"/>
                    <a:pt x="32748" y="54992"/>
                    <a:pt x="36545" y="51590"/>
                  </a:cubicBezTo>
                  <a:lnTo>
                    <a:pt x="36545" y="34488"/>
                  </a:lnTo>
                  <a:cubicBezTo>
                    <a:pt x="31704" y="36094"/>
                    <a:pt x="28002" y="37606"/>
                    <a:pt x="25249" y="39118"/>
                  </a:cubicBezTo>
                  <a:cubicBezTo>
                    <a:pt x="22497" y="40535"/>
                    <a:pt x="20503" y="42047"/>
                    <a:pt x="19269" y="43464"/>
                  </a:cubicBezTo>
                  <a:cubicBezTo>
                    <a:pt x="17940" y="44976"/>
                    <a:pt x="17371" y="46772"/>
                    <a:pt x="17371" y="48850"/>
                  </a:cubicBez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7" name="Forma libre 126">
              <a:extLst>
                <a:ext uri="{FF2B5EF4-FFF2-40B4-BE49-F238E27FC236}">
                  <a16:creationId xmlns:a16="http://schemas.microsoft.com/office/drawing/2014/main" id="{E2D99EFB-2005-A067-CEA7-3DAB4FB53FC1}"/>
                </a:ext>
              </a:extLst>
            </p:cNvPr>
            <p:cNvSpPr/>
            <p:nvPr/>
          </p:nvSpPr>
          <p:spPr>
            <a:xfrm>
              <a:off x="10510170" y="2323929"/>
              <a:ext cx="17180" cy="97133"/>
            </a:xfrm>
            <a:custGeom>
              <a:avLst/>
              <a:gdLst>
                <a:gd name="connsiteX0" fmla="*/ 17181 w 17180"/>
                <a:gd name="connsiteY0" fmla="*/ 0 h 97133"/>
                <a:gd name="connsiteX1" fmla="*/ 17181 w 17180"/>
                <a:gd name="connsiteY1" fmla="*/ 97134 h 97133"/>
                <a:gd name="connsiteX2" fmla="*/ 0 w 17180"/>
                <a:gd name="connsiteY2" fmla="*/ 97134 h 97133"/>
                <a:gd name="connsiteX3" fmla="*/ 0 w 17180"/>
                <a:gd name="connsiteY3" fmla="*/ 0 h 97133"/>
                <a:gd name="connsiteX4" fmla="*/ 17181 w 17180"/>
                <a:gd name="connsiteY4" fmla="*/ 0 h 9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80" h="97133">
                  <a:moveTo>
                    <a:pt x="17181" y="0"/>
                  </a:moveTo>
                  <a:lnTo>
                    <a:pt x="17181" y="97134"/>
                  </a:lnTo>
                  <a:lnTo>
                    <a:pt x="0" y="97134"/>
                  </a:lnTo>
                  <a:lnTo>
                    <a:pt x="0" y="0"/>
                  </a:lnTo>
                  <a:lnTo>
                    <a:pt x="17181" y="0"/>
                  </a:lnTo>
                  <a:close/>
                </a:path>
              </a:pathLst>
            </a:custGeom>
            <a:grpFill/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3B87E48-FCE2-A590-695E-53C90ABFAF19}"/>
              </a:ext>
            </a:extLst>
          </p:cNvPr>
          <p:cNvSpPr/>
          <p:nvPr userDrawn="1"/>
        </p:nvSpPr>
        <p:spPr>
          <a:xfrm rot="10800000">
            <a:off x="12046226" y="1055430"/>
            <a:ext cx="291548" cy="760918"/>
          </a:xfrm>
          <a:prstGeom prst="rect">
            <a:avLst/>
          </a:prstGeom>
          <a:solidFill>
            <a:srgbClr val="41A3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2EAF3A1-B936-B98C-02E2-5DBC4638FBDE}"/>
              </a:ext>
            </a:extLst>
          </p:cNvPr>
          <p:cNvSpPr/>
          <p:nvPr userDrawn="1"/>
        </p:nvSpPr>
        <p:spPr>
          <a:xfrm rot="10800000">
            <a:off x="12046226" y="1824055"/>
            <a:ext cx="291548" cy="2740423"/>
          </a:xfrm>
          <a:prstGeom prst="rect">
            <a:avLst/>
          </a:prstGeom>
          <a:solidFill>
            <a:srgbClr val="006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3450291-E1F1-DE96-A4B1-62ABB1773D7A}"/>
              </a:ext>
            </a:extLst>
          </p:cNvPr>
          <p:cNvSpPr/>
          <p:nvPr userDrawn="1"/>
        </p:nvSpPr>
        <p:spPr>
          <a:xfrm rot="10800000">
            <a:off x="12046226" y="4564479"/>
            <a:ext cx="291548" cy="2293522"/>
          </a:xfrm>
          <a:prstGeom prst="rect">
            <a:avLst/>
          </a:prstGeom>
          <a:solidFill>
            <a:srgbClr val="2B73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Gráfico 43">
            <a:extLst>
              <a:ext uri="{FF2B5EF4-FFF2-40B4-BE49-F238E27FC236}">
                <a16:creationId xmlns:a16="http://schemas.microsoft.com/office/drawing/2014/main" id="{C08A1CE4-A971-0D3B-F81F-225D0A6A0871}"/>
              </a:ext>
            </a:extLst>
          </p:cNvPr>
          <p:cNvSpPr/>
          <p:nvPr userDrawn="1"/>
        </p:nvSpPr>
        <p:spPr>
          <a:xfrm>
            <a:off x="-1657702" y="3873333"/>
            <a:ext cx="4391225" cy="4662637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solidFill>
            <a:srgbClr val="006999">
              <a:alpha val="61591"/>
            </a:srgbClr>
          </a:soli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5703BD6-78A2-7A26-15A0-1128CE6A5A0E}"/>
              </a:ext>
            </a:extLst>
          </p:cNvPr>
          <p:cNvSpPr/>
          <p:nvPr userDrawn="1"/>
        </p:nvSpPr>
        <p:spPr>
          <a:xfrm>
            <a:off x="3219047" y="0"/>
            <a:ext cx="291548" cy="1055430"/>
          </a:xfrm>
          <a:prstGeom prst="rect">
            <a:avLst/>
          </a:prstGeom>
          <a:solidFill>
            <a:srgbClr val="5990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66787DA-FE0D-757B-EC40-A916FACF1868}"/>
              </a:ext>
            </a:extLst>
          </p:cNvPr>
          <p:cNvSpPr/>
          <p:nvPr userDrawn="1"/>
        </p:nvSpPr>
        <p:spPr>
          <a:xfrm>
            <a:off x="3219047" y="1055430"/>
            <a:ext cx="291548" cy="760918"/>
          </a:xfrm>
          <a:prstGeom prst="rect">
            <a:avLst/>
          </a:prstGeom>
          <a:solidFill>
            <a:srgbClr val="41A3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45FE120-A61B-E54D-0B12-51E3063715F5}"/>
              </a:ext>
            </a:extLst>
          </p:cNvPr>
          <p:cNvSpPr/>
          <p:nvPr userDrawn="1"/>
        </p:nvSpPr>
        <p:spPr>
          <a:xfrm>
            <a:off x="3219047" y="1824055"/>
            <a:ext cx="291548" cy="2740423"/>
          </a:xfrm>
          <a:prstGeom prst="rect">
            <a:avLst/>
          </a:prstGeom>
          <a:solidFill>
            <a:srgbClr val="006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8157C052-0EA6-D74E-C165-462F0C0E2B61}"/>
              </a:ext>
            </a:extLst>
          </p:cNvPr>
          <p:cNvSpPr/>
          <p:nvPr userDrawn="1"/>
        </p:nvSpPr>
        <p:spPr>
          <a:xfrm>
            <a:off x="3219047" y="4564479"/>
            <a:ext cx="291548" cy="2293522"/>
          </a:xfrm>
          <a:prstGeom prst="rect">
            <a:avLst/>
          </a:prstGeom>
          <a:solidFill>
            <a:srgbClr val="2B73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153" name="Grupo 152">
            <a:extLst>
              <a:ext uri="{FF2B5EF4-FFF2-40B4-BE49-F238E27FC236}">
                <a16:creationId xmlns:a16="http://schemas.microsoft.com/office/drawing/2014/main" id="{D131AD7D-C652-5578-97AB-BC2448544BC6}"/>
              </a:ext>
            </a:extLst>
          </p:cNvPr>
          <p:cNvGrpSpPr/>
          <p:nvPr userDrawn="1"/>
        </p:nvGrpSpPr>
        <p:grpSpPr>
          <a:xfrm>
            <a:off x="290508" y="296021"/>
            <a:ext cx="2582656" cy="1899341"/>
            <a:chOff x="13688827" y="4879009"/>
            <a:chExt cx="1840229" cy="1353344"/>
          </a:xfrm>
        </p:grpSpPr>
        <p:sp>
          <p:nvSpPr>
            <p:cNvPr id="27" name="Forma libre 26">
              <a:extLst>
                <a:ext uri="{FF2B5EF4-FFF2-40B4-BE49-F238E27FC236}">
                  <a16:creationId xmlns:a16="http://schemas.microsoft.com/office/drawing/2014/main" id="{B41F5172-1C78-D7BE-05CE-E20258BAD3AF}"/>
                </a:ext>
              </a:extLst>
            </p:cNvPr>
            <p:cNvSpPr/>
            <p:nvPr/>
          </p:nvSpPr>
          <p:spPr>
            <a:xfrm>
              <a:off x="13688827" y="4884715"/>
              <a:ext cx="217169" cy="294825"/>
            </a:xfrm>
            <a:custGeom>
              <a:avLst/>
              <a:gdLst>
                <a:gd name="connsiteX0" fmla="*/ 0 w 217169"/>
                <a:gd name="connsiteY0" fmla="*/ 0 h 294825"/>
                <a:gd name="connsiteX1" fmla="*/ 72390 w 217169"/>
                <a:gd name="connsiteY1" fmla="*/ 0 h 294825"/>
                <a:gd name="connsiteX2" fmla="*/ 72390 w 217169"/>
                <a:gd name="connsiteY2" fmla="*/ 111273 h 294825"/>
                <a:gd name="connsiteX3" fmla="*/ 144780 w 217169"/>
                <a:gd name="connsiteY3" fmla="*/ 111273 h 294825"/>
                <a:gd name="connsiteX4" fmla="*/ 144780 w 217169"/>
                <a:gd name="connsiteY4" fmla="*/ 0 h 294825"/>
                <a:gd name="connsiteX5" fmla="*/ 217170 w 217169"/>
                <a:gd name="connsiteY5" fmla="*/ 0 h 294825"/>
                <a:gd name="connsiteX6" fmla="*/ 217170 w 217169"/>
                <a:gd name="connsiteY6" fmla="*/ 294826 h 294825"/>
                <a:gd name="connsiteX7" fmla="*/ 144780 w 217169"/>
                <a:gd name="connsiteY7" fmla="*/ 294826 h 294825"/>
                <a:gd name="connsiteX8" fmla="*/ 144780 w 217169"/>
                <a:gd name="connsiteY8" fmla="*/ 179749 h 294825"/>
                <a:gd name="connsiteX9" fmla="*/ 72390 w 217169"/>
                <a:gd name="connsiteY9" fmla="*/ 179749 h 294825"/>
                <a:gd name="connsiteX10" fmla="*/ 72390 w 217169"/>
                <a:gd name="connsiteY10" fmla="*/ 294826 h 294825"/>
                <a:gd name="connsiteX11" fmla="*/ 0 w 217169"/>
                <a:gd name="connsiteY11" fmla="*/ 294826 h 294825"/>
                <a:gd name="connsiteX12" fmla="*/ 0 w 217169"/>
                <a:gd name="connsiteY12" fmla="*/ 0 h 29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69" h="294825">
                  <a:moveTo>
                    <a:pt x="0" y="0"/>
                  </a:moveTo>
                  <a:lnTo>
                    <a:pt x="72390" y="0"/>
                  </a:lnTo>
                  <a:lnTo>
                    <a:pt x="72390" y="111273"/>
                  </a:lnTo>
                  <a:lnTo>
                    <a:pt x="144780" y="111273"/>
                  </a:lnTo>
                  <a:lnTo>
                    <a:pt x="144780" y="0"/>
                  </a:lnTo>
                  <a:lnTo>
                    <a:pt x="217170" y="0"/>
                  </a:lnTo>
                  <a:lnTo>
                    <a:pt x="217170" y="294826"/>
                  </a:lnTo>
                  <a:lnTo>
                    <a:pt x="144780" y="294826"/>
                  </a:lnTo>
                  <a:lnTo>
                    <a:pt x="144780" y="179749"/>
                  </a:lnTo>
                  <a:lnTo>
                    <a:pt x="72390" y="179749"/>
                  </a:lnTo>
                  <a:lnTo>
                    <a:pt x="72390" y="294826"/>
                  </a:lnTo>
                  <a:lnTo>
                    <a:pt x="0" y="2948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8" name="Forma libre 27">
              <a:extLst>
                <a:ext uri="{FF2B5EF4-FFF2-40B4-BE49-F238E27FC236}">
                  <a16:creationId xmlns:a16="http://schemas.microsoft.com/office/drawing/2014/main" id="{10685539-A202-1F1A-D240-5B00F8711D22}"/>
                </a:ext>
              </a:extLst>
            </p:cNvPr>
            <p:cNvSpPr/>
            <p:nvPr/>
          </p:nvSpPr>
          <p:spPr>
            <a:xfrm>
              <a:off x="13925046" y="4884715"/>
              <a:ext cx="288607" cy="293874"/>
            </a:xfrm>
            <a:custGeom>
              <a:avLst/>
              <a:gdLst>
                <a:gd name="connsiteX0" fmla="*/ 201930 w 288607"/>
                <a:gd name="connsiteY0" fmla="*/ 257735 h 293874"/>
                <a:gd name="connsiteX1" fmla="*/ 87630 w 288607"/>
                <a:gd name="connsiteY1" fmla="*/ 257735 h 293874"/>
                <a:gd name="connsiteX2" fmla="*/ 75248 w 288607"/>
                <a:gd name="connsiteY2" fmla="*/ 293875 h 293874"/>
                <a:gd name="connsiteX3" fmla="*/ 0 w 288607"/>
                <a:gd name="connsiteY3" fmla="*/ 293875 h 293874"/>
                <a:gd name="connsiteX4" fmla="*/ 108585 w 288607"/>
                <a:gd name="connsiteY4" fmla="*/ 0 h 293874"/>
                <a:gd name="connsiteX5" fmla="*/ 182880 w 288607"/>
                <a:gd name="connsiteY5" fmla="*/ 0 h 293874"/>
                <a:gd name="connsiteX6" fmla="*/ 288608 w 288607"/>
                <a:gd name="connsiteY6" fmla="*/ 293875 h 293874"/>
                <a:gd name="connsiteX7" fmla="*/ 215265 w 288607"/>
                <a:gd name="connsiteY7" fmla="*/ 293875 h 293874"/>
                <a:gd name="connsiteX8" fmla="*/ 202883 w 288607"/>
                <a:gd name="connsiteY8" fmla="*/ 257735 h 293874"/>
                <a:gd name="connsiteX9" fmla="*/ 202883 w 288607"/>
                <a:gd name="connsiteY9" fmla="*/ 257735 h 293874"/>
                <a:gd name="connsiteX10" fmla="*/ 183833 w 288607"/>
                <a:gd name="connsiteY10" fmla="*/ 201623 h 293874"/>
                <a:gd name="connsiteX11" fmla="*/ 145733 w 288607"/>
                <a:gd name="connsiteY11" fmla="*/ 85595 h 293874"/>
                <a:gd name="connsiteX12" fmla="*/ 107632 w 288607"/>
                <a:gd name="connsiteY12" fmla="*/ 201623 h 293874"/>
                <a:gd name="connsiteX13" fmla="*/ 183833 w 288607"/>
                <a:gd name="connsiteY13" fmla="*/ 201623 h 29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8607" h="293874">
                  <a:moveTo>
                    <a:pt x="201930" y="257735"/>
                  </a:moveTo>
                  <a:lnTo>
                    <a:pt x="87630" y="257735"/>
                  </a:lnTo>
                  <a:lnTo>
                    <a:pt x="75248" y="293875"/>
                  </a:lnTo>
                  <a:lnTo>
                    <a:pt x="0" y="293875"/>
                  </a:lnTo>
                  <a:lnTo>
                    <a:pt x="108585" y="0"/>
                  </a:lnTo>
                  <a:lnTo>
                    <a:pt x="182880" y="0"/>
                  </a:lnTo>
                  <a:lnTo>
                    <a:pt x="288608" y="293875"/>
                  </a:lnTo>
                  <a:lnTo>
                    <a:pt x="215265" y="293875"/>
                  </a:lnTo>
                  <a:lnTo>
                    <a:pt x="202883" y="257735"/>
                  </a:lnTo>
                  <a:lnTo>
                    <a:pt x="202883" y="257735"/>
                  </a:lnTo>
                  <a:close/>
                  <a:moveTo>
                    <a:pt x="183833" y="201623"/>
                  </a:moveTo>
                  <a:lnTo>
                    <a:pt x="145733" y="85595"/>
                  </a:lnTo>
                  <a:lnTo>
                    <a:pt x="107632" y="201623"/>
                  </a:lnTo>
                  <a:lnTo>
                    <a:pt x="183833" y="20162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9" name="Forma libre 28">
              <a:extLst>
                <a:ext uri="{FF2B5EF4-FFF2-40B4-BE49-F238E27FC236}">
                  <a16:creationId xmlns:a16="http://schemas.microsoft.com/office/drawing/2014/main" id="{54B2FA2A-16C1-47AF-D2B2-E123B8D2CE55}"/>
                </a:ext>
              </a:extLst>
            </p:cNvPr>
            <p:cNvSpPr/>
            <p:nvPr/>
          </p:nvSpPr>
          <p:spPr>
            <a:xfrm>
              <a:off x="14204129" y="4881862"/>
              <a:ext cx="153352" cy="299580"/>
            </a:xfrm>
            <a:custGeom>
              <a:avLst/>
              <a:gdLst>
                <a:gd name="connsiteX0" fmla="*/ 0 w 153352"/>
                <a:gd name="connsiteY0" fmla="*/ 150266 h 299580"/>
                <a:gd name="connsiteX1" fmla="*/ 153352 w 153352"/>
                <a:gd name="connsiteY1" fmla="*/ 0 h 299580"/>
                <a:gd name="connsiteX2" fmla="*/ 153352 w 153352"/>
                <a:gd name="connsiteY2" fmla="*/ 72280 h 299580"/>
                <a:gd name="connsiteX3" fmla="*/ 72390 w 153352"/>
                <a:gd name="connsiteY3" fmla="*/ 150266 h 299580"/>
                <a:gd name="connsiteX4" fmla="*/ 153352 w 153352"/>
                <a:gd name="connsiteY4" fmla="*/ 228252 h 299580"/>
                <a:gd name="connsiteX5" fmla="*/ 153352 w 153352"/>
                <a:gd name="connsiteY5" fmla="*/ 299581 h 299580"/>
                <a:gd name="connsiteX6" fmla="*/ 0 w 153352"/>
                <a:gd name="connsiteY6" fmla="*/ 150266 h 299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352" h="299580">
                  <a:moveTo>
                    <a:pt x="0" y="150266"/>
                  </a:moveTo>
                  <a:cubicBezTo>
                    <a:pt x="0" y="68476"/>
                    <a:pt x="67628" y="0"/>
                    <a:pt x="153352" y="0"/>
                  </a:cubicBezTo>
                  <a:lnTo>
                    <a:pt x="153352" y="72280"/>
                  </a:lnTo>
                  <a:cubicBezTo>
                    <a:pt x="106680" y="72280"/>
                    <a:pt x="72390" y="107469"/>
                    <a:pt x="72390" y="150266"/>
                  </a:cubicBezTo>
                  <a:cubicBezTo>
                    <a:pt x="72390" y="193063"/>
                    <a:pt x="106680" y="228252"/>
                    <a:pt x="153352" y="228252"/>
                  </a:cubicBezTo>
                  <a:lnTo>
                    <a:pt x="153352" y="299581"/>
                  </a:lnTo>
                  <a:cubicBezTo>
                    <a:pt x="67628" y="299581"/>
                    <a:pt x="0" y="232056"/>
                    <a:pt x="0" y="15026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0" name="Forma libre 29">
              <a:extLst>
                <a:ext uri="{FF2B5EF4-FFF2-40B4-BE49-F238E27FC236}">
                  <a16:creationId xmlns:a16="http://schemas.microsoft.com/office/drawing/2014/main" id="{0D82634D-5A15-F67A-9D0F-7570FDDD3458}"/>
                </a:ext>
              </a:extLst>
            </p:cNvPr>
            <p:cNvSpPr/>
            <p:nvPr/>
          </p:nvSpPr>
          <p:spPr>
            <a:xfrm>
              <a:off x="14368912" y="4879009"/>
              <a:ext cx="305579" cy="305287"/>
            </a:xfrm>
            <a:custGeom>
              <a:avLst/>
              <a:gdLst>
                <a:gd name="connsiteX0" fmla="*/ 0 w 305579"/>
                <a:gd name="connsiteY0" fmla="*/ 152168 h 305287"/>
                <a:gd name="connsiteX1" fmla="*/ 153352 w 305579"/>
                <a:gd name="connsiteY1" fmla="*/ 0 h 305287"/>
                <a:gd name="connsiteX2" fmla="*/ 303848 w 305579"/>
                <a:gd name="connsiteY2" fmla="*/ 174042 h 305287"/>
                <a:gd name="connsiteX3" fmla="*/ 70485 w 305579"/>
                <a:gd name="connsiteY3" fmla="*/ 174042 h 305287"/>
                <a:gd name="connsiteX4" fmla="*/ 152400 w 305579"/>
                <a:gd name="connsiteY4" fmla="*/ 239665 h 305287"/>
                <a:gd name="connsiteX5" fmla="*/ 220980 w 305579"/>
                <a:gd name="connsiteY5" fmla="*/ 200672 h 305287"/>
                <a:gd name="connsiteX6" fmla="*/ 299085 w 305579"/>
                <a:gd name="connsiteY6" fmla="*/ 200672 h 305287"/>
                <a:gd name="connsiteX7" fmla="*/ 153352 w 305579"/>
                <a:gd name="connsiteY7" fmla="*/ 305287 h 305287"/>
                <a:gd name="connsiteX8" fmla="*/ 0 w 305579"/>
                <a:gd name="connsiteY8" fmla="*/ 152168 h 305287"/>
                <a:gd name="connsiteX9" fmla="*/ 0 w 305579"/>
                <a:gd name="connsiteY9" fmla="*/ 152168 h 305287"/>
                <a:gd name="connsiteX10" fmla="*/ 229552 w 305579"/>
                <a:gd name="connsiteY10" fmla="*/ 119832 h 305287"/>
                <a:gd name="connsiteX11" fmla="*/ 152400 w 305579"/>
                <a:gd name="connsiteY11" fmla="*/ 66574 h 305287"/>
                <a:gd name="connsiteX12" fmla="*/ 75248 w 305579"/>
                <a:gd name="connsiteY12" fmla="*/ 119832 h 305287"/>
                <a:gd name="connsiteX13" fmla="*/ 229552 w 305579"/>
                <a:gd name="connsiteY13" fmla="*/ 119832 h 30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579" h="305287">
                  <a:moveTo>
                    <a:pt x="0" y="152168"/>
                  </a:moveTo>
                  <a:cubicBezTo>
                    <a:pt x="0" y="71329"/>
                    <a:pt x="64770" y="0"/>
                    <a:pt x="153352" y="0"/>
                  </a:cubicBezTo>
                  <a:cubicBezTo>
                    <a:pt x="241935" y="0"/>
                    <a:pt x="318135" y="82741"/>
                    <a:pt x="303848" y="174042"/>
                  </a:cubicBezTo>
                  <a:lnTo>
                    <a:pt x="70485" y="174042"/>
                  </a:lnTo>
                  <a:cubicBezTo>
                    <a:pt x="76200" y="211133"/>
                    <a:pt x="109538" y="239665"/>
                    <a:pt x="152400" y="239665"/>
                  </a:cubicBezTo>
                  <a:cubicBezTo>
                    <a:pt x="195263" y="239665"/>
                    <a:pt x="207645" y="224448"/>
                    <a:pt x="220980" y="200672"/>
                  </a:cubicBezTo>
                  <a:lnTo>
                    <a:pt x="299085" y="200672"/>
                  </a:lnTo>
                  <a:cubicBezTo>
                    <a:pt x="280988" y="261539"/>
                    <a:pt x="223838" y="305287"/>
                    <a:pt x="153352" y="305287"/>
                  </a:cubicBezTo>
                  <a:cubicBezTo>
                    <a:pt x="82867" y="305287"/>
                    <a:pt x="0" y="233958"/>
                    <a:pt x="0" y="152168"/>
                  </a:cubicBezTo>
                  <a:lnTo>
                    <a:pt x="0" y="152168"/>
                  </a:lnTo>
                  <a:close/>
                  <a:moveTo>
                    <a:pt x="229552" y="119832"/>
                  </a:moveTo>
                  <a:cubicBezTo>
                    <a:pt x="220027" y="88448"/>
                    <a:pt x="189548" y="66574"/>
                    <a:pt x="152400" y="66574"/>
                  </a:cubicBezTo>
                  <a:cubicBezTo>
                    <a:pt x="115252" y="66574"/>
                    <a:pt x="84773" y="89399"/>
                    <a:pt x="75248" y="119832"/>
                  </a:cubicBezTo>
                  <a:lnTo>
                    <a:pt x="229552" y="11983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1" name="Forma libre 30">
              <a:extLst>
                <a:ext uri="{FF2B5EF4-FFF2-40B4-BE49-F238E27FC236}">
                  <a16:creationId xmlns:a16="http://schemas.microsoft.com/office/drawing/2014/main" id="{287B092D-13B8-BC0D-7007-F82A3B3BFEBF}"/>
                </a:ext>
              </a:extLst>
            </p:cNvPr>
            <p:cNvSpPr/>
            <p:nvPr/>
          </p:nvSpPr>
          <p:spPr>
            <a:xfrm>
              <a:off x="14708954" y="4884715"/>
              <a:ext cx="340042" cy="294825"/>
            </a:xfrm>
            <a:custGeom>
              <a:avLst/>
              <a:gdLst>
                <a:gd name="connsiteX0" fmla="*/ 0 w 340042"/>
                <a:gd name="connsiteY0" fmla="*/ 0 h 294825"/>
                <a:gd name="connsiteX1" fmla="*/ 95250 w 340042"/>
                <a:gd name="connsiteY1" fmla="*/ 0 h 294825"/>
                <a:gd name="connsiteX2" fmla="*/ 170498 w 340042"/>
                <a:gd name="connsiteY2" fmla="*/ 199721 h 294825"/>
                <a:gd name="connsiteX3" fmla="*/ 244793 w 340042"/>
                <a:gd name="connsiteY3" fmla="*/ 0 h 294825"/>
                <a:gd name="connsiteX4" fmla="*/ 340043 w 340042"/>
                <a:gd name="connsiteY4" fmla="*/ 0 h 294825"/>
                <a:gd name="connsiteX5" fmla="*/ 340043 w 340042"/>
                <a:gd name="connsiteY5" fmla="*/ 293875 h 294825"/>
                <a:gd name="connsiteX6" fmla="*/ 267653 w 340042"/>
                <a:gd name="connsiteY6" fmla="*/ 293875 h 294825"/>
                <a:gd name="connsiteX7" fmla="*/ 267653 w 340042"/>
                <a:gd name="connsiteY7" fmla="*/ 122685 h 294825"/>
                <a:gd name="connsiteX8" fmla="*/ 201930 w 340042"/>
                <a:gd name="connsiteY8" fmla="*/ 294826 h 294825"/>
                <a:gd name="connsiteX9" fmla="*/ 138113 w 340042"/>
                <a:gd name="connsiteY9" fmla="*/ 294826 h 294825"/>
                <a:gd name="connsiteX10" fmla="*/ 72390 w 340042"/>
                <a:gd name="connsiteY10" fmla="*/ 120783 h 294825"/>
                <a:gd name="connsiteX11" fmla="*/ 72390 w 340042"/>
                <a:gd name="connsiteY11" fmla="*/ 294826 h 294825"/>
                <a:gd name="connsiteX12" fmla="*/ 0 w 340042"/>
                <a:gd name="connsiteY12" fmla="*/ 294826 h 294825"/>
                <a:gd name="connsiteX13" fmla="*/ 0 w 340042"/>
                <a:gd name="connsiteY13" fmla="*/ 0 h 29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0042" h="294825">
                  <a:moveTo>
                    <a:pt x="0" y="0"/>
                  </a:moveTo>
                  <a:lnTo>
                    <a:pt x="95250" y="0"/>
                  </a:lnTo>
                  <a:lnTo>
                    <a:pt x="170498" y="199721"/>
                  </a:lnTo>
                  <a:lnTo>
                    <a:pt x="244793" y="0"/>
                  </a:lnTo>
                  <a:lnTo>
                    <a:pt x="340043" y="0"/>
                  </a:lnTo>
                  <a:lnTo>
                    <a:pt x="340043" y="293875"/>
                  </a:lnTo>
                  <a:lnTo>
                    <a:pt x="267653" y="293875"/>
                  </a:lnTo>
                  <a:lnTo>
                    <a:pt x="267653" y="122685"/>
                  </a:lnTo>
                  <a:lnTo>
                    <a:pt x="201930" y="294826"/>
                  </a:lnTo>
                  <a:lnTo>
                    <a:pt x="138113" y="294826"/>
                  </a:lnTo>
                  <a:lnTo>
                    <a:pt x="72390" y="120783"/>
                  </a:lnTo>
                  <a:lnTo>
                    <a:pt x="72390" y="294826"/>
                  </a:lnTo>
                  <a:lnTo>
                    <a:pt x="0" y="2948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2" name="Forma libre 31">
              <a:extLst>
                <a:ext uri="{FF2B5EF4-FFF2-40B4-BE49-F238E27FC236}">
                  <a16:creationId xmlns:a16="http://schemas.microsoft.com/office/drawing/2014/main" id="{D5B40371-F7DC-7F78-F9CE-7A7E63BE5F54}"/>
                </a:ext>
              </a:extLst>
            </p:cNvPr>
            <p:cNvSpPr/>
            <p:nvPr/>
          </p:nvSpPr>
          <p:spPr>
            <a:xfrm>
              <a:off x="15082334" y="4879009"/>
              <a:ext cx="305752" cy="305287"/>
            </a:xfrm>
            <a:custGeom>
              <a:avLst/>
              <a:gdLst>
                <a:gd name="connsiteX0" fmla="*/ 153352 w 305752"/>
                <a:gd name="connsiteY0" fmla="*/ 305287 h 305287"/>
                <a:gd name="connsiteX1" fmla="*/ 0 w 305752"/>
                <a:gd name="connsiteY1" fmla="*/ 152168 h 305287"/>
                <a:gd name="connsiteX2" fmla="*/ 153352 w 305752"/>
                <a:gd name="connsiteY2" fmla="*/ 0 h 305287"/>
                <a:gd name="connsiteX3" fmla="*/ 305752 w 305752"/>
                <a:gd name="connsiteY3" fmla="*/ 152168 h 305287"/>
                <a:gd name="connsiteX4" fmla="*/ 153352 w 305752"/>
                <a:gd name="connsiteY4" fmla="*/ 305287 h 305287"/>
                <a:gd name="connsiteX5" fmla="*/ 153352 w 305752"/>
                <a:gd name="connsiteY5" fmla="*/ 72280 h 305287"/>
                <a:gd name="connsiteX6" fmla="*/ 72390 w 305752"/>
                <a:gd name="connsiteY6" fmla="*/ 153119 h 305287"/>
                <a:gd name="connsiteX7" fmla="*/ 153352 w 305752"/>
                <a:gd name="connsiteY7" fmla="*/ 233958 h 305287"/>
                <a:gd name="connsiteX8" fmla="*/ 233363 w 305752"/>
                <a:gd name="connsiteY8" fmla="*/ 153119 h 305287"/>
                <a:gd name="connsiteX9" fmla="*/ 153352 w 305752"/>
                <a:gd name="connsiteY9" fmla="*/ 72280 h 30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5752" h="305287">
                  <a:moveTo>
                    <a:pt x="153352" y="305287"/>
                  </a:moveTo>
                  <a:cubicBezTo>
                    <a:pt x="63817" y="305287"/>
                    <a:pt x="0" y="233958"/>
                    <a:pt x="0" y="152168"/>
                  </a:cubicBezTo>
                  <a:cubicBezTo>
                    <a:pt x="0" y="70378"/>
                    <a:pt x="63817" y="0"/>
                    <a:pt x="153352" y="0"/>
                  </a:cubicBezTo>
                  <a:cubicBezTo>
                    <a:pt x="242888" y="0"/>
                    <a:pt x="305752" y="71329"/>
                    <a:pt x="305752" y="152168"/>
                  </a:cubicBezTo>
                  <a:cubicBezTo>
                    <a:pt x="305752" y="233007"/>
                    <a:pt x="241935" y="305287"/>
                    <a:pt x="153352" y="305287"/>
                  </a:cubicBezTo>
                  <a:close/>
                  <a:moveTo>
                    <a:pt x="153352" y="72280"/>
                  </a:moveTo>
                  <a:cubicBezTo>
                    <a:pt x="106680" y="72280"/>
                    <a:pt x="72390" y="108420"/>
                    <a:pt x="72390" y="153119"/>
                  </a:cubicBezTo>
                  <a:cubicBezTo>
                    <a:pt x="72390" y="197818"/>
                    <a:pt x="106680" y="233958"/>
                    <a:pt x="153352" y="233958"/>
                  </a:cubicBezTo>
                  <a:cubicBezTo>
                    <a:pt x="200025" y="233958"/>
                    <a:pt x="233363" y="196867"/>
                    <a:pt x="233363" y="153119"/>
                  </a:cubicBezTo>
                  <a:cubicBezTo>
                    <a:pt x="233363" y="109371"/>
                    <a:pt x="199072" y="73231"/>
                    <a:pt x="153352" y="7228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3" name="Forma libre 32">
              <a:extLst>
                <a:ext uri="{FF2B5EF4-FFF2-40B4-BE49-F238E27FC236}">
                  <a16:creationId xmlns:a16="http://schemas.microsoft.com/office/drawing/2014/main" id="{E2C762BD-106B-F517-7ED4-008B6199A41F}"/>
                </a:ext>
              </a:extLst>
            </p:cNvPr>
            <p:cNvSpPr/>
            <p:nvPr/>
          </p:nvSpPr>
          <p:spPr>
            <a:xfrm>
              <a:off x="15393802" y="4881862"/>
              <a:ext cx="135254" cy="302433"/>
            </a:xfrm>
            <a:custGeom>
              <a:avLst/>
              <a:gdLst>
                <a:gd name="connsiteX0" fmla="*/ 0 w 135254"/>
                <a:gd name="connsiteY0" fmla="*/ 229203 h 302433"/>
                <a:gd name="connsiteX1" fmla="*/ 31433 w 135254"/>
                <a:gd name="connsiteY1" fmla="*/ 195916 h 302433"/>
                <a:gd name="connsiteX2" fmla="*/ 31433 w 135254"/>
                <a:gd name="connsiteY2" fmla="*/ 103664 h 302433"/>
                <a:gd name="connsiteX3" fmla="*/ 135255 w 135254"/>
                <a:gd name="connsiteY3" fmla="*/ 0 h 302433"/>
                <a:gd name="connsiteX4" fmla="*/ 135255 w 135254"/>
                <a:gd name="connsiteY4" fmla="*/ 72280 h 302433"/>
                <a:gd name="connsiteX5" fmla="*/ 103822 w 135254"/>
                <a:gd name="connsiteY5" fmla="*/ 105567 h 302433"/>
                <a:gd name="connsiteX6" fmla="*/ 103822 w 135254"/>
                <a:gd name="connsiteY6" fmla="*/ 196867 h 302433"/>
                <a:gd name="connsiteX7" fmla="*/ 953 w 135254"/>
                <a:gd name="connsiteY7" fmla="*/ 302434 h 302433"/>
                <a:gd name="connsiteX8" fmla="*/ 953 w 135254"/>
                <a:gd name="connsiteY8" fmla="*/ 230154 h 302433"/>
                <a:gd name="connsiteX9" fmla="*/ 953 w 135254"/>
                <a:gd name="connsiteY9" fmla="*/ 230154 h 30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254" h="302433">
                  <a:moveTo>
                    <a:pt x="0" y="229203"/>
                  </a:moveTo>
                  <a:cubicBezTo>
                    <a:pt x="20003" y="229203"/>
                    <a:pt x="31433" y="218742"/>
                    <a:pt x="31433" y="195916"/>
                  </a:cubicBezTo>
                  <a:lnTo>
                    <a:pt x="31433" y="103664"/>
                  </a:lnTo>
                  <a:cubicBezTo>
                    <a:pt x="31433" y="38042"/>
                    <a:pt x="74295" y="0"/>
                    <a:pt x="135255" y="0"/>
                  </a:cubicBezTo>
                  <a:lnTo>
                    <a:pt x="135255" y="72280"/>
                  </a:lnTo>
                  <a:cubicBezTo>
                    <a:pt x="114300" y="72280"/>
                    <a:pt x="103822" y="82741"/>
                    <a:pt x="103822" y="105567"/>
                  </a:cubicBezTo>
                  <a:lnTo>
                    <a:pt x="103822" y="196867"/>
                  </a:lnTo>
                  <a:cubicBezTo>
                    <a:pt x="103822" y="262490"/>
                    <a:pt x="60960" y="302434"/>
                    <a:pt x="953" y="302434"/>
                  </a:cubicBezTo>
                  <a:lnTo>
                    <a:pt x="953" y="230154"/>
                  </a:lnTo>
                  <a:lnTo>
                    <a:pt x="953" y="2301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4" name="Forma libre 33">
              <a:extLst>
                <a:ext uri="{FF2B5EF4-FFF2-40B4-BE49-F238E27FC236}">
                  <a16:creationId xmlns:a16="http://schemas.microsoft.com/office/drawing/2014/main" id="{30CEB134-9DBD-6EEE-41AB-7F64DF11651E}"/>
                </a:ext>
              </a:extLst>
            </p:cNvPr>
            <p:cNvSpPr/>
            <p:nvPr/>
          </p:nvSpPr>
          <p:spPr>
            <a:xfrm>
              <a:off x="13688827" y="5253722"/>
              <a:ext cx="205740" cy="375664"/>
            </a:xfrm>
            <a:custGeom>
              <a:avLst/>
              <a:gdLst>
                <a:gd name="connsiteX0" fmla="*/ 0 w 205740"/>
                <a:gd name="connsiteY0" fmla="*/ 0 h 375664"/>
                <a:gd name="connsiteX1" fmla="*/ 205740 w 205740"/>
                <a:gd name="connsiteY1" fmla="*/ 0 h 375664"/>
                <a:gd name="connsiteX2" fmla="*/ 205740 w 205740"/>
                <a:gd name="connsiteY2" fmla="*/ 87497 h 375664"/>
                <a:gd name="connsiteX3" fmla="*/ 91440 w 205740"/>
                <a:gd name="connsiteY3" fmla="*/ 87497 h 375664"/>
                <a:gd name="connsiteX4" fmla="*/ 91440 w 205740"/>
                <a:gd name="connsiteY4" fmla="*/ 154070 h 375664"/>
                <a:gd name="connsiteX5" fmla="*/ 195263 w 205740"/>
                <a:gd name="connsiteY5" fmla="*/ 154070 h 375664"/>
                <a:gd name="connsiteX6" fmla="*/ 195263 w 205740"/>
                <a:gd name="connsiteY6" fmla="*/ 232056 h 375664"/>
                <a:gd name="connsiteX7" fmla="*/ 91440 w 205740"/>
                <a:gd name="connsiteY7" fmla="*/ 232056 h 375664"/>
                <a:gd name="connsiteX8" fmla="*/ 91440 w 205740"/>
                <a:gd name="connsiteY8" fmla="*/ 375665 h 375664"/>
                <a:gd name="connsiteX9" fmla="*/ 0 w 205740"/>
                <a:gd name="connsiteY9" fmla="*/ 375665 h 375664"/>
                <a:gd name="connsiteX10" fmla="*/ 0 w 205740"/>
                <a:gd name="connsiteY10" fmla="*/ 0 h 375664"/>
                <a:gd name="connsiteX11" fmla="*/ 0 w 205740"/>
                <a:gd name="connsiteY11" fmla="*/ 0 h 37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5740" h="375664">
                  <a:moveTo>
                    <a:pt x="0" y="0"/>
                  </a:moveTo>
                  <a:lnTo>
                    <a:pt x="205740" y="0"/>
                  </a:lnTo>
                  <a:lnTo>
                    <a:pt x="205740" y="87497"/>
                  </a:lnTo>
                  <a:lnTo>
                    <a:pt x="91440" y="87497"/>
                  </a:lnTo>
                  <a:lnTo>
                    <a:pt x="91440" y="154070"/>
                  </a:lnTo>
                  <a:lnTo>
                    <a:pt x="195263" y="154070"/>
                  </a:lnTo>
                  <a:lnTo>
                    <a:pt x="195263" y="232056"/>
                  </a:lnTo>
                  <a:lnTo>
                    <a:pt x="91440" y="232056"/>
                  </a:lnTo>
                  <a:lnTo>
                    <a:pt x="91440" y="375665"/>
                  </a:lnTo>
                  <a:lnTo>
                    <a:pt x="0" y="37566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5" name="Forma libre 34">
              <a:extLst>
                <a:ext uri="{FF2B5EF4-FFF2-40B4-BE49-F238E27FC236}">
                  <a16:creationId xmlns:a16="http://schemas.microsoft.com/office/drawing/2014/main" id="{EF455AB8-09FF-F0FB-77E1-C59F4522D364}"/>
                </a:ext>
              </a:extLst>
            </p:cNvPr>
            <p:cNvSpPr/>
            <p:nvPr/>
          </p:nvSpPr>
          <p:spPr>
            <a:xfrm>
              <a:off x="13935524" y="5254673"/>
              <a:ext cx="278129" cy="381371"/>
            </a:xfrm>
            <a:custGeom>
              <a:avLst/>
              <a:gdLst>
                <a:gd name="connsiteX0" fmla="*/ 0 w 278129"/>
                <a:gd name="connsiteY0" fmla="*/ 232056 h 381371"/>
                <a:gd name="connsiteX1" fmla="*/ 0 w 278129"/>
                <a:gd name="connsiteY1" fmla="*/ 0 h 381371"/>
                <a:gd name="connsiteX2" fmla="*/ 92392 w 278129"/>
                <a:gd name="connsiteY2" fmla="*/ 0 h 381371"/>
                <a:gd name="connsiteX3" fmla="*/ 92392 w 278129"/>
                <a:gd name="connsiteY3" fmla="*/ 235860 h 381371"/>
                <a:gd name="connsiteX4" fmla="*/ 139065 w 278129"/>
                <a:gd name="connsiteY4" fmla="*/ 292924 h 381371"/>
                <a:gd name="connsiteX5" fmla="*/ 185738 w 278129"/>
                <a:gd name="connsiteY5" fmla="*/ 235860 h 381371"/>
                <a:gd name="connsiteX6" fmla="*/ 185738 w 278129"/>
                <a:gd name="connsiteY6" fmla="*/ 0 h 381371"/>
                <a:gd name="connsiteX7" fmla="*/ 278130 w 278129"/>
                <a:gd name="connsiteY7" fmla="*/ 0 h 381371"/>
                <a:gd name="connsiteX8" fmla="*/ 278130 w 278129"/>
                <a:gd name="connsiteY8" fmla="*/ 232056 h 381371"/>
                <a:gd name="connsiteX9" fmla="*/ 139065 w 278129"/>
                <a:gd name="connsiteY9" fmla="*/ 381371 h 381371"/>
                <a:gd name="connsiteX10" fmla="*/ 0 w 278129"/>
                <a:gd name="connsiteY10" fmla="*/ 232056 h 381371"/>
                <a:gd name="connsiteX11" fmla="*/ 0 w 278129"/>
                <a:gd name="connsiteY11" fmla="*/ 232056 h 381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8129" h="381371">
                  <a:moveTo>
                    <a:pt x="0" y="232056"/>
                  </a:moveTo>
                  <a:lnTo>
                    <a:pt x="0" y="0"/>
                  </a:lnTo>
                  <a:lnTo>
                    <a:pt x="92392" y="0"/>
                  </a:lnTo>
                  <a:lnTo>
                    <a:pt x="92392" y="235860"/>
                  </a:lnTo>
                  <a:cubicBezTo>
                    <a:pt x="92392" y="267245"/>
                    <a:pt x="103823" y="292924"/>
                    <a:pt x="139065" y="292924"/>
                  </a:cubicBezTo>
                  <a:cubicBezTo>
                    <a:pt x="174308" y="292924"/>
                    <a:pt x="185738" y="267245"/>
                    <a:pt x="185738" y="235860"/>
                  </a:cubicBezTo>
                  <a:lnTo>
                    <a:pt x="185738" y="0"/>
                  </a:lnTo>
                  <a:lnTo>
                    <a:pt x="278130" y="0"/>
                  </a:lnTo>
                  <a:lnTo>
                    <a:pt x="278130" y="232056"/>
                  </a:lnTo>
                  <a:cubicBezTo>
                    <a:pt x="278130" y="322406"/>
                    <a:pt x="225742" y="381371"/>
                    <a:pt x="139065" y="381371"/>
                  </a:cubicBezTo>
                  <a:cubicBezTo>
                    <a:pt x="52388" y="381371"/>
                    <a:pt x="0" y="322406"/>
                    <a:pt x="0" y="232056"/>
                  </a:cubicBezTo>
                  <a:lnTo>
                    <a:pt x="0" y="23205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6" name="Forma libre 35">
              <a:extLst>
                <a:ext uri="{FF2B5EF4-FFF2-40B4-BE49-F238E27FC236}">
                  <a16:creationId xmlns:a16="http://schemas.microsoft.com/office/drawing/2014/main" id="{12A7520C-7027-A154-5008-540064CF52F4}"/>
                </a:ext>
              </a:extLst>
            </p:cNvPr>
            <p:cNvSpPr/>
            <p:nvPr/>
          </p:nvSpPr>
          <p:spPr>
            <a:xfrm>
              <a:off x="14242229" y="5254673"/>
              <a:ext cx="242887" cy="375664"/>
            </a:xfrm>
            <a:custGeom>
              <a:avLst/>
              <a:gdLst>
                <a:gd name="connsiteX0" fmla="*/ 75248 w 242887"/>
                <a:gd name="connsiteY0" fmla="*/ 86546 h 375664"/>
                <a:gd name="connsiteX1" fmla="*/ 0 w 242887"/>
                <a:gd name="connsiteY1" fmla="*/ 86546 h 375664"/>
                <a:gd name="connsiteX2" fmla="*/ 0 w 242887"/>
                <a:gd name="connsiteY2" fmla="*/ 0 h 375664"/>
                <a:gd name="connsiteX3" fmla="*/ 242888 w 242887"/>
                <a:gd name="connsiteY3" fmla="*/ 0 h 375664"/>
                <a:gd name="connsiteX4" fmla="*/ 242888 w 242887"/>
                <a:gd name="connsiteY4" fmla="*/ 87497 h 375664"/>
                <a:gd name="connsiteX5" fmla="*/ 167640 w 242887"/>
                <a:gd name="connsiteY5" fmla="*/ 87497 h 375664"/>
                <a:gd name="connsiteX6" fmla="*/ 167640 w 242887"/>
                <a:gd name="connsiteY6" fmla="*/ 375665 h 375664"/>
                <a:gd name="connsiteX7" fmla="*/ 76200 w 242887"/>
                <a:gd name="connsiteY7" fmla="*/ 375665 h 375664"/>
                <a:gd name="connsiteX8" fmla="*/ 76200 w 242887"/>
                <a:gd name="connsiteY8" fmla="*/ 86546 h 37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2887" h="375664">
                  <a:moveTo>
                    <a:pt x="75248" y="86546"/>
                  </a:moveTo>
                  <a:lnTo>
                    <a:pt x="0" y="86546"/>
                  </a:lnTo>
                  <a:lnTo>
                    <a:pt x="0" y="0"/>
                  </a:lnTo>
                  <a:lnTo>
                    <a:pt x="242888" y="0"/>
                  </a:lnTo>
                  <a:lnTo>
                    <a:pt x="242888" y="87497"/>
                  </a:lnTo>
                  <a:lnTo>
                    <a:pt x="167640" y="87497"/>
                  </a:lnTo>
                  <a:lnTo>
                    <a:pt x="167640" y="375665"/>
                  </a:lnTo>
                  <a:lnTo>
                    <a:pt x="76200" y="375665"/>
                  </a:lnTo>
                  <a:lnTo>
                    <a:pt x="76200" y="8654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7" name="Forma libre 36">
              <a:extLst>
                <a:ext uri="{FF2B5EF4-FFF2-40B4-BE49-F238E27FC236}">
                  <a16:creationId xmlns:a16="http://schemas.microsoft.com/office/drawing/2014/main" id="{5D04E4FA-914A-FC08-3E23-ACCE8D297816}"/>
                </a:ext>
              </a:extLst>
            </p:cNvPr>
            <p:cNvSpPr/>
            <p:nvPr/>
          </p:nvSpPr>
          <p:spPr>
            <a:xfrm>
              <a:off x="14513691" y="5254673"/>
              <a:ext cx="278130" cy="381371"/>
            </a:xfrm>
            <a:custGeom>
              <a:avLst/>
              <a:gdLst>
                <a:gd name="connsiteX0" fmla="*/ 0 w 278130"/>
                <a:gd name="connsiteY0" fmla="*/ 232056 h 381371"/>
                <a:gd name="connsiteX1" fmla="*/ 0 w 278130"/>
                <a:gd name="connsiteY1" fmla="*/ 0 h 381371"/>
                <a:gd name="connsiteX2" fmla="*/ 92393 w 278130"/>
                <a:gd name="connsiteY2" fmla="*/ 0 h 381371"/>
                <a:gd name="connsiteX3" fmla="*/ 92393 w 278130"/>
                <a:gd name="connsiteY3" fmla="*/ 235860 h 381371"/>
                <a:gd name="connsiteX4" fmla="*/ 139065 w 278130"/>
                <a:gd name="connsiteY4" fmla="*/ 292924 h 381371"/>
                <a:gd name="connsiteX5" fmla="*/ 185738 w 278130"/>
                <a:gd name="connsiteY5" fmla="*/ 235860 h 381371"/>
                <a:gd name="connsiteX6" fmla="*/ 185738 w 278130"/>
                <a:gd name="connsiteY6" fmla="*/ 0 h 381371"/>
                <a:gd name="connsiteX7" fmla="*/ 278130 w 278130"/>
                <a:gd name="connsiteY7" fmla="*/ 0 h 381371"/>
                <a:gd name="connsiteX8" fmla="*/ 278130 w 278130"/>
                <a:gd name="connsiteY8" fmla="*/ 232056 h 381371"/>
                <a:gd name="connsiteX9" fmla="*/ 139065 w 278130"/>
                <a:gd name="connsiteY9" fmla="*/ 381371 h 381371"/>
                <a:gd name="connsiteX10" fmla="*/ 0 w 278130"/>
                <a:gd name="connsiteY10" fmla="*/ 232056 h 381371"/>
                <a:gd name="connsiteX11" fmla="*/ 0 w 278130"/>
                <a:gd name="connsiteY11" fmla="*/ 232056 h 381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8130" h="381371">
                  <a:moveTo>
                    <a:pt x="0" y="232056"/>
                  </a:moveTo>
                  <a:lnTo>
                    <a:pt x="0" y="0"/>
                  </a:lnTo>
                  <a:lnTo>
                    <a:pt x="92393" y="0"/>
                  </a:lnTo>
                  <a:lnTo>
                    <a:pt x="92393" y="235860"/>
                  </a:lnTo>
                  <a:cubicBezTo>
                    <a:pt x="92393" y="267245"/>
                    <a:pt x="103823" y="292924"/>
                    <a:pt x="139065" y="292924"/>
                  </a:cubicBezTo>
                  <a:cubicBezTo>
                    <a:pt x="174308" y="292924"/>
                    <a:pt x="185738" y="267245"/>
                    <a:pt x="185738" y="235860"/>
                  </a:cubicBezTo>
                  <a:lnTo>
                    <a:pt x="185738" y="0"/>
                  </a:lnTo>
                  <a:lnTo>
                    <a:pt x="278130" y="0"/>
                  </a:lnTo>
                  <a:lnTo>
                    <a:pt x="278130" y="232056"/>
                  </a:lnTo>
                  <a:cubicBezTo>
                    <a:pt x="278130" y="322406"/>
                    <a:pt x="224790" y="381371"/>
                    <a:pt x="139065" y="381371"/>
                  </a:cubicBezTo>
                  <a:cubicBezTo>
                    <a:pt x="53340" y="381371"/>
                    <a:pt x="0" y="322406"/>
                    <a:pt x="0" y="232056"/>
                  </a:cubicBezTo>
                  <a:lnTo>
                    <a:pt x="0" y="23205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" name="Forma libre 37">
              <a:extLst>
                <a:ext uri="{FF2B5EF4-FFF2-40B4-BE49-F238E27FC236}">
                  <a16:creationId xmlns:a16="http://schemas.microsoft.com/office/drawing/2014/main" id="{7D66C7D2-3B75-B083-197C-4524D521F982}"/>
                </a:ext>
              </a:extLst>
            </p:cNvPr>
            <p:cNvSpPr/>
            <p:nvPr/>
          </p:nvSpPr>
          <p:spPr>
            <a:xfrm>
              <a:off x="14845162" y="5253722"/>
              <a:ext cx="274319" cy="375664"/>
            </a:xfrm>
            <a:custGeom>
              <a:avLst/>
              <a:gdLst>
                <a:gd name="connsiteX0" fmla="*/ 166687 w 274319"/>
                <a:gd name="connsiteY0" fmla="*/ 375665 h 375664"/>
                <a:gd name="connsiteX1" fmla="*/ 135255 w 274319"/>
                <a:gd name="connsiteY1" fmla="*/ 299581 h 375664"/>
                <a:gd name="connsiteX2" fmla="*/ 106680 w 274319"/>
                <a:gd name="connsiteY2" fmla="*/ 301483 h 375664"/>
                <a:gd name="connsiteX3" fmla="*/ 91440 w 274319"/>
                <a:gd name="connsiteY3" fmla="*/ 301483 h 375664"/>
                <a:gd name="connsiteX4" fmla="*/ 91440 w 274319"/>
                <a:gd name="connsiteY4" fmla="*/ 375665 h 375664"/>
                <a:gd name="connsiteX5" fmla="*/ 0 w 274319"/>
                <a:gd name="connsiteY5" fmla="*/ 375665 h 375664"/>
                <a:gd name="connsiteX6" fmla="*/ 0 w 274319"/>
                <a:gd name="connsiteY6" fmla="*/ 0 h 375664"/>
                <a:gd name="connsiteX7" fmla="*/ 94298 w 274319"/>
                <a:gd name="connsiteY7" fmla="*/ 0 h 375664"/>
                <a:gd name="connsiteX8" fmla="*/ 264795 w 274319"/>
                <a:gd name="connsiteY8" fmla="*/ 150266 h 375664"/>
                <a:gd name="connsiteX9" fmla="*/ 217170 w 274319"/>
                <a:gd name="connsiteY9" fmla="*/ 265343 h 375664"/>
                <a:gd name="connsiteX10" fmla="*/ 274320 w 274319"/>
                <a:gd name="connsiteY10" fmla="*/ 375665 h 375664"/>
                <a:gd name="connsiteX11" fmla="*/ 167640 w 274319"/>
                <a:gd name="connsiteY11" fmla="*/ 375665 h 375664"/>
                <a:gd name="connsiteX12" fmla="*/ 167640 w 274319"/>
                <a:gd name="connsiteY12" fmla="*/ 375665 h 375664"/>
                <a:gd name="connsiteX13" fmla="*/ 109537 w 274319"/>
                <a:gd name="connsiteY13" fmla="*/ 212084 h 375664"/>
                <a:gd name="connsiteX14" fmla="*/ 174307 w 274319"/>
                <a:gd name="connsiteY14" fmla="*/ 150266 h 375664"/>
                <a:gd name="connsiteX15" fmla="*/ 109537 w 274319"/>
                <a:gd name="connsiteY15" fmla="*/ 89399 h 375664"/>
                <a:gd name="connsiteX16" fmla="*/ 91440 w 274319"/>
                <a:gd name="connsiteY16" fmla="*/ 89399 h 375664"/>
                <a:gd name="connsiteX17" fmla="*/ 91440 w 274319"/>
                <a:gd name="connsiteY17" fmla="*/ 212084 h 375664"/>
                <a:gd name="connsiteX18" fmla="*/ 109537 w 274319"/>
                <a:gd name="connsiteY18" fmla="*/ 212084 h 37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74319" h="375664">
                  <a:moveTo>
                    <a:pt x="166687" y="375665"/>
                  </a:moveTo>
                  <a:lnTo>
                    <a:pt x="135255" y="299581"/>
                  </a:lnTo>
                  <a:cubicBezTo>
                    <a:pt x="126682" y="300532"/>
                    <a:pt x="117157" y="301483"/>
                    <a:pt x="106680" y="301483"/>
                  </a:cubicBezTo>
                  <a:lnTo>
                    <a:pt x="91440" y="301483"/>
                  </a:lnTo>
                  <a:lnTo>
                    <a:pt x="91440" y="375665"/>
                  </a:lnTo>
                  <a:lnTo>
                    <a:pt x="0" y="375665"/>
                  </a:lnTo>
                  <a:lnTo>
                    <a:pt x="0" y="0"/>
                  </a:lnTo>
                  <a:lnTo>
                    <a:pt x="94298" y="0"/>
                  </a:lnTo>
                  <a:cubicBezTo>
                    <a:pt x="218123" y="0"/>
                    <a:pt x="264795" y="72280"/>
                    <a:pt x="264795" y="150266"/>
                  </a:cubicBezTo>
                  <a:cubicBezTo>
                    <a:pt x="264795" y="228252"/>
                    <a:pt x="249555" y="236812"/>
                    <a:pt x="217170" y="265343"/>
                  </a:cubicBezTo>
                  <a:lnTo>
                    <a:pt x="274320" y="375665"/>
                  </a:lnTo>
                  <a:lnTo>
                    <a:pt x="167640" y="375665"/>
                  </a:lnTo>
                  <a:lnTo>
                    <a:pt x="167640" y="375665"/>
                  </a:lnTo>
                  <a:close/>
                  <a:moveTo>
                    <a:pt x="109537" y="212084"/>
                  </a:moveTo>
                  <a:cubicBezTo>
                    <a:pt x="151448" y="212084"/>
                    <a:pt x="174307" y="185455"/>
                    <a:pt x="174307" y="150266"/>
                  </a:cubicBezTo>
                  <a:cubicBezTo>
                    <a:pt x="174307" y="115077"/>
                    <a:pt x="151448" y="89399"/>
                    <a:pt x="109537" y="89399"/>
                  </a:cubicBezTo>
                  <a:lnTo>
                    <a:pt x="91440" y="89399"/>
                  </a:lnTo>
                  <a:lnTo>
                    <a:pt x="91440" y="212084"/>
                  </a:lnTo>
                  <a:lnTo>
                    <a:pt x="109537" y="21208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" name="Forma libre 38">
              <a:extLst>
                <a:ext uri="{FF2B5EF4-FFF2-40B4-BE49-F238E27FC236}">
                  <a16:creationId xmlns:a16="http://schemas.microsoft.com/office/drawing/2014/main" id="{F929A0AC-0836-D339-28B3-ED544425780A}"/>
                </a:ext>
              </a:extLst>
            </p:cNvPr>
            <p:cNvSpPr/>
            <p:nvPr/>
          </p:nvSpPr>
          <p:spPr>
            <a:xfrm>
              <a:off x="15137579" y="5246114"/>
              <a:ext cx="389572" cy="389930"/>
            </a:xfrm>
            <a:custGeom>
              <a:avLst/>
              <a:gdLst>
                <a:gd name="connsiteX0" fmla="*/ 195263 w 389572"/>
                <a:gd name="connsiteY0" fmla="*/ 389931 h 389930"/>
                <a:gd name="connsiteX1" fmla="*/ 0 w 389572"/>
                <a:gd name="connsiteY1" fmla="*/ 194965 h 389930"/>
                <a:gd name="connsiteX2" fmla="*/ 195263 w 389572"/>
                <a:gd name="connsiteY2" fmla="*/ 0 h 389930"/>
                <a:gd name="connsiteX3" fmla="*/ 389572 w 389572"/>
                <a:gd name="connsiteY3" fmla="*/ 194965 h 389930"/>
                <a:gd name="connsiteX4" fmla="*/ 195263 w 389572"/>
                <a:gd name="connsiteY4" fmla="*/ 389931 h 389930"/>
                <a:gd name="connsiteX5" fmla="*/ 195263 w 389572"/>
                <a:gd name="connsiteY5" fmla="*/ 93203 h 389930"/>
                <a:gd name="connsiteX6" fmla="*/ 92392 w 389572"/>
                <a:gd name="connsiteY6" fmla="*/ 195916 h 389930"/>
                <a:gd name="connsiteX7" fmla="*/ 195263 w 389572"/>
                <a:gd name="connsiteY7" fmla="*/ 298630 h 389930"/>
                <a:gd name="connsiteX8" fmla="*/ 298132 w 389572"/>
                <a:gd name="connsiteY8" fmla="*/ 195916 h 389930"/>
                <a:gd name="connsiteX9" fmla="*/ 195263 w 389572"/>
                <a:gd name="connsiteY9" fmla="*/ 93203 h 389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572" h="389930">
                  <a:moveTo>
                    <a:pt x="195263" y="389931"/>
                  </a:moveTo>
                  <a:cubicBezTo>
                    <a:pt x="81915" y="389931"/>
                    <a:pt x="0" y="299581"/>
                    <a:pt x="0" y="194965"/>
                  </a:cubicBezTo>
                  <a:cubicBezTo>
                    <a:pt x="0" y="90350"/>
                    <a:pt x="81915" y="0"/>
                    <a:pt x="195263" y="0"/>
                  </a:cubicBezTo>
                  <a:cubicBezTo>
                    <a:pt x="308610" y="0"/>
                    <a:pt x="389572" y="90350"/>
                    <a:pt x="389572" y="194965"/>
                  </a:cubicBezTo>
                  <a:cubicBezTo>
                    <a:pt x="389572" y="299581"/>
                    <a:pt x="307657" y="389931"/>
                    <a:pt x="195263" y="389931"/>
                  </a:cubicBezTo>
                  <a:close/>
                  <a:moveTo>
                    <a:pt x="195263" y="93203"/>
                  </a:moveTo>
                  <a:cubicBezTo>
                    <a:pt x="135255" y="93203"/>
                    <a:pt x="92392" y="139804"/>
                    <a:pt x="92392" y="195916"/>
                  </a:cubicBezTo>
                  <a:cubicBezTo>
                    <a:pt x="92392" y="252028"/>
                    <a:pt x="136207" y="298630"/>
                    <a:pt x="195263" y="298630"/>
                  </a:cubicBezTo>
                  <a:cubicBezTo>
                    <a:pt x="254317" y="298630"/>
                    <a:pt x="298132" y="252028"/>
                    <a:pt x="298132" y="195916"/>
                  </a:cubicBezTo>
                  <a:cubicBezTo>
                    <a:pt x="298132" y="139804"/>
                    <a:pt x="254317" y="93203"/>
                    <a:pt x="195263" y="932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40" name="Gráfico 24">
              <a:extLst>
                <a:ext uri="{FF2B5EF4-FFF2-40B4-BE49-F238E27FC236}">
                  <a16:creationId xmlns:a16="http://schemas.microsoft.com/office/drawing/2014/main" id="{7B85AB16-72B5-5B1F-3356-0E6D30EF1BFF}"/>
                </a:ext>
              </a:extLst>
            </p:cNvPr>
            <p:cNvGrpSpPr/>
            <p:nvPr/>
          </p:nvGrpSpPr>
          <p:grpSpPr>
            <a:xfrm>
              <a:off x="13702161" y="5756828"/>
              <a:ext cx="1826894" cy="475525"/>
              <a:chOff x="13702161" y="5756828"/>
              <a:chExt cx="1826894" cy="475525"/>
            </a:xfrm>
            <a:solidFill>
              <a:schemeClr val="bg1"/>
            </a:solidFill>
          </p:grpSpPr>
          <p:sp>
            <p:nvSpPr>
              <p:cNvPr id="41" name="Forma libre 40">
                <a:extLst>
                  <a:ext uri="{FF2B5EF4-FFF2-40B4-BE49-F238E27FC236}">
                    <a16:creationId xmlns:a16="http://schemas.microsoft.com/office/drawing/2014/main" id="{18DC4727-CA7A-DCF8-872F-E771F27FB34A}"/>
                  </a:ext>
                </a:extLst>
              </p:cNvPr>
              <p:cNvSpPr/>
              <p:nvPr/>
            </p:nvSpPr>
            <p:spPr>
              <a:xfrm>
                <a:off x="13702161" y="5756828"/>
                <a:ext cx="78105" cy="119832"/>
              </a:xfrm>
              <a:custGeom>
                <a:avLst/>
                <a:gdLst>
                  <a:gd name="connsiteX0" fmla="*/ 40005 w 78105"/>
                  <a:gd name="connsiteY0" fmla="*/ 0 h 119832"/>
                  <a:gd name="connsiteX1" fmla="*/ 73343 w 78105"/>
                  <a:gd name="connsiteY1" fmla="*/ 8559 h 119832"/>
                  <a:gd name="connsiteX2" fmla="*/ 73343 w 78105"/>
                  <a:gd name="connsiteY2" fmla="*/ 28532 h 119832"/>
                  <a:gd name="connsiteX3" fmla="*/ 40958 w 78105"/>
                  <a:gd name="connsiteY3" fmla="*/ 17119 h 119832"/>
                  <a:gd name="connsiteX4" fmla="*/ 27623 w 78105"/>
                  <a:gd name="connsiteY4" fmla="*/ 19972 h 119832"/>
                  <a:gd name="connsiteX5" fmla="*/ 22860 w 78105"/>
                  <a:gd name="connsiteY5" fmla="*/ 28532 h 119832"/>
                  <a:gd name="connsiteX6" fmla="*/ 31432 w 78105"/>
                  <a:gd name="connsiteY6" fmla="*/ 40895 h 119832"/>
                  <a:gd name="connsiteX7" fmla="*/ 50483 w 78105"/>
                  <a:gd name="connsiteY7" fmla="*/ 50406 h 119832"/>
                  <a:gd name="connsiteX8" fmla="*/ 71438 w 78105"/>
                  <a:gd name="connsiteY8" fmla="*/ 65622 h 119832"/>
                  <a:gd name="connsiteX9" fmla="*/ 78105 w 78105"/>
                  <a:gd name="connsiteY9" fmla="*/ 85595 h 119832"/>
                  <a:gd name="connsiteX10" fmla="*/ 67628 w 78105"/>
                  <a:gd name="connsiteY10" fmla="*/ 110322 h 119832"/>
                  <a:gd name="connsiteX11" fmla="*/ 39053 w 78105"/>
                  <a:gd name="connsiteY11" fmla="*/ 119832 h 119832"/>
                  <a:gd name="connsiteX12" fmla="*/ 20003 w 78105"/>
                  <a:gd name="connsiteY12" fmla="*/ 116979 h 119832"/>
                  <a:gd name="connsiteX13" fmla="*/ 1905 w 78105"/>
                  <a:gd name="connsiteY13" fmla="*/ 108420 h 119832"/>
                  <a:gd name="connsiteX14" fmla="*/ 1905 w 78105"/>
                  <a:gd name="connsiteY14" fmla="*/ 86546 h 119832"/>
                  <a:gd name="connsiteX15" fmla="*/ 37148 w 78105"/>
                  <a:gd name="connsiteY15" fmla="*/ 101762 h 119832"/>
                  <a:gd name="connsiteX16" fmla="*/ 50483 w 78105"/>
                  <a:gd name="connsiteY16" fmla="*/ 97958 h 119832"/>
                  <a:gd name="connsiteX17" fmla="*/ 55245 w 78105"/>
                  <a:gd name="connsiteY17" fmla="*/ 88448 h 119832"/>
                  <a:gd name="connsiteX18" fmla="*/ 46673 w 78105"/>
                  <a:gd name="connsiteY18" fmla="*/ 75133 h 119832"/>
                  <a:gd name="connsiteX19" fmla="*/ 27623 w 78105"/>
                  <a:gd name="connsiteY19" fmla="*/ 65622 h 119832"/>
                  <a:gd name="connsiteX20" fmla="*/ 6667 w 78105"/>
                  <a:gd name="connsiteY20" fmla="*/ 51357 h 119832"/>
                  <a:gd name="connsiteX21" fmla="*/ 0 w 78105"/>
                  <a:gd name="connsiteY21" fmla="*/ 32336 h 119832"/>
                  <a:gd name="connsiteX22" fmla="*/ 11430 w 78105"/>
                  <a:gd name="connsiteY22" fmla="*/ 8559 h 119832"/>
                  <a:gd name="connsiteX23" fmla="*/ 40005 w 78105"/>
                  <a:gd name="connsiteY23" fmla="*/ 0 h 11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05" h="119832">
                    <a:moveTo>
                      <a:pt x="40005" y="0"/>
                    </a:moveTo>
                    <a:cubicBezTo>
                      <a:pt x="51435" y="0"/>
                      <a:pt x="61913" y="2853"/>
                      <a:pt x="73343" y="8559"/>
                    </a:cubicBezTo>
                    <a:lnTo>
                      <a:pt x="73343" y="28532"/>
                    </a:lnTo>
                    <a:cubicBezTo>
                      <a:pt x="60960" y="20923"/>
                      <a:pt x="50483" y="17119"/>
                      <a:pt x="40958" y="17119"/>
                    </a:cubicBezTo>
                    <a:cubicBezTo>
                      <a:pt x="31432" y="17119"/>
                      <a:pt x="30480" y="18070"/>
                      <a:pt x="27623" y="19972"/>
                    </a:cubicBezTo>
                    <a:cubicBezTo>
                      <a:pt x="24765" y="21874"/>
                      <a:pt x="22860" y="24727"/>
                      <a:pt x="22860" y="28532"/>
                    </a:cubicBezTo>
                    <a:cubicBezTo>
                      <a:pt x="22860" y="32336"/>
                      <a:pt x="25718" y="37091"/>
                      <a:pt x="31432" y="40895"/>
                    </a:cubicBezTo>
                    <a:cubicBezTo>
                      <a:pt x="33338" y="41846"/>
                      <a:pt x="40005" y="44699"/>
                      <a:pt x="50483" y="50406"/>
                    </a:cubicBezTo>
                    <a:cubicBezTo>
                      <a:pt x="60008" y="55161"/>
                      <a:pt x="66675" y="59916"/>
                      <a:pt x="71438" y="65622"/>
                    </a:cubicBezTo>
                    <a:cubicBezTo>
                      <a:pt x="76200" y="71329"/>
                      <a:pt x="78105" y="77986"/>
                      <a:pt x="78105" y="85595"/>
                    </a:cubicBezTo>
                    <a:cubicBezTo>
                      <a:pt x="78105" y="93203"/>
                      <a:pt x="74295" y="103664"/>
                      <a:pt x="67628" y="110322"/>
                    </a:cubicBezTo>
                    <a:cubicBezTo>
                      <a:pt x="60008" y="116028"/>
                      <a:pt x="51435" y="119832"/>
                      <a:pt x="39053" y="119832"/>
                    </a:cubicBezTo>
                    <a:cubicBezTo>
                      <a:pt x="26670" y="119832"/>
                      <a:pt x="24765" y="119832"/>
                      <a:pt x="20003" y="116979"/>
                    </a:cubicBezTo>
                    <a:cubicBezTo>
                      <a:pt x="15240" y="114126"/>
                      <a:pt x="8573" y="112224"/>
                      <a:pt x="1905" y="108420"/>
                    </a:cubicBezTo>
                    <a:lnTo>
                      <a:pt x="1905" y="86546"/>
                    </a:lnTo>
                    <a:cubicBezTo>
                      <a:pt x="14288" y="97007"/>
                      <a:pt x="25718" y="101762"/>
                      <a:pt x="37148" y="101762"/>
                    </a:cubicBezTo>
                    <a:cubicBezTo>
                      <a:pt x="48578" y="101762"/>
                      <a:pt x="46673" y="100811"/>
                      <a:pt x="50483" y="97958"/>
                    </a:cubicBezTo>
                    <a:cubicBezTo>
                      <a:pt x="54293" y="95105"/>
                      <a:pt x="55245" y="92252"/>
                      <a:pt x="55245" y="88448"/>
                    </a:cubicBezTo>
                    <a:cubicBezTo>
                      <a:pt x="55245" y="84643"/>
                      <a:pt x="52388" y="78937"/>
                      <a:pt x="46673" y="75133"/>
                    </a:cubicBezTo>
                    <a:cubicBezTo>
                      <a:pt x="41910" y="72280"/>
                      <a:pt x="35243" y="69427"/>
                      <a:pt x="27623" y="65622"/>
                    </a:cubicBezTo>
                    <a:cubicBezTo>
                      <a:pt x="18098" y="61818"/>
                      <a:pt x="11430" y="56112"/>
                      <a:pt x="6667" y="51357"/>
                    </a:cubicBezTo>
                    <a:cubicBezTo>
                      <a:pt x="1905" y="45650"/>
                      <a:pt x="0" y="38993"/>
                      <a:pt x="0" y="32336"/>
                    </a:cubicBezTo>
                    <a:cubicBezTo>
                      <a:pt x="0" y="25678"/>
                      <a:pt x="3810" y="14266"/>
                      <a:pt x="11430" y="8559"/>
                    </a:cubicBezTo>
                    <a:cubicBezTo>
                      <a:pt x="19050" y="2853"/>
                      <a:pt x="28575" y="0"/>
                      <a:pt x="40005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3" name="Forma libre 42">
                <a:extLst>
                  <a:ext uri="{FF2B5EF4-FFF2-40B4-BE49-F238E27FC236}">
                    <a16:creationId xmlns:a16="http://schemas.microsoft.com/office/drawing/2014/main" id="{402131A5-6A37-EE06-E5E8-971CAA32CC40}"/>
                  </a:ext>
                </a:extLst>
              </p:cNvPr>
              <p:cNvSpPr/>
              <p:nvPr/>
            </p:nvSpPr>
            <p:spPr>
              <a:xfrm>
                <a:off x="13797411" y="5797723"/>
                <a:ext cx="72390" cy="80839"/>
              </a:xfrm>
              <a:custGeom>
                <a:avLst/>
                <a:gdLst>
                  <a:gd name="connsiteX0" fmla="*/ 20003 w 72390"/>
                  <a:gd name="connsiteY0" fmla="*/ 0 h 80839"/>
                  <a:gd name="connsiteX1" fmla="*/ 20003 w 72390"/>
                  <a:gd name="connsiteY1" fmla="*/ 48504 h 80839"/>
                  <a:gd name="connsiteX2" fmla="*/ 23813 w 72390"/>
                  <a:gd name="connsiteY2" fmla="*/ 59916 h 80839"/>
                  <a:gd name="connsiteX3" fmla="*/ 34290 w 72390"/>
                  <a:gd name="connsiteY3" fmla="*/ 63720 h 80839"/>
                  <a:gd name="connsiteX4" fmla="*/ 43815 w 72390"/>
                  <a:gd name="connsiteY4" fmla="*/ 60867 h 80839"/>
                  <a:gd name="connsiteX5" fmla="*/ 51435 w 72390"/>
                  <a:gd name="connsiteY5" fmla="*/ 52308 h 80839"/>
                  <a:gd name="connsiteX6" fmla="*/ 51435 w 72390"/>
                  <a:gd name="connsiteY6" fmla="*/ 951 h 80839"/>
                  <a:gd name="connsiteX7" fmla="*/ 72390 w 72390"/>
                  <a:gd name="connsiteY7" fmla="*/ 951 h 80839"/>
                  <a:gd name="connsiteX8" fmla="*/ 72390 w 72390"/>
                  <a:gd name="connsiteY8" fmla="*/ 78937 h 80839"/>
                  <a:gd name="connsiteX9" fmla="*/ 51435 w 72390"/>
                  <a:gd name="connsiteY9" fmla="*/ 78937 h 80839"/>
                  <a:gd name="connsiteX10" fmla="*/ 51435 w 72390"/>
                  <a:gd name="connsiteY10" fmla="*/ 68476 h 80839"/>
                  <a:gd name="connsiteX11" fmla="*/ 27623 w 72390"/>
                  <a:gd name="connsiteY11" fmla="*/ 80839 h 80839"/>
                  <a:gd name="connsiteX12" fmla="*/ 7620 w 72390"/>
                  <a:gd name="connsiteY12" fmla="*/ 72280 h 80839"/>
                  <a:gd name="connsiteX13" fmla="*/ 0 w 72390"/>
                  <a:gd name="connsiteY13" fmla="*/ 50406 h 80839"/>
                  <a:gd name="connsiteX14" fmla="*/ 0 w 72390"/>
                  <a:gd name="connsiteY14" fmla="*/ 0 h 80839"/>
                  <a:gd name="connsiteX15" fmla="*/ 20955 w 72390"/>
                  <a:gd name="connsiteY15" fmla="*/ 0 h 80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2390" h="80839">
                    <a:moveTo>
                      <a:pt x="20003" y="0"/>
                    </a:moveTo>
                    <a:lnTo>
                      <a:pt x="20003" y="48504"/>
                    </a:lnTo>
                    <a:cubicBezTo>
                      <a:pt x="20003" y="53259"/>
                      <a:pt x="20955" y="57063"/>
                      <a:pt x="23813" y="59916"/>
                    </a:cubicBezTo>
                    <a:cubicBezTo>
                      <a:pt x="26670" y="62769"/>
                      <a:pt x="29528" y="63720"/>
                      <a:pt x="34290" y="63720"/>
                    </a:cubicBezTo>
                    <a:cubicBezTo>
                      <a:pt x="39053" y="63720"/>
                      <a:pt x="40958" y="62769"/>
                      <a:pt x="43815" y="60867"/>
                    </a:cubicBezTo>
                    <a:cubicBezTo>
                      <a:pt x="46672" y="58965"/>
                      <a:pt x="49530" y="56112"/>
                      <a:pt x="51435" y="52308"/>
                    </a:cubicBezTo>
                    <a:lnTo>
                      <a:pt x="51435" y="951"/>
                    </a:lnTo>
                    <a:lnTo>
                      <a:pt x="72390" y="951"/>
                    </a:lnTo>
                    <a:lnTo>
                      <a:pt x="72390" y="78937"/>
                    </a:lnTo>
                    <a:lnTo>
                      <a:pt x="51435" y="78937"/>
                    </a:lnTo>
                    <a:lnTo>
                      <a:pt x="51435" y="68476"/>
                    </a:lnTo>
                    <a:cubicBezTo>
                      <a:pt x="43815" y="77035"/>
                      <a:pt x="36195" y="80839"/>
                      <a:pt x="27623" y="80839"/>
                    </a:cubicBezTo>
                    <a:cubicBezTo>
                      <a:pt x="19050" y="80839"/>
                      <a:pt x="12383" y="77986"/>
                      <a:pt x="7620" y="72280"/>
                    </a:cubicBezTo>
                    <a:cubicBezTo>
                      <a:pt x="2858" y="66574"/>
                      <a:pt x="0" y="59916"/>
                      <a:pt x="0" y="50406"/>
                    </a:cubicBezTo>
                    <a:lnTo>
                      <a:pt x="0" y="0"/>
                    </a:lnTo>
                    <a:lnTo>
                      <a:pt x="20955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8" name="Forma libre 47">
                <a:extLst>
                  <a:ext uri="{FF2B5EF4-FFF2-40B4-BE49-F238E27FC236}">
                    <a16:creationId xmlns:a16="http://schemas.microsoft.com/office/drawing/2014/main" id="{D035C05F-4606-4603-AD6E-A727815CD431}"/>
                  </a:ext>
                </a:extLst>
              </p:cNvPr>
              <p:cNvSpPr/>
              <p:nvPr/>
            </p:nvSpPr>
            <p:spPr>
              <a:xfrm>
                <a:off x="13890757" y="5758730"/>
                <a:ext cx="78104" cy="117930"/>
              </a:xfrm>
              <a:custGeom>
                <a:avLst/>
                <a:gdLst>
                  <a:gd name="connsiteX0" fmla="*/ 20002 w 78104"/>
                  <a:gd name="connsiteY0" fmla="*/ 0 h 117930"/>
                  <a:gd name="connsiteX1" fmla="*/ 20002 w 78104"/>
                  <a:gd name="connsiteY1" fmla="*/ 43748 h 117930"/>
                  <a:gd name="connsiteX2" fmla="*/ 40957 w 78104"/>
                  <a:gd name="connsiteY2" fmla="*/ 37091 h 117930"/>
                  <a:gd name="connsiteX3" fmla="*/ 60007 w 78104"/>
                  <a:gd name="connsiteY3" fmla="*/ 41846 h 117930"/>
                  <a:gd name="connsiteX4" fmla="*/ 73342 w 78104"/>
                  <a:gd name="connsiteY4" fmla="*/ 56112 h 117930"/>
                  <a:gd name="connsiteX5" fmla="*/ 78105 w 78104"/>
                  <a:gd name="connsiteY5" fmla="*/ 76084 h 117930"/>
                  <a:gd name="connsiteX6" fmla="*/ 66675 w 78104"/>
                  <a:gd name="connsiteY6" fmla="*/ 106518 h 117930"/>
                  <a:gd name="connsiteX7" fmla="*/ 35242 w 78104"/>
                  <a:gd name="connsiteY7" fmla="*/ 117930 h 117930"/>
                  <a:gd name="connsiteX8" fmla="*/ 0 w 78104"/>
                  <a:gd name="connsiteY8" fmla="*/ 111273 h 117930"/>
                  <a:gd name="connsiteX9" fmla="*/ 0 w 78104"/>
                  <a:gd name="connsiteY9" fmla="*/ 0 h 117930"/>
                  <a:gd name="connsiteX10" fmla="*/ 20955 w 78104"/>
                  <a:gd name="connsiteY10" fmla="*/ 0 h 117930"/>
                  <a:gd name="connsiteX11" fmla="*/ 20002 w 78104"/>
                  <a:gd name="connsiteY11" fmla="*/ 100811 h 117930"/>
                  <a:gd name="connsiteX12" fmla="*/ 35242 w 78104"/>
                  <a:gd name="connsiteY12" fmla="*/ 102713 h 117930"/>
                  <a:gd name="connsiteX13" fmla="*/ 50482 w 78104"/>
                  <a:gd name="connsiteY13" fmla="*/ 96056 h 117930"/>
                  <a:gd name="connsiteX14" fmla="*/ 56197 w 78104"/>
                  <a:gd name="connsiteY14" fmla="*/ 77035 h 117930"/>
                  <a:gd name="connsiteX15" fmla="*/ 50482 w 78104"/>
                  <a:gd name="connsiteY15" fmla="*/ 58965 h 117930"/>
                  <a:gd name="connsiteX16" fmla="*/ 35242 w 78104"/>
                  <a:gd name="connsiteY16" fmla="*/ 52308 h 117930"/>
                  <a:gd name="connsiteX17" fmla="*/ 27622 w 78104"/>
                  <a:gd name="connsiteY17" fmla="*/ 54210 h 117930"/>
                  <a:gd name="connsiteX18" fmla="*/ 20002 w 78104"/>
                  <a:gd name="connsiteY18" fmla="*/ 58965 h 117930"/>
                  <a:gd name="connsiteX19" fmla="*/ 20002 w 78104"/>
                  <a:gd name="connsiteY19" fmla="*/ 100811 h 11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8104" h="117930">
                    <a:moveTo>
                      <a:pt x="20002" y="0"/>
                    </a:moveTo>
                    <a:lnTo>
                      <a:pt x="20002" y="43748"/>
                    </a:lnTo>
                    <a:cubicBezTo>
                      <a:pt x="25717" y="38993"/>
                      <a:pt x="33338" y="37091"/>
                      <a:pt x="40957" y="37091"/>
                    </a:cubicBezTo>
                    <a:cubicBezTo>
                      <a:pt x="48577" y="37091"/>
                      <a:pt x="54292" y="38993"/>
                      <a:pt x="60007" y="41846"/>
                    </a:cubicBezTo>
                    <a:cubicBezTo>
                      <a:pt x="65723" y="44699"/>
                      <a:pt x="69532" y="50406"/>
                      <a:pt x="73342" y="56112"/>
                    </a:cubicBezTo>
                    <a:cubicBezTo>
                      <a:pt x="76200" y="61818"/>
                      <a:pt x="78105" y="69427"/>
                      <a:pt x="78105" y="76084"/>
                    </a:cubicBezTo>
                    <a:cubicBezTo>
                      <a:pt x="78105" y="88448"/>
                      <a:pt x="74295" y="98909"/>
                      <a:pt x="66675" y="106518"/>
                    </a:cubicBezTo>
                    <a:cubicBezTo>
                      <a:pt x="59055" y="114126"/>
                      <a:pt x="48577" y="117930"/>
                      <a:pt x="35242" y="117930"/>
                    </a:cubicBezTo>
                    <a:cubicBezTo>
                      <a:pt x="21907" y="117930"/>
                      <a:pt x="11430" y="116028"/>
                      <a:pt x="0" y="111273"/>
                    </a:cubicBezTo>
                    <a:lnTo>
                      <a:pt x="0" y="0"/>
                    </a:lnTo>
                    <a:lnTo>
                      <a:pt x="20955" y="0"/>
                    </a:lnTo>
                    <a:close/>
                    <a:moveTo>
                      <a:pt x="20002" y="100811"/>
                    </a:moveTo>
                    <a:cubicBezTo>
                      <a:pt x="24765" y="102713"/>
                      <a:pt x="29527" y="102713"/>
                      <a:pt x="35242" y="102713"/>
                    </a:cubicBezTo>
                    <a:cubicBezTo>
                      <a:pt x="40957" y="102713"/>
                      <a:pt x="46672" y="100811"/>
                      <a:pt x="50482" y="96056"/>
                    </a:cubicBezTo>
                    <a:cubicBezTo>
                      <a:pt x="54292" y="91301"/>
                      <a:pt x="56197" y="84643"/>
                      <a:pt x="56197" y="77035"/>
                    </a:cubicBezTo>
                    <a:cubicBezTo>
                      <a:pt x="56197" y="69427"/>
                      <a:pt x="54292" y="63720"/>
                      <a:pt x="50482" y="58965"/>
                    </a:cubicBezTo>
                    <a:cubicBezTo>
                      <a:pt x="46672" y="54210"/>
                      <a:pt x="41910" y="52308"/>
                      <a:pt x="35242" y="52308"/>
                    </a:cubicBezTo>
                    <a:cubicBezTo>
                      <a:pt x="28575" y="52308"/>
                      <a:pt x="29527" y="52308"/>
                      <a:pt x="27622" y="54210"/>
                    </a:cubicBezTo>
                    <a:cubicBezTo>
                      <a:pt x="24765" y="55161"/>
                      <a:pt x="22860" y="57063"/>
                      <a:pt x="20002" y="58965"/>
                    </a:cubicBezTo>
                    <a:lnTo>
                      <a:pt x="20002" y="100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9" name="Forma libre 48">
                <a:extLst>
                  <a:ext uri="{FF2B5EF4-FFF2-40B4-BE49-F238E27FC236}">
                    <a16:creationId xmlns:a16="http://schemas.microsoft.com/office/drawing/2014/main" id="{D7B5FD5B-5251-2331-2C34-C2DE51FCA04A}"/>
                  </a:ext>
                </a:extLst>
              </p:cNvPr>
              <p:cNvSpPr/>
              <p:nvPr/>
            </p:nvSpPr>
            <p:spPr>
              <a:xfrm>
                <a:off x="13980292" y="5757779"/>
                <a:ext cx="78104" cy="116979"/>
              </a:xfrm>
              <a:custGeom>
                <a:avLst/>
                <a:gdLst>
                  <a:gd name="connsiteX0" fmla="*/ 57150 w 78104"/>
                  <a:gd name="connsiteY0" fmla="*/ 40895 h 116979"/>
                  <a:gd name="connsiteX1" fmla="*/ 57150 w 78104"/>
                  <a:gd name="connsiteY1" fmla="*/ 0 h 116979"/>
                  <a:gd name="connsiteX2" fmla="*/ 78105 w 78104"/>
                  <a:gd name="connsiteY2" fmla="*/ 0 h 116979"/>
                  <a:gd name="connsiteX3" fmla="*/ 78105 w 78104"/>
                  <a:gd name="connsiteY3" fmla="*/ 116979 h 116979"/>
                  <a:gd name="connsiteX4" fmla="*/ 41910 w 78104"/>
                  <a:gd name="connsiteY4" fmla="*/ 116979 h 116979"/>
                  <a:gd name="connsiteX5" fmla="*/ 11430 w 78104"/>
                  <a:gd name="connsiteY5" fmla="*/ 106518 h 116979"/>
                  <a:gd name="connsiteX6" fmla="*/ 0 w 78104"/>
                  <a:gd name="connsiteY6" fmla="*/ 77035 h 116979"/>
                  <a:gd name="connsiteX7" fmla="*/ 4763 w 78104"/>
                  <a:gd name="connsiteY7" fmla="*/ 57063 h 116979"/>
                  <a:gd name="connsiteX8" fmla="*/ 19050 w 78104"/>
                  <a:gd name="connsiteY8" fmla="*/ 42797 h 116979"/>
                  <a:gd name="connsiteX9" fmla="*/ 39053 w 78104"/>
                  <a:gd name="connsiteY9" fmla="*/ 38042 h 116979"/>
                  <a:gd name="connsiteX10" fmla="*/ 56197 w 78104"/>
                  <a:gd name="connsiteY10" fmla="*/ 40895 h 116979"/>
                  <a:gd name="connsiteX11" fmla="*/ 45720 w 78104"/>
                  <a:gd name="connsiteY11" fmla="*/ 101762 h 116979"/>
                  <a:gd name="connsiteX12" fmla="*/ 56197 w 78104"/>
                  <a:gd name="connsiteY12" fmla="*/ 101762 h 116979"/>
                  <a:gd name="connsiteX13" fmla="*/ 56197 w 78104"/>
                  <a:gd name="connsiteY13" fmla="*/ 56112 h 116979"/>
                  <a:gd name="connsiteX14" fmla="*/ 42862 w 78104"/>
                  <a:gd name="connsiteY14" fmla="*/ 53259 h 116979"/>
                  <a:gd name="connsiteX15" fmla="*/ 26670 w 78104"/>
                  <a:gd name="connsiteY15" fmla="*/ 59916 h 116979"/>
                  <a:gd name="connsiteX16" fmla="*/ 20955 w 78104"/>
                  <a:gd name="connsiteY16" fmla="*/ 77035 h 116979"/>
                  <a:gd name="connsiteX17" fmla="*/ 45720 w 78104"/>
                  <a:gd name="connsiteY17" fmla="*/ 101762 h 116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8104" h="116979">
                    <a:moveTo>
                      <a:pt x="57150" y="40895"/>
                    </a:moveTo>
                    <a:lnTo>
                      <a:pt x="57150" y="0"/>
                    </a:lnTo>
                    <a:lnTo>
                      <a:pt x="78105" y="0"/>
                    </a:lnTo>
                    <a:lnTo>
                      <a:pt x="78105" y="116979"/>
                    </a:lnTo>
                    <a:lnTo>
                      <a:pt x="41910" y="116979"/>
                    </a:lnTo>
                    <a:cubicBezTo>
                      <a:pt x="29528" y="116979"/>
                      <a:pt x="19050" y="113175"/>
                      <a:pt x="11430" y="106518"/>
                    </a:cubicBezTo>
                    <a:cubicBezTo>
                      <a:pt x="3810" y="98909"/>
                      <a:pt x="0" y="89399"/>
                      <a:pt x="0" y="77035"/>
                    </a:cubicBezTo>
                    <a:cubicBezTo>
                      <a:pt x="0" y="64671"/>
                      <a:pt x="1905" y="62769"/>
                      <a:pt x="4763" y="57063"/>
                    </a:cubicBezTo>
                    <a:cubicBezTo>
                      <a:pt x="8572" y="51357"/>
                      <a:pt x="13335" y="46601"/>
                      <a:pt x="19050" y="42797"/>
                    </a:cubicBezTo>
                    <a:cubicBezTo>
                      <a:pt x="24765" y="38993"/>
                      <a:pt x="31433" y="38042"/>
                      <a:pt x="39053" y="38042"/>
                    </a:cubicBezTo>
                    <a:cubicBezTo>
                      <a:pt x="46672" y="38042"/>
                      <a:pt x="50483" y="38993"/>
                      <a:pt x="56197" y="40895"/>
                    </a:cubicBezTo>
                    <a:close/>
                    <a:moveTo>
                      <a:pt x="45720" y="101762"/>
                    </a:moveTo>
                    <a:lnTo>
                      <a:pt x="56197" y="101762"/>
                    </a:lnTo>
                    <a:lnTo>
                      <a:pt x="56197" y="56112"/>
                    </a:lnTo>
                    <a:cubicBezTo>
                      <a:pt x="52387" y="54210"/>
                      <a:pt x="47625" y="53259"/>
                      <a:pt x="42862" y="53259"/>
                    </a:cubicBezTo>
                    <a:cubicBezTo>
                      <a:pt x="36195" y="53259"/>
                      <a:pt x="30480" y="55161"/>
                      <a:pt x="26670" y="59916"/>
                    </a:cubicBezTo>
                    <a:cubicBezTo>
                      <a:pt x="22860" y="64671"/>
                      <a:pt x="20955" y="69427"/>
                      <a:pt x="20955" y="77035"/>
                    </a:cubicBezTo>
                    <a:cubicBezTo>
                      <a:pt x="20955" y="94154"/>
                      <a:pt x="29528" y="101762"/>
                      <a:pt x="45720" y="10176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0" name="Forma libre 49">
                <a:extLst>
                  <a:ext uri="{FF2B5EF4-FFF2-40B4-BE49-F238E27FC236}">
                    <a16:creationId xmlns:a16="http://schemas.microsoft.com/office/drawing/2014/main" id="{B47AAB4F-A9F5-2DD8-DE87-3E05B1D996E7}"/>
                  </a:ext>
                </a:extLst>
              </p:cNvPr>
              <p:cNvSpPr/>
              <p:nvPr/>
            </p:nvSpPr>
            <p:spPr>
              <a:xfrm>
                <a:off x="14076494" y="5761583"/>
                <a:ext cx="24764" cy="114126"/>
              </a:xfrm>
              <a:custGeom>
                <a:avLst/>
                <a:gdLst>
                  <a:gd name="connsiteX0" fmla="*/ 12382 w 24764"/>
                  <a:gd name="connsiteY0" fmla="*/ 0 h 114126"/>
                  <a:gd name="connsiteX1" fmla="*/ 20955 w 24764"/>
                  <a:gd name="connsiteY1" fmla="*/ 3804 h 114126"/>
                  <a:gd name="connsiteX2" fmla="*/ 24765 w 24764"/>
                  <a:gd name="connsiteY2" fmla="*/ 12364 h 114126"/>
                  <a:gd name="connsiteX3" fmla="*/ 20955 w 24764"/>
                  <a:gd name="connsiteY3" fmla="*/ 20923 h 114126"/>
                  <a:gd name="connsiteX4" fmla="*/ 12382 w 24764"/>
                  <a:gd name="connsiteY4" fmla="*/ 24727 h 114126"/>
                  <a:gd name="connsiteX5" fmla="*/ 3810 w 24764"/>
                  <a:gd name="connsiteY5" fmla="*/ 20923 h 114126"/>
                  <a:gd name="connsiteX6" fmla="*/ 0 w 24764"/>
                  <a:gd name="connsiteY6" fmla="*/ 12364 h 114126"/>
                  <a:gd name="connsiteX7" fmla="*/ 3810 w 24764"/>
                  <a:gd name="connsiteY7" fmla="*/ 3804 h 114126"/>
                  <a:gd name="connsiteX8" fmla="*/ 12382 w 24764"/>
                  <a:gd name="connsiteY8" fmla="*/ 0 h 114126"/>
                  <a:gd name="connsiteX9" fmla="*/ 22860 w 24764"/>
                  <a:gd name="connsiteY9" fmla="*/ 36140 h 114126"/>
                  <a:gd name="connsiteX10" fmla="*/ 22860 w 24764"/>
                  <a:gd name="connsiteY10" fmla="*/ 114126 h 114126"/>
                  <a:gd name="connsiteX11" fmla="*/ 1905 w 24764"/>
                  <a:gd name="connsiteY11" fmla="*/ 114126 h 114126"/>
                  <a:gd name="connsiteX12" fmla="*/ 1905 w 24764"/>
                  <a:gd name="connsiteY12" fmla="*/ 36140 h 114126"/>
                  <a:gd name="connsiteX13" fmla="*/ 22860 w 24764"/>
                  <a:gd name="connsiteY13" fmla="*/ 36140 h 11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64" h="114126">
                    <a:moveTo>
                      <a:pt x="12382" y="0"/>
                    </a:moveTo>
                    <a:cubicBezTo>
                      <a:pt x="15240" y="0"/>
                      <a:pt x="18097" y="951"/>
                      <a:pt x="20955" y="3804"/>
                    </a:cubicBezTo>
                    <a:cubicBezTo>
                      <a:pt x="22860" y="5706"/>
                      <a:pt x="24765" y="8559"/>
                      <a:pt x="24765" y="12364"/>
                    </a:cubicBezTo>
                    <a:cubicBezTo>
                      <a:pt x="24765" y="16168"/>
                      <a:pt x="23813" y="18070"/>
                      <a:pt x="20955" y="20923"/>
                    </a:cubicBezTo>
                    <a:cubicBezTo>
                      <a:pt x="18097" y="23776"/>
                      <a:pt x="16193" y="24727"/>
                      <a:pt x="12382" y="24727"/>
                    </a:cubicBezTo>
                    <a:cubicBezTo>
                      <a:pt x="8572" y="24727"/>
                      <a:pt x="6668" y="23776"/>
                      <a:pt x="3810" y="20923"/>
                    </a:cubicBezTo>
                    <a:cubicBezTo>
                      <a:pt x="1905" y="19021"/>
                      <a:pt x="0" y="16168"/>
                      <a:pt x="0" y="12364"/>
                    </a:cubicBezTo>
                    <a:cubicBezTo>
                      <a:pt x="0" y="8559"/>
                      <a:pt x="952" y="6657"/>
                      <a:pt x="3810" y="3804"/>
                    </a:cubicBezTo>
                    <a:cubicBezTo>
                      <a:pt x="5715" y="1902"/>
                      <a:pt x="8572" y="0"/>
                      <a:pt x="12382" y="0"/>
                    </a:cubicBezTo>
                    <a:close/>
                    <a:moveTo>
                      <a:pt x="22860" y="36140"/>
                    </a:moveTo>
                    <a:lnTo>
                      <a:pt x="22860" y="114126"/>
                    </a:lnTo>
                    <a:lnTo>
                      <a:pt x="1905" y="114126"/>
                    </a:lnTo>
                    <a:lnTo>
                      <a:pt x="1905" y="36140"/>
                    </a:lnTo>
                    <a:lnTo>
                      <a:pt x="22860" y="3614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1" name="Forma libre 50">
                <a:extLst>
                  <a:ext uri="{FF2B5EF4-FFF2-40B4-BE49-F238E27FC236}">
                    <a16:creationId xmlns:a16="http://schemas.microsoft.com/office/drawing/2014/main" id="{625DA299-ED45-D69E-8717-C639639D7DB8}"/>
                  </a:ext>
                </a:extLst>
              </p:cNvPr>
              <p:cNvSpPr/>
              <p:nvPr/>
            </p:nvSpPr>
            <p:spPr>
              <a:xfrm>
                <a:off x="14119357" y="5795821"/>
                <a:ext cx="62864" cy="79888"/>
              </a:xfrm>
              <a:custGeom>
                <a:avLst/>
                <a:gdLst>
                  <a:gd name="connsiteX0" fmla="*/ 45720 w 62864"/>
                  <a:gd name="connsiteY0" fmla="*/ 0 h 79888"/>
                  <a:gd name="connsiteX1" fmla="*/ 53340 w 62864"/>
                  <a:gd name="connsiteY1" fmla="*/ 1902 h 79888"/>
                  <a:gd name="connsiteX2" fmla="*/ 62865 w 62864"/>
                  <a:gd name="connsiteY2" fmla="*/ 8559 h 79888"/>
                  <a:gd name="connsiteX3" fmla="*/ 55245 w 62864"/>
                  <a:gd name="connsiteY3" fmla="*/ 26629 h 79888"/>
                  <a:gd name="connsiteX4" fmla="*/ 40957 w 62864"/>
                  <a:gd name="connsiteY4" fmla="*/ 19972 h 79888"/>
                  <a:gd name="connsiteX5" fmla="*/ 31432 w 62864"/>
                  <a:gd name="connsiteY5" fmla="*/ 23776 h 79888"/>
                  <a:gd name="connsiteX6" fmla="*/ 23813 w 62864"/>
                  <a:gd name="connsiteY6" fmla="*/ 33287 h 79888"/>
                  <a:gd name="connsiteX7" fmla="*/ 20955 w 62864"/>
                  <a:gd name="connsiteY7" fmla="*/ 44699 h 79888"/>
                  <a:gd name="connsiteX8" fmla="*/ 20955 w 62864"/>
                  <a:gd name="connsiteY8" fmla="*/ 79888 h 79888"/>
                  <a:gd name="connsiteX9" fmla="*/ 0 w 62864"/>
                  <a:gd name="connsiteY9" fmla="*/ 79888 h 79888"/>
                  <a:gd name="connsiteX10" fmla="*/ 0 w 62864"/>
                  <a:gd name="connsiteY10" fmla="*/ 1902 h 79888"/>
                  <a:gd name="connsiteX11" fmla="*/ 20955 w 62864"/>
                  <a:gd name="connsiteY11" fmla="*/ 1902 h 79888"/>
                  <a:gd name="connsiteX12" fmla="*/ 20955 w 62864"/>
                  <a:gd name="connsiteY12" fmla="*/ 21874 h 79888"/>
                  <a:gd name="connsiteX13" fmla="*/ 20955 w 62864"/>
                  <a:gd name="connsiteY13" fmla="*/ 21874 h 79888"/>
                  <a:gd name="connsiteX14" fmla="*/ 32385 w 62864"/>
                  <a:gd name="connsiteY14" fmla="*/ 5706 h 79888"/>
                  <a:gd name="connsiteX15" fmla="*/ 44768 w 62864"/>
                  <a:gd name="connsiteY15" fmla="*/ 951 h 7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864" h="79888">
                    <a:moveTo>
                      <a:pt x="45720" y="0"/>
                    </a:moveTo>
                    <a:cubicBezTo>
                      <a:pt x="48577" y="0"/>
                      <a:pt x="51435" y="0"/>
                      <a:pt x="53340" y="1902"/>
                    </a:cubicBezTo>
                    <a:cubicBezTo>
                      <a:pt x="55245" y="3804"/>
                      <a:pt x="59055" y="4755"/>
                      <a:pt x="62865" y="8559"/>
                    </a:cubicBezTo>
                    <a:lnTo>
                      <a:pt x="55245" y="26629"/>
                    </a:lnTo>
                    <a:cubicBezTo>
                      <a:pt x="49530" y="21874"/>
                      <a:pt x="44768" y="19972"/>
                      <a:pt x="40957" y="19972"/>
                    </a:cubicBezTo>
                    <a:cubicBezTo>
                      <a:pt x="37147" y="19972"/>
                      <a:pt x="34290" y="20923"/>
                      <a:pt x="31432" y="23776"/>
                    </a:cubicBezTo>
                    <a:cubicBezTo>
                      <a:pt x="28575" y="26629"/>
                      <a:pt x="25718" y="29483"/>
                      <a:pt x="23813" y="33287"/>
                    </a:cubicBezTo>
                    <a:cubicBezTo>
                      <a:pt x="21907" y="37091"/>
                      <a:pt x="20955" y="40895"/>
                      <a:pt x="20955" y="44699"/>
                    </a:cubicBezTo>
                    <a:lnTo>
                      <a:pt x="20955" y="79888"/>
                    </a:lnTo>
                    <a:lnTo>
                      <a:pt x="0" y="79888"/>
                    </a:lnTo>
                    <a:lnTo>
                      <a:pt x="0" y="1902"/>
                    </a:lnTo>
                    <a:lnTo>
                      <a:pt x="20955" y="1902"/>
                    </a:lnTo>
                    <a:lnTo>
                      <a:pt x="20955" y="21874"/>
                    </a:lnTo>
                    <a:lnTo>
                      <a:pt x="20955" y="21874"/>
                    </a:lnTo>
                    <a:cubicBezTo>
                      <a:pt x="24765" y="14266"/>
                      <a:pt x="28575" y="8559"/>
                      <a:pt x="32385" y="5706"/>
                    </a:cubicBezTo>
                    <a:cubicBezTo>
                      <a:pt x="36195" y="1902"/>
                      <a:pt x="40005" y="951"/>
                      <a:pt x="44768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2" name="Forma libre 51">
                <a:extLst>
                  <a:ext uri="{FF2B5EF4-FFF2-40B4-BE49-F238E27FC236}">
                    <a16:creationId xmlns:a16="http://schemas.microsoft.com/office/drawing/2014/main" id="{FD4C02DB-677C-B28E-0E87-417F580B2033}"/>
                  </a:ext>
                </a:extLst>
              </p:cNvPr>
              <p:cNvSpPr/>
              <p:nvPr/>
            </p:nvSpPr>
            <p:spPr>
              <a:xfrm>
                <a:off x="14186032" y="5794870"/>
                <a:ext cx="76200" cy="81790"/>
              </a:xfrm>
              <a:custGeom>
                <a:avLst/>
                <a:gdLst>
                  <a:gd name="connsiteX0" fmla="*/ 38100 w 76200"/>
                  <a:gd name="connsiteY0" fmla="*/ 951 h 81790"/>
                  <a:gd name="connsiteX1" fmla="*/ 65722 w 76200"/>
                  <a:gd name="connsiteY1" fmla="*/ 12364 h 81790"/>
                  <a:gd name="connsiteX2" fmla="*/ 76200 w 76200"/>
                  <a:gd name="connsiteY2" fmla="*/ 42797 h 81790"/>
                  <a:gd name="connsiteX3" fmla="*/ 76200 w 76200"/>
                  <a:gd name="connsiteY3" fmla="*/ 45650 h 81790"/>
                  <a:gd name="connsiteX4" fmla="*/ 20955 w 76200"/>
                  <a:gd name="connsiteY4" fmla="*/ 45650 h 81790"/>
                  <a:gd name="connsiteX5" fmla="*/ 28575 w 76200"/>
                  <a:gd name="connsiteY5" fmla="*/ 61818 h 81790"/>
                  <a:gd name="connsiteX6" fmla="*/ 46672 w 76200"/>
                  <a:gd name="connsiteY6" fmla="*/ 67525 h 81790"/>
                  <a:gd name="connsiteX7" fmla="*/ 60960 w 76200"/>
                  <a:gd name="connsiteY7" fmla="*/ 64671 h 81790"/>
                  <a:gd name="connsiteX8" fmla="*/ 75247 w 76200"/>
                  <a:gd name="connsiteY8" fmla="*/ 57063 h 81790"/>
                  <a:gd name="connsiteX9" fmla="*/ 75247 w 76200"/>
                  <a:gd name="connsiteY9" fmla="*/ 72280 h 81790"/>
                  <a:gd name="connsiteX10" fmla="*/ 41910 w 76200"/>
                  <a:gd name="connsiteY10" fmla="*/ 81790 h 81790"/>
                  <a:gd name="connsiteX11" fmla="*/ 11430 w 76200"/>
                  <a:gd name="connsiteY11" fmla="*/ 70378 h 81790"/>
                  <a:gd name="connsiteX12" fmla="*/ 0 w 76200"/>
                  <a:gd name="connsiteY12" fmla="*/ 40895 h 81790"/>
                  <a:gd name="connsiteX13" fmla="*/ 10477 w 76200"/>
                  <a:gd name="connsiteY13" fmla="*/ 11413 h 81790"/>
                  <a:gd name="connsiteX14" fmla="*/ 39052 w 76200"/>
                  <a:gd name="connsiteY14" fmla="*/ 0 h 81790"/>
                  <a:gd name="connsiteX15" fmla="*/ 56197 w 76200"/>
                  <a:gd name="connsiteY15" fmla="*/ 33287 h 81790"/>
                  <a:gd name="connsiteX16" fmla="*/ 51435 w 76200"/>
                  <a:gd name="connsiteY16" fmla="*/ 19972 h 81790"/>
                  <a:gd name="connsiteX17" fmla="*/ 39052 w 76200"/>
                  <a:gd name="connsiteY17" fmla="*/ 15217 h 81790"/>
                  <a:gd name="connsiteX18" fmla="*/ 26670 w 76200"/>
                  <a:gd name="connsiteY18" fmla="*/ 19972 h 81790"/>
                  <a:gd name="connsiteX19" fmla="*/ 20955 w 76200"/>
                  <a:gd name="connsiteY19" fmla="*/ 33287 h 81790"/>
                  <a:gd name="connsiteX20" fmla="*/ 56197 w 76200"/>
                  <a:gd name="connsiteY20" fmla="*/ 33287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6200" h="81790">
                    <a:moveTo>
                      <a:pt x="38100" y="951"/>
                    </a:moveTo>
                    <a:cubicBezTo>
                      <a:pt x="49530" y="951"/>
                      <a:pt x="59055" y="4755"/>
                      <a:pt x="65722" y="12364"/>
                    </a:cubicBezTo>
                    <a:cubicBezTo>
                      <a:pt x="72390" y="19972"/>
                      <a:pt x="76200" y="29483"/>
                      <a:pt x="76200" y="42797"/>
                    </a:cubicBezTo>
                    <a:lnTo>
                      <a:pt x="76200" y="45650"/>
                    </a:lnTo>
                    <a:lnTo>
                      <a:pt x="20955" y="45650"/>
                    </a:lnTo>
                    <a:cubicBezTo>
                      <a:pt x="20955" y="52308"/>
                      <a:pt x="24765" y="58014"/>
                      <a:pt x="28575" y="61818"/>
                    </a:cubicBezTo>
                    <a:cubicBezTo>
                      <a:pt x="32385" y="65622"/>
                      <a:pt x="39052" y="67525"/>
                      <a:pt x="46672" y="67525"/>
                    </a:cubicBezTo>
                    <a:cubicBezTo>
                      <a:pt x="54293" y="67525"/>
                      <a:pt x="56197" y="67525"/>
                      <a:pt x="60960" y="64671"/>
                    </a:cubicBezTo>
                    <a:cubicBezTo>
                      <a:pt x="65722" y="62769"/>
                      <a:pt x="70485" y="59916"/>
                      <a:pt x="75247" y="57063"/>
                    </a:cubicBezTo>
                    <a:lnTo>
                      <a:pt x="75247" y="72280"/>
                    </a:lnTo>
                    <a:cubicBezTo>
                      <a:pt x="65722" y="78937"/>
                      <a:pt x="55245" y="81790"/>
                      <a:pt x="41910" y="81790"/>
                    </a:cubicBezTo>
                    <a:cubicBezTo>
                      <a:pt x="28575" y="81790"/>
                      <a:pt x="19050" y="77986"/>
                      <a:pt x="11430" y="70378"/>
                    </a:cubicBezTo>
                    <a:cubicBezTo>
                      <a:pt x="3810" y="62769"/>
                      <a:pt x="0" y="53259"/>
                      <a:pt x="0" y="40895"/>
                    </a:cubicBezTo>
                    <a:cubicBezTo>
                      <a:pt x="0" y="28532"/>
                      <a:pt x="3810" y="19021"/>
                      <a:pt x="10477" y="11413"/>
                    </a:cubicBezTo>
                    <a:cubicBezTo>
                      <a:pt x="18097" y="3804"/>
                      <a:pt x="26670" y="0"/>
                      <a:pt x="39052" y="0"/>
                    </a:cubicBezTo>
                    <a:close/>
                    <a:moveTo>
                      <a:pt x="56197" y="33287"/>
                    </a:moveTo>
                    <a:cubicBezTo>
                      <a:pt x="56197" y="27580"/>
                      <a:pt x="54293" y="22825"/>
                      <a:pt x="51435" y="19972"/>
                    </a:cubicBezTo>
                    <a:cubicBezTo>
                      <a:pt x="48577" y="17119"/>
                      <a:pt x="44768" y="15217"/>
                      <a:pt x="39052" y="15217"/>
                    </a:cubicBezTo>
                    <a:cubicBezTo>
                      <a:pt x="33338" y="15217"/>
                      <a:pt x="29527" y="17119"/>
                      <a:pt x="26670" y="19972"/>
                    </a:cubicBezTo>
                    <a:cubicBezTo>
                      <a:pt x="23813" y="22825"/>
                      <a:pt x="21907" y="27580"/>
                      <a:pt x="20955" y="33287"/>
                    </a:cubicBezTo>
                    <a:lnTo>
                      <a:pt x="56197" y="3328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3" name="Forma libre 52">
                <a:extLst>
                  <a:ext uri="{FF2B5EF4-FFF2-40B4-BE49-F238E27FC236}">
                    <a16:creationId xmlns:a16="http://schemas.microsoft.com/office/drawing/2014/main" id="{8E193726-9CAD-B464-8658-A541AB57D750}"/>
                  </a:ext>
                </a:extLst>
              </p:cNvPr>
              <p:cNvSpPr/>
              <p:nvPr/>
            </p:nvSpPr>
            <p:spPr>
              <a:xfrm>
                <a:off x="14274614" y="5795821"/>
                <a:ext cx="66675" cy="81790"/>
              </a:xfrm>
              <a:custGeom>
                <a:avLst/>
                <a:gdLst>
                  <a:gd name="connsiteX0" fmla="*/ 40005 w 66675"/>
                  <a:gd name="connsiteY0" fmla="*/ 0 h 81790"/>
                  <a:gd name="connsiteX1" fmla="*/ 64770 w 66675"/>
                  <a:gd name="connsiteY1" fmla="*/ 5706 h 81790"/>
                  <a:gd name="connsiteX2" fmla="*/ 64770 w 66675"/>
                  <a:gd name="connsiteY2" fmla="*/ 22825 h 81790"/>
                  <a:gd name="connsiteX3" fmla="*/ 43815 w 66675"/>
                  <a:gd name="connsiteY3" fmla="*/ 16168 h 81790"/>
                  <a:gd name="connsiteX4" fmla="*/ 26670 w 66675"/>
                  <a:gd name="connsiteY4" fmla="*/ 22825 h 81790"/>
                  <a:gd name="connsiteX5" fmla="*/ 20002 w 66675"/>
                  <a:gd name="connsiteY5" fmla="*/ 40895 h 81790"/>
                  <a:gd name="connsiteX6" fmla="*/ 26670 w 66675"/>
                  <a:gd name="connsiteY6" fmla="*/ 58965 h 81790"/>
                  <a:gd name="connsiteX7" fmla="*/ 44767 w 66675"/>
                  <a:gd name="connsiteY7" fmla="*/ 65622 h 81790"/>
                  <a:gd name="connsiteX8" fmla="*/ 66675 w 66675"/>
                  <a:gd name="connsiteY8" fmla="*/ 59916 h 81790"/>
                  <a:gd name="connsiteX9" fmla="*/ 66675 w 66675"/>
                  <a:gd name="connsiteY9" fmla="*/ 77035 h 81790"/>
                  <a:gd name="connsiteX10" fmla="*/ 41910 w 66675"/>
                  <a:gd name="connsiteY10" fmla="*/ 81790 h 81790"/>
                  <a:gd name="connsiteX11" fmla="*/ 11430 w 66675"/>
                  <a:gd name="connsiteY11" fmla="*/ 71329 h 81790"/>
                  <a:gd name="connsiteX12" fmla="*/ 0 w 66675"/>
                  <a:gd name="connsiteY12" fmla="*/ 42797 h 81790"/>
                  <a:gd name="connsiteX13" fmla="*/ 11430 w 66675"/>
                  <a:gd name="connsiteY13" fmla="*/ 12364 h 81790"/>
                  <a:gd name="connsiteX14" fmla="*/ 41910 w 66675"/>
                  <a:gd name="connsiteY14" fmla="*/ 951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6675" h="81790">
                    <a:moveTo>
                      <a:pt x="40005" y="0"/>
                    </a:moveTo>
                    <a:cubicBezTo>
                      <a:pt x="49530" y="0"/>
                      <a:pt x="57150" y="1902"/>
                      <a:pt x="64770" y="5706"/>
                    </a:cubicBezTo>
                    <a:lnTo>
                      <a:pt x="64770" y="22825"/>
                    </a:lnTo>
                    <a:cubicBezTo>
                      <a:pt x="57150" y="19021"/>
                      <a:pt x="50483" y="16168"/>
                      <a:pt x="43815" y="16168"/>
                    </a:cubicBezTo>
                    <a:cubicBezTo>
                      <a:pt x="37148" y="16168"/>
                      <a:pt x="31433" y="18070"/>
                      <a:pt x="26670" y="22825"/>
                    </a:cubicBezTo>
                    <a:cubicBezTo>
                      <a:pt x="21907" y="27580"/>
                      <a:pt x="20002" y="33287"/>
                      <a:pt x="20002" y="40895"/>
                    </a:cubicBezTo>
                    <a:cubicBezTo>
                      <a:pt x="20002" y="48504"/>
                      <a:pt x="21907" y="54210"/>
                      <a:pt x="26670" y="58965"/>
                    </a:cubicBezTo>
                    <a:cubicBezTo>
                      <a:pt x="31433" y="63720"/>
                      <a:pt x="37148" y="65622"/>
                      <a:pt x="44767" y="65622"/>
                    </a:cubicBezTo>
                    <a:cubicBezTo>
                      <a:pt x="52388" y="65622"/>
                      <a:pt x="57150" y="63720"/>
                      <a:pt x="66675" y="59916"/>
                    </a:cubicBezTo>
                    <a:lnTo>
                      <a:pt x="66675" y="77035"/>
                    </a:lnTo>
                    <a:cubicBezTo>
                      <a:pt x="58102" y="79888"/>
                      <a:pt x="50483" y="81790"/>
                      <a:pt x="41910" y="81790"/>
                    </a:cubicBezTo>
                    <a:cubicBezTo>
                      <a:pt x="29527" y="81790"/>
                      <a:pt x="19050" y="77986"/>
                      <a:pt x="11430" y="71329"/>
                    </a:cubicBezTo>
                    <a:cubicBezTo>
                      <a:pt x="3810" y="63720"/>
                      <a:pt x="0" y="54210"/>
                      <a:pt x="0" y="42797"/>
                    </a:cubicBezTo>
                    <a:cubicBezTo>
                      <a:pt x="0" y="31385"/>
                      <a:pt x="3810" y="19972"/>
                      <a:pt x="11430" y="12364"/>
                    </a:cubicBezTo>
                    <a:cubicBezTo>
                      <a:pt x="19050" y="4755"/>
                      <a:pt x="29527" y="951"/>
                      <a:pt x="41910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4" name="Forma libre 53">
                <a:extLst>
                  <a:ext uri="{FF2B5EF4-FFF2-40B4-BE49-F238E27FC236}">
                    <a16:creationId xmlns:a16="http://schemas.microsoft.com/office/drawing/2014/main" id="{FF63030C-473C-BCAF-7A74-DA6E935F06CD}"/>
                  </a:ext>
                </a:extLst>
              </p:cNvPr>
              <p:cNvSpPr/>
              <p:nvPr/>
            </p:nvSpPr>
            <p:spPr>
              <a:xfrm>
                <a:off x="14353672" y="5795821"/>
                <a:ext cx="66675" cy="81790"/>
              </a:xfrm>
              <a:custGeom>
                <a:avLst/>
                <a:gdLst>
                  <a:gd name="connsiteX0" fmla="*/ 40005 w 66675"/>
                  <a:gd name="connsiteY0" fmla="*/ 0 h 81790"/>
                  <a:gd name="connsiteX1" fmla="*/ 64770 w 66675"/>
                  <a:gd name="connsiteY1" fmla="*/ 5706 h 81790"/>
                  <a:gd name="connsiteX2" fmla="*/ 64770 w 66675"/>
                  <a:gd name="connsiteY2" fmla="*/ 22825 h 81790"/>
                  <a:gd name="connsiteX3" fmla="*/ 43815 w 66675"/>
                  <a:gd name="connsiteY3" fmla="*/ 16168 h 81790"/>
                  <a:gd name="connsiteX4" fmla="*/ 26670 w 66675"/>
                  <a:gd name="connsiteY4" fmla="*/ 22825 h 81790"/>
                  <a:gd name="connsiteX5" fmla="*/ 20002 w 66675"/>
                  <a:gd name="connsiteY5" fmla="*/ 40895 h 81790"/>
                  <a:gd name="connsiteX6" fmla="*/ 26670 w 66675"/>
                  <a:gd name="connsiteY6" fmla="*/ 58965 h 81790"/>
                  <a:gd name="connsiteX7" fmla="*/ 44767 w 66675"/>
                  <a:gd name="connsiteY7" fmla="*/ 65622 h 81790"/>
                  <a:gd name="connsiteX8" fmla="*/ 66675 w 66675"/>
                  <a:gd name="connsiteY8" fmla="*/ 59916 h 81790"/>
                  <a:gd name="connsiteX9" fmla="*/ 66675 w 66675"/>
                  <a:gd name="connsiteY9" fmla="*/ 77035 h 81790"/>
                  <a:gd name="connsiteX10" fmla="*/ 41910 w 66675"/>
                  <a:gd name="connsiteY10" fmla="*/ 81790 h 81790"/>
                  <a:gd name="connsiteX11" fmla="*/ 11430 w 66675"/>
                  <a:gd name="connsiteY11" fmla="*/ 71329 h 81790"/>
                  <a:gd name="connsiteX12" fmla="*/ 0 w 66675"/>
                  <a:gd name="connsiteY12" fmla="*/ 42797 h 81790"/>
                  <a:gd name="connsiteX13" fmla="*/ 11430 w 66675"/>
                  <a:gd name="connsiteY13" fmla="*/ 12364 h 81790"/>
                  <a:gd name="connsiteX14" fmla="*/ 41910 w 66675"/>
                  <a:gd name="connsiteY14" fmla="*/ 951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6675" h="81790">
                    <a:moveTo>
                      <a:pt x="40005" y="0"/>
                    </a:moveTo>
                    <a:cubicBezTo>
                      <a:pt x="49530" y="0"/>
                      <a:pt x="57150" y="1902"/>
                      <a:pt x="64770" y="5706"/>
                    </a:cubicBezTo>
                    <a:lnTo>
                      <a:pt x="64770" y="22825"/>
                    </a:lnTo>
                    <a:cubicBezTo>
                      <a:pt x="57150" y="19021"/>
                      <a:pt x="50482" y="16168"/>
                      <a:pt x="43815" y="16168"/>
                    </a:cubicBezTo>
                    <a:cubicBezTo>
                      <a:pt x="37147" y="16168"/>
                      <a:pt x="31432" y="18070"/>
                      <a:pt x="26670" y="22825"/>
                    </a:cubicBezTo>
                    <a:cubicBezTo>
                      <a:pt x="21907" y="27580"/>
                      <a:pt x="20002" y="33287"/>
                      <a:pt x="20002" y="40895"/>
                    </a:cubicBezTo>
                    <a:cubicBezTo>
                      <a:pt x="20002" y="48504"/>
                      <a:pt x="21907" y="54210"/>
                      <a:pt x="26670" y="58965"/>
                    </a:cubicBezTo>
                    <a:cubicBezTo>
                      <a:pt x="31432" y="63720"/>
                      <a:pt x="37147" y="65622"/>
                      <a:pt x="44767" y="65622"/>
                    </a:cubicBezTo>
                    <a:cubicBezTo>
                      <a:pt x="52388" y="65622"/>
                      <a:pt x="57150" y="63720"/>
                      <a:pt x="66675" y="59916"/>
                    </a:cubicBezTo>
                    <a:lnTo>
                      <a:pt x="66675" y="77035"/>
                    </a:lnTo>
                    <a:cubicBezTo>
                      <a:pt x="58102" y="79888"/>
                      <a:pt x="50482" y="81790"/>
                      <a:pt x="41910" y="81790"/>
                    </a:cubicBezTo>
                    <a:cubicBezTo>
                      <a:pt x="29527" y="81790"/>
                      <a:pt x="19050" y="77986"/>
                      <a:pt x="11430" y="71329"/>
                    </a:cubicBezTo>
                    <a:cubicBezTo>
                      <a:pt x="3810" y="63720"/>
                      <a:pt x="0" y="54210"/>
                      <a:pt x="0" y="42797"/>
                    </a:cubicBezTo>
                    <a:cubicBezTo>
                      <a:pt x="0" y="31385"/>
                      <a:pt x="3810" y="19972"/>
                      <a:pt x="11430" y="12364"/>
                    </a:cubicBezTo>
                    <a:cubicBezTo>
                      <a:pt x="19050" y="4755"/>
                      <a:pt x="29527" y="951"/>
                      <a:pt x="41910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5" name="Forma libre 54">
                <a:extLst>
                  <a:ext uri="{FF2B5EF4-FFF2-40B4-BE49-F238E27FC236}">
                    <a16:creationId xmlns:a16="http://schemas.microsoft.com/office/drawing/2014/main" id="{0E1B94B0-E40A-F31F-136E-013B53740273}"/>
                  </a:ext>
                </a:extLst>
              </p:cNvPr>
              <p:cNvSpPr/>
              <p:nvPr/>
            </p:nvSpPr>
            <p:spPr>
              <a:xfrm>
                <a:off x="14434634" y="5761583"/>
                <a:ext cx="24764" cy="114126"/>
              </a:xfrm>
              <a:custGeom>
                <a:avLst/>
                <a:gdLst>
                  <a:gd name="connsiteX0" fmla="*/ 12382 w 24764"/>
                  <a:gd name="connsiteY0" fmla="*/ 0 h 114126"/>
                  <a:gd name="connsiteX1" fmla="*/ 20955 w 24764"/>
                  <a:gd name="connsiteY1" fmla="*/ 3804 h 114126"/>
                  <a:gd name="connsiteX2" fmla="*/ 24765 w 24764"/>
                  <a:gd name="connsiteY2" fmla="*/ 12364 h 114126"/>
                  <a:gd name="connsiteX3" fmla="*/ 20955 w 24764"/>
                  <a:gd name="connsiteY3" fmla="*/ 20923 h 114126"/>
                  <a:gd name="connsiteX4" fmla="*/ 12382 w 24764"/>
                  <a:gd name="connsiteY4" fmla="*/ 24727 h 114126"/>
                  <a:gd name="connsiteX5" fmla="*/ 3810 w 24764"/>
                  <a:gd name="connsiteY5" fmla="*/ 20923 h 114126"/>
                  <a:gd name="connsiteX6" fmla="*/ 0 w 24764"/>
                  <a:gd name="connsiteY6" fmla="*/ 12364 h 114126"/>
                  <a:gd name="connsiteX7" fmla="*/ 3810 w 24764"/>
                  <a:gd name="connsiteY7" fmla="*/ 3804 h 114126"/>
                  <a:gd name="connsiteX8" fmla="*/ 12382 w 24764"/>
                  <a:gd name="connsiteY8" fmla="*/ 0 h 114126"/>
                  <a:gd name="connsiteX9" fmla="*/ 21907 w 24764"/>
                  <a:gd name="connsiteY9" fmla="*/ 36140 h 114126"/>
                  <a:gd name="connsiteX10" fmla="*/ 21907 w 24764"/>
                  <a:gd name="connsiteY10" fmla="*/ 114126 h 114126"/>
                  <a:gd name="connsiteX11" fmla="*/ 952 w 24764"/>
                  <a:gd name="connsiteY11" fmla="*/ 114126 h 114126"/>
                  <a:gd name="connsiteX12" fmla="*/ 952 w 24764"/>
                  <a:gd name="connsiteY12" fmla="*/ 36140 h 114126"/>
                  <a:gd name="connsiteX13" fmla="*/ 21907 w 24764"/>
                  <a:gd name="connsiteY13" fmla="*/ 36140 h 11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64" h="114126">
                    <a:moveTo>
                      <a:pt x="12382" y="0"/>
                    </a:moveTo>
                    <a:cubicBezTo>
                      <a:pt x="15240" y="0"/>
                      <a:pt x="18097" y="951"/>
                      <a:pt x="20955" y="3804"/>
                    </a:cubicBezTo>
                    <a:cubicBezTo>
                      <a:pt x="22860" y="5706"/>
                      <a:pt x="24765" y="8559"/>
                      <a:pt x="24765" y="12364"/>
                    </a:cubicBezTo>
                    <a:cubicBezTo>
                      <a:pt x="24765" y="16168"/>
                      <a:pt x="23813" y="18070"/>
                      <a:pt x="20955" y="20923"/>
                    </a:cubicBezTo>
                    <a:cubicBezTo>
                      <a:pt x="18097" y="23776"/>
                      <a:pt x="16192" y="24727"/>
                      <a:pt x="12382" y="24727"/>
                    </a:cubicBezTo>
                    <a:cubicBezTo>
                      <a:pt x="8572" y="24727"/>
                      <a:pt x="6667" y="23776"/>
                      <a:pt x="3810" y="20923"/>
                    </a:cubicBezTo>
                    <a:cubicBezTo>
                      <a:pt x="1905" y="19021"/>
                      <a:pt x="0" y="16168"/>
                      <a:pt x="0" y="12364"/>
                    </a:cubicBezTo>
                    <a:cubicBezTo>
                      <a:pt x="0" y="8559"/>
                      <a:pt x="952" y="6657"/>
                      <a:pt x="3810" y="3804"/>
                    </a:cubicBezTo>
                    <a:cubicBezTo>
                      <a:pt x="5715" y="1902"/>
                      <a:pt x="8572" y="0"/>
                      <a:pt x="12382" y="0"/>
                    </a:cubicBezTo>
                    <a:close/>
                    <a:moveTo>
                      <a:pt x="21907" y="36140"/>
                    </a:moveTo>
                    <a:lnTo>
                      <a:pt x="21907" y="114126"/>
                    </a:lnTo>
                    <a:lnTo>
                      <a:pt x="952" y="114126"/>
                    </a:lnTo>
                    <a:lnTo>
                      <a:pt x="952" y="36140"/>
                    </a:lnTo>
                    <a:lnTo>
                      <a:pt x="21907" y="3614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6" name="Forma libre 55">
                <a:extLst>
                  <a:ext uri="{FF2B5EF4-FFF2-40B4-BE49-F238E27FC236}">
                    <a16:creationId xmlns:a16="http://schemas.microsoft.com/office/drawing/2014/main" id="{927CD8F9-D820-8D4F-50AD-0FB2C7CB0306}"/>
                  </a:ext>
                </a:extLst>
              </p:cNvPr>
              <p:cNvSpPr/>
              <p:nvPr/>
            </p:nvSpPr>
            <p:spPr>
              <a:xfrm>
                <a:off x="14474639" y="5761583"/>
                <a:ext cx="84772" cy="115077"/>
              </a:xfrm>
              <a:custGeom>
                <a:avLst/>
                <a:gdLst>
                  <a:gd name="connsiteX0" fmla="*/ 41910 w 84772"/>
                  <a:gd name="connsiteY0" fmla="*/ 34238 h 115077"/>
                  <a:gd name="connsiteX1" fmla="*/ 63817 w 84772"/>
                  <a:gd name="connsiteY1" fmla="*/ 38993 h 115077"/>
                  <a:gd name="connsiteX2" fmla="*/ 79058 w 84772"/>
                  <a:gd name="connsiteY2" fmla="*/ 53259 h 115077"/>
                  <a:gd name="connsiteX3" fmla="*/ 84773 w 84772"/>
                  <a:gd name="connsiteY3" fmla="*/ 74182 h 115077"/>
                  <a:gd name="connsiteX4" fmla="*/ 80010 w 84772"/>
                  <a:gd name="connsiteY4" fmla="*/ 95105 h 115077"/>
                  <a:gd name="connsiteX5" fmla="*/ 64770 w 84772"/>
                  <a:gd name="connsiteY5" fmla="*/ 109371 h 115077"/>
                  <a:gd name="connsiteX6" fmla="*/ 41910 w 84772"/>
                  <a:gd name="connsiteY6" fmla="*/ 115077 h 115077"/>
                  <a:gd name="connsiteX7" fmla="*/ 20002 w 84772"/>
                  <a:gd name="connsiteY7" fmla="*/ 109371 h 115077"/>
                  <a:gd name="connsiteX8" fmla="*/ 4763 w 84772"/>
                  <a:gd name="connsiteY8" fmla="*/ 95105 h 115077"/>
                  <a:gd name="connsiteX9" fmla="*/ 0 w 84772"/>
                  <a:gd name="connsiteY9" fmla="*/ 74182 h 115077"/>
                  <a:gd name="connsiteX10" fmla="*/ 5715 w 84772"/>
                  <a:gd name="connsiteY10" fmla="*/ 53259 h 115077"/>
                  <a:gd name="connsiteX11" fmla="*/ 20955 w 84772"/>
                  <a:gd name="connsiteY11" fmla="*/ 38993 h 115077"/>
                  <a:gd name="connsiteX12" fmla="*/ 42863 w 84772"/>
                  <a:gd name="connsiteY12" fmla="*/ 34238 h 115077"/>
                  <a:gd name="connsiteX13" fmla="*/ 20955 w 84772"/>
                  <a:gd name="connsiteY13" fmla="*/ 74182 h 115077"/>
                  <a:gd name="connsiteX14" fmla="*/ 26670 w 84772"/>
                  <a:gd name="connsiteY14" fmla="*/ 93203 h 115077"/>
                  <a:gd name="connsiteX15" fmla="*/ 41910 w 84772"/>
                  <a:gd name="connsiteY15" fmla="*/ 99860 h 115077"/>
                  <a:gd name="connsiteX16" fmla="*/ 58102 w 84772"/>
                  <a:gd name="connsiteY16" fmla="*/ 93203 h 115077"/>
                  <a:gd name="connsiteX17" fmla="*/ 63817 w 84772"/>
                  <a:gd name="connsiteY17" fmla="*/ 74182 h 115077"/>
                  <a:gd name="connsiteX18" fmla="*/ 58102 w 84772"/>
                  <a:gd name="connsiteY18" fmla="*/ 56112 h 115077"/>
                  <a:gd name="connsiteX19" fmla="*/ 41910 w 84772"/>
                  <a:gd name="connsiteY19" fmla="*/ 49455 h 115077"/>
                  <a:gd name="connsiteX20" fmla="*/ 26670 w 84772"/>
                  <a:gd name="connsiteY20" fmla="*/ 56112 h 115077"/>
                  <a:gd name="connsiteX21" fmla="*/ 20955 w 84772"/>
                  <a:gd name="connsiteY21" fmla="*/ 74182 h 115077"/>
                  <a:gd name="connsiteX22" fmla="*/ 66675 w 84772"/>
                  <a:gd name="connsiteY22" fmla="*/ 0 h 115077"/>
                  <a:gd name="connsiteX23" fmla="*/ 42863 w 84772"/>
                  <a:gd name="connsiteY23" fmla="*/ 24727 h 115077"/>
                  <a:gd name="connsiteX24" fmla="*/ 31433 w 84772"/>
                  <a:gd name="connsiteY24" fmla="*/ 24727 h 115077"/>
                  <a:gd name="connsiteX25" fmla="*/ 43815 w 84772"/>
                  <a:gd name="connsiteY25" fmla="*/ 0 h 115077"/>
                  <a:gd name="connsiteX26" fmla="*/ 66675 w 84772"/>
                  <a:gd name="connsiteY26" fmla="*/ 0 h 115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84772" h="115077">
                    <a:moveTo>
                      <a:pt x="41910" y="34238"/>
                    </a:moveTo>
                    <a:cubicBezTo>
                      <a:pt x="50483" y="34238"/>
                      <a:pt x="57150" y="36140"/>
                      <a:pt x="63817" y="38993"/>
                    </a:cubicBezTo>
                    <a:cubicBezTo>
                      <a:pt x="70485" y="41846"/>
                      <a:pt x="75248" y="47553"/>
                      <a:pt x="79058" y="53259"/>
                    </a:cubicBezTo>
                    <a:cubicBezTo>
                      <a:pt x="82867" y="58965"/>
                      <a:pt x="84773" y="66574"/>
                      <a:pt x="84773" y="74182"/>
                    </a:cubicBezTo>
                    <a:cubicBezTo>
                      <a:pt x="84773" y="81790"/>
                      <a:pt x="82867" y="89399"/>
                      <a:pt x="80010" y="95105"/>
                    </a:cubicBezTo>
                    <a:cubicBezTo>
                      <a:pt x="76200" y="100811"/>
                      <a:pt x="71438" y="105567"/>
                      <a:pt x="64770" y="109371"/>
                    </a:cubicBezTo>
                    <a:cubicBezTo>
                      <a:pt x="58102" y="113175"/>
                      <a:pt x="50483" y="115077"/>
                      <a:pt x="41910" y="115077"/>
                    </a:cubicBezTo>
                    <a:cubicBezTo>
                      <a:pt x="33338" y="115077"/>
                      <a:pt x="26670" y="113175"/>
                      <a:pt x="20002" y="109371"/>
                    </a:cubicBezTo>
                    <a:cubicBezTo>
                      <a:pt x="13335" y="105567"/>
                      <a:pt x="8573" y="100811"/>
                      <a:pt x="4763" y="95105"/>
                    </a:cubicBezTo>
                    <a:cubicBezTo>
                      <a:pt x="952" y="89399"/>
                      <a:pt x="0" y="81790"/>
                      <a:pt x="0" y="74182"/>
                    </a:cubicBezTo>
                    <a:cubicBezTo>
                      <a:pt x="0" y="66574"/>
                      <a:pt x="1905" y="58965"/>
                      <a:pt x="5715" y="53259"/>
                    </a:cubicBezTo>
                    <a:cubicBezTo>
                      <a:pt x="9525" y="47553"/>
                      <a:pt x="14288" y="42797"/>
                      <a:pt x="20955" y="38993"/>
                    </a:cubicBezTo>
                    <a:cubicBezTo>
                      <a:pt x="27623" y="35189"/>
                      <a:pt x="35242" y="34238"/>
                      <a:pt x="42863" y="34238"/>
                    </a:cubicBezTo>
                    <a:close/>
                    <a:moveTo>
                      <a:pt x="20955" y="74182"/>
                    </a:moveTo>
                    <a:cubicBezTo>
                      <a:pt x="20955" y="81790"/>
                      <a:pt x="22860" y="88448"/>
                      <a:pt x="26670" y="93203"/>
                    </a:cubicBezTo>
                    <a:cubicBezTo>
                      <a:pt x="30480" y="97958"/>
                      <a:pt x="35242" y="99860"/>
                      <a:pt x="41910" y="99860"/>
                    </a:cubicBezTo>
                    <a:cubicBezTo>
                      <a:pt x="48577" y="99860"/>
                      <a:pt x="54292" y="97958"/>
                      <a:pt x="58102" y="93203"/>
                    </a:cubicBezTo>
                    <a:cubicBezTo>
                      <a:pt x="61913" y="88448"/>
                      <a:pt x="63817" y="82741"/>
                      <a:pt x="63817" y="74182"/>
                    </a:cubicBezTo>
                    <a:cubicBezTo>
                      <a:pt x="63817" y="65622"/>
                      <a:pt x="61913" y="59916"/>
                      <a:pt x="58102" y="56112"/>
                    </a:cubicBezTo>
                    <a:cubicBezTo>
                      <a:pt x="54292" y="52308"/>
                      <a:pt x="48577" y="49455"/>
                      <a:pt x="41910" y="49455"/>
                    </a:cubicBezTo>
                    <a:cubicBezTo>
                      <a:pt x="35242" y="49455"/>
                      <a:pt x="30480" y="51357"/>
                      <a:pt x="26670" y="56112"/>
                    </a:cubicBezTo>
                    <a:cubicBezTo>
                      <a:pt x="22860" y="60867"/>
                      <a:pt x="20955" y="66574"/>
                      <a:pt x="20955" y="74182"/>
                    </a:cubicBezTo>
                    <a:close/>
                    <a:moveTo>
                      <a:pt x="66675" y="0"/>
                    </a:moveTo>
                    <a:lnTo>
                      <a:pt x="42863" y="24727"/>
                    </a:lnTo>
                    <a:lnTo>
                      <a:pt x="31433" y="24727"/>
                    </a:lnTo>
                    <a:lnTo>
                      <a:pt x="43815" y="0"/>
                    </a:lnTo>
                    <a:lnTo>
                      <a:pt x="66675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7" name="Forma libre 56">
                <a:extLst>
                  <a:ext uri="{FF2B5EF4-FFF2-40B4-BE49-F238E27FC236}">
                    <a16:creationId xmlns:a16="http://schemas.microsoft.com/office/drawing/2014/main" id="{3CE345A2-6268-5259-07E5-0611DD72BC5F}"/>
                  </a:ext>
                </a:extLst>
              </p:cNvPr>
              <p:cNvSpPr/>
              <p:nvPr/>
            </p:nvSpPr>
            <p:spPr>
              <a:xfrm>
                <a:off x="14576556" y="5795821"/>
                <a:ext cx="73342" cy="79888"/>
              </a:xfrm>
              <a:custGeom>
                <a:avLst/>
                <a:gdLst>
                  <a:gd name="connsiteX0" fmla="*/ 45720 w 73342"/>
                  <a:gd name="connsiteY0" fmla="*/ 0 h 79888"/>
                  <a:gd name="connsiteX1" fmla="*/ 65723 w 73342"/>
                  <a:gd name="connsiteY1" fmla="*/ 8559 h 79888"/>
                  <a:gd name="connsiteX2" fmla="*/ 73343 w 73342"/>
                  <a:gd name="connsiteY2" fmla="*/ 30434 h 79888"/>
                  <a:gd name="connsiteX3" fmla="*/ 73343 w 73342"/>
                  <a:gd name="connsiteY3" fmla="*/ 79888 h 79888"/>
                  <a:gd name="connsiteX4" fmla="*/ 52388 w 73342"/>
                  <a:gd name="connsiteY4" fmla="*/ 79888 h 79888"/>
                  <a:gd name="connsiteX5" fmla="*/ 52388 w 73342"/>
                  <a:gd name="connsiteY5" fmla="*/ 32336 h 79888"/>
                  <a:gd name="connsiteX6" fmla="*/ 48578 w 73342"/>
                  <a:gd name="connsiteY6" fmla="*/ 19972 h 79888"/>
                  <a:gd name="connsiteX7" fmla="*/ 39053 w 73342"/>
                  <a:gd name="connsiteY7" fmla="*/ 15217 h 79888"/>
                  <a:gd name="connsiteX8" fmla="*/ 30480 w 73342"/>
                  <a:gd name="connsiteY8" fmla="*/ 18070 h 79888"/>
                  <a:gd name="connsiteX9" fmla="*/ 20955 w 73342"/>
                  <a:gd name="connsiteY9" fmla="*/ 27580 h 79888"/>
                  <a:gd name="connsiteX10" fmla="*/ 20955 w 73342"/>
                  <a:gd name="connsiteY10" fmla="*/ 79888 h 79888"/>
                  <a:gd name="connsiteX11" fmla="*/ 0 w 73342"/>
                  <a:gd name="connsiteY11" fmla="*/ 79888 h 79888"/>
                  <a:gd name="connsiteX12" fmla="*/ 0 w 73342"/>
                  <a:gd name="connsiteY12" fmla="*/ 1902 h 79888"/>
                  <a:gd name="connsiteX13" fmla="*/ 20955 w 73342"/>
                  <a:gd name="connsiteY13" fmla="*/ 1902 h 79888"/>
                  <a:gd name="connsiteX14" fmla="*/ 20955 w 73342"/>
                  <a:gd name="connsiteY14" fmla="*/ 13315 h 79888"/>
                  <a:gd name="connsiteX15" fmla="*/ 32385 w 73342"/>
                  <a:gd name="connsiteY15" fmla="*/ 3804 h 79888"/>
                  <a:gd name="connsiteX16" fmla="*/ 45720 w 73342"/>
                  <a:gd name="connsiteY16" fmla="*/ 951 h 7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342" h="79888">
                    <a:moveTo>
                      <a:pt x="45720" y="0"/>
                    </a:moveTo>
                    <a:cubicBezTo>
                      <a:pt x="54293" y="0"/>
                      <a:pt x="60960" y="2853"/>
                      <a:pt x="65723" y="8559"/>
                    </a:cubicBezTo>
                    <a:cubicBezTo>
                      <a:pt x="70485" y="14266"/>
                      <a:pt x="73343" y="20923"/>
                      <a:pt x="73343" y="30434"/>
                    </a:cubicBezTo>
                    <a:lnTo>
                      <a:pt x="73343" y="79888"/>
                    </a:lnTo>
                    <a:lnTo>
                      <a:pt x="52388" y="79888"/>
                    </a:lnTo>
                    <a:lnTo>
                      <a:pt x="52388" y="32336"/>
                    </a:lnTo>
                    <a:cubicBezTo>
                      <a:pt x="52388" y="27580"/>
                      <a:pt x="51435" y="22825"/>
                      <a:pt x="48578" y="19972"/>
                    </a:cubicBezTo>
                    <a:cubicBezTo>
                      <a:pt x="45720" y="17119"/>
                      <a:pt x="42863" y="15217"/>
                      <a:pt x="39053" y="15217"/>
                    </a:cubicBezTo>
                    <a:cubicBezTo>
                      <a:pt x="35243" y="15217"/>
                      <a:pt x="33338" y="15217"/>
                      <a:pt x="30480" y="18070"/>
                    </a:cubicBezTo>
                    <a:cubicBezTo>
                      <a:pt x="27623" y="20923"/>
                      <a:pt x="24765" y="22825"/>
                      <a:pt x="20955" y="27580"/>
                    </a:cubicBezTo>
                    <a:lnTo>
                      <a:pt x="20955" y="79888"/>
                    </a:lnTo>
                    <a:lnTo>
                      <a:pt x="0" y="79888"/>
                    </a:lnTo>
                    <a:lnTo>
                      <a:pt x="0" y="1902"/>
                    </a:lnTo>
                    <a:lnTo>
                      <a:pt x="20955" y="1902"/>
                    </a:lnTo>
                    <a:lnTo>
                      <a:pt x="20955" y="13315"/>
                    </a:lnTo>
                    <a:cubicBezTo>
                      <a:pt x="24765" y="8559"/>
                      <a:pt x="28575" y="5706"/>
                      <a:pt x="32385" y="3804"/>
                    </a:cubicBezTo>
                    <a:cubicBezTo>
                      <a:pt x="36195" y="1902"/>
                      <a:pt x="40958" y="951"/>
                      <a:pt x="45720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8" name="Forma libre 57">
                <a:extLst>
                  <a:ext uri="{FF2B5EF4-FFF2-40B4-BE49-F238E27FC236}">
                    <a16:creationId xmlns:a16="http://schemas.microsoft.com/office/drawing/2014/main" id="{67DC4652-4717-3849-D833-0DB6AD160BB5}"/>
                  </a:ext>
                </a:extLst>
              </p:cNvPr>
              <p:cNvSpPr/>
              <p:nvPr/>
            </p:nvSpPr>
            <p:spPr>
              <a:xfrm>
                <a:off x="14715622" y="5756828"/>
                <a:ext cx="111442" cy="119832"/>
              </a:xfrm>
              <a:custGeom>
                <a:avLst/>
                <a:gdLst>
                  <a:gd name="connsiteX0" fmla="*/ 65722 w 111442"/>
                  <a:gd name="connsiteY0" fmla="*/ 0 h 119832"/>
                  <a:gd name="connsiteX1" fmla="*/ 108585 w 111442"/>
                  <a:gd name="connsiteY1" fmla="*/ 9511 h 119832"/>
                  <a:gd name="connsiteX2" fmla="*/ 108585 w 111442"/>
                  <a:gd name="connsiteY2" fmla="*/ 30434 h 119832"/>
                  <a:gd name="connsiteX3" fmla="*/ 66675 w 111442"/>
                  <a:gd name="connsiteY3" fmla="*/ 19972 h 119832"/>
                  <a:gd name="connsiteX4" fmla="*/ 43815 w 111442"/>
                  <a:gd name="connsiteY4" fmla="*/ 24727 h 119832"/>
                  <a:gd name="connsiteX5" fmla="*/ 28575 w 111442"/>
                  <a:gd name="connsiteY5" fmla="*/ 38993 h 119832"/>
                  <a:gd name="connsiteX6" fmla="*/ 22860 w 111442"/>
                  <a:gd name="connsiteY6" fmla="*/ 59916 h 119832"/>
                  <a:gd name="connsiteX7" fmla="*/ 35242 w 111442"/>
                  <a:gd name="connsiteY7" fmla="*/ 88448 h 119832"/>
                  <a:gd name="connsiteX8" fmla="*/ 66675 w 111442"/>
                  <a:gd name="connsiteY8" fmla="*/ 98909 h 119832"/>
                  <a:gd name="connsiteX9" fmla="*/ 77152 w 111442"/>
                  <a:gd name="connsiteY9" fmla="*/ 98909 h 119832"/>
                  <a:gd name="connsiteX10" fmla="*/ 88582 w 111442"/>
                  <a:gd name="connsiteY10" fmla="*/ 95105 h 119832"/>
                  <a:gd name="connsiteX11" fmla="*/ 88582 w 111442"/>
                  <a:gd name="connsiteY11" fmla="*/ 76084 h 119832"/>
                  <a:gd name="connsiteX12" fmla="*/ 69532 w 111442"/>
                  <a:gd name="connsiteY12" fmla="*/ 76084 h 119832"/>
                  <a:gd name="connsiteX13" fmla="*/ 69532 w 111442"/>
                  <a:gd name="connsiteY13" fmla="*/ 58014 h 119832"/>
                  <a:gd name="connsiteX14" fmla="*/ 111442 w 111442"/>
                  <a:gd name="connsiteY14" fmla="*/ 58014 h 119832"/>
                  <a:gd name="connsiteX15" fmla="*/ 111442 w 111442"/>
                  <a:gd name="connsiteY15" fmla="*/ 106518 h 119832"/>
                  <a:gd name="connsiteX16" fmla="*/ 90488 w 111442"/>
                  <a:gd name="connsiteY16" fmla="*/ 116028 h 119832"/>
                  <a:gd name="connsiteX17" fmla="*/ 65722 w 111442"/>
                  <a:gd name="connsiteY17" fmla="*/ 119832 h 119832"/>
                  <a:gd name="connsiteX18" fmla="*/ 32385 w 111442"/>
                  <a:gd name="connsiteY18" fmla="*/ 112224 h 119832"/>
                  <a:gd name="connsiteX19" fmla="*/ 8572 w 111442"/>
                  <a:gd name="connsiteY19" fmla="*/ 91301 h 119832"/>
                  <a:gd name="connsiteX20" fmla="*/ 0 w 111442"/>
                  <a:gd name="connsiteY20" fmla="*/ 60867 h 119832"/>
                  <a:gd name="connsiteX21" fmla="*/ 8572 w 111442"/>
                  <a:gd name="connsiteY21" fmla="*/ 29483 h 119832"/>
                  <a:gd name="connsiteX22" fmla="*/ 32385 w 111442"/>
                  <a:gd name="connsiteY22" fmla="*/ 7608 h 119832"/>
                  <a:gd name="connsiteX23" fmla="*/ 66675 w 111442"/>
                  <a:gd name="connsiteY23" fmla="*/ 0 h 11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42" h="119832">
                    <a:moveTo>
                      <a:pt x="65722" y="0"/>
                    </a:moveTo>
                    <a:cubicBezTo>
                      <a:pt x="80010" y="0"/>
                      <a:pt x="94297" y="2853"/>
                      <a:pt x="108585" y="9511"/>
                    </a:cubicBezTo>
                    <a:lnTo>
                      <a:pt x="108585" y="30434"/>
                    </a:lnTo>
                    <a:cubicBezTo>
                      <a:pt x="94297" y="22825"/>
                      <a:pt x="80010" y="19972"/>
                      <a:pt x="66675" y="19972"/>
                    </a:cubicBezTo>
                    <a:cubicBezTo>
                      <a:pt x="53340" y="19972"/>
                      <a:pt x="50482" y="21874"/>
                      <a:pt x="43815" y="24727"/>
                    </a:cubicBezTo>
                    <a:cubicBezTo>
                      <a:pt x="37147" y="27580"/>
                      <a:pt x="32385" y="33287"/>
                      <a:pt x="28575" y="38993"/>
                    </a:cubicBezTo>
                    <a:cubicBezTo>
                      <a:pt x="24765" y="44699"/>
                      <a:pt x="22860" y="52308"/>
                      <a:pt x="22860" y="59916"/>
                    </a:cubicBezTo>
                    <a:cubicBezTo>
                      <a:pt x="22860" y="72280"/>
                      <a:pt x="26670" y="81790"/>
                      <a:pt x="35242" y="88448"/>
                    </a:cubicBezTo>
                    <a:cubicBezTo>
                      <a:pt x="42863" y="96056"/>
                      <a:pt x="53340" y="98909"/>
                      <a:pt x="66675" y="98909"/>
                    </a:cubicBezTo>
                    <a:cubicBezTo>
                      <a:pt x="80010" y="98909"/>
                      <a:pt x="73342" y="98909"/>
                      <a:pt x="77152" y="98909"/>
                    </a:cubicBezTo>
                    <a:cubicBezTo>
                      <a:pt x="80010" y="98909"/>
                      <a:pt x="84772" y="97007"/>
                      <a:pt x="88582" y="95105"/>
                    </a:cubicBezTo>
                    <a:lnTo>
                      <a:pt x="88582" y="76084"/>
                    </a:lnTo>
                    <a:lnTo>
                      <a:pt x="69532" y="76084"/>
                    </a:lnTo>
                    <a:lnTo>
                      <a:pt x="69532" y="58014"/>
                    </a:lnTo>
                    <a:lnTo>
                      <a:pt x="111442" y="58014"/>
                    </a:lnTo>
                    <a:lnTo>
                      <a:pt x="111442" y="106518"/>
                    </a:lnTo>
                    <a:cubicBezTo>
                      <a:pt x="105727" y="110322"/>
                      <a:pt x="99060" y="114126"/>
                      <a:pt x="90488" y="116028"/>
                    </a:cubicBezTo>
                    <a:cubicBezTo>
                      <a:pt x="82867" y="117930"/>
                      <a:pt x="74295" y="119832"/>
                      <a:pt x="65722" y="119832"/>
                    </a:cubicBezTo>
                    <a:cubicBezTo>
                      <a:pt x="53340" y="119832"/>
                      <a:pt x="41910" y="116979"/>
                      <a:pt x="32385" y="112224"/>
                    </a:cubicBezTo>
                    <a:cubicBezTo>
                      <a:pt x="21907" y="107469"/>
                      <a:pt x="14288" y="99860"/>
                      <a:pt x="8572" y="91301"/>
                    </a:cubicBezTo>
                    <a:cubicBezTo>
                      <a:pt x="2857" y="81790"/>
                      <a:pt x="0" y="72280"/>
                      <a:pt x="0" y="60867"/>
                    </a:cubicBezTo>
                    <a:cubicBezTo>
                      <a:pt x="0" y="49455"/>
                      <a:pt x="2857" y="38993"/>
                      <a:pt x="8572" y="29483"/>
                    </a:cubicBezTo>
                    <a:cubicBezTo>
                      <a:pt x="14288" y="19972"/>
                      <a:pt x="21907" y="13315"/>
                      <a:pt x="32385" y="7608"/>
                    </a:cubicBezTo>
                    <a:cubicBezTo>
                      <a:pt x="42863" y="1902"/>
                      <a:pt x="53340" y="0"/>
                      <a:pt x="66675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9" name="Forma libre 58">
                <a:extLst>
                  <a:ext uri="{FF2B5EF4-FFF2-40B4-BE49-F238E27FC236}">
                    <a16:creationId xmlns:a16="http://schemas.microsoft.com/office/drawing/2014/main" id="{A35AA9A5-273B-7F74-46EF-6B103AE2AFBB}"/>
                  </a:ext>
                </a:extLst>
              </p:cNvPr>
              <p:cNvSpPr/>
              <p:nvPr/>
            </p:nvSpPr>
            <p:spPr>
              <a:xfrm>
                <a:off x="14845162" y="5794870"/>
                <a:ext cx="76199" cy="81790"/>
              </a:xfrm>
              <a:custGeom>
                <a:avLst/>
                <a:gdLst>
                  <a:gd name="connsiteX0" fmla="*/ 38100 w 76199"/>
                  <a:gd name="connsiteY0" fmla="*/ 951 h 81790"/>
                  <a:gd name="connsiteX1" fmla="*/ 65723 w 76199"/>
                  <a:gd name="connsiteY1" fmla="*/ 12364 h 81790"/>
                  <a:gd name="connsiteX2" fmla="*/ 76200 w 76199"/>
                  <a:gd name="connsiteY2" fmla="*/ 42797 h 81790"/>
                  <a:gd name="connsiteX3" fmla="*/ 76200 w 76199"/>
                  <a:gd name="connsiteY3" fmla="*/ 45650 h 81790"/>
                  <a:gd name="connsiteX4" fmla="*/ 20955 w 76199"/>
                  <a:gd name="connsiteY4" fmla="*/ 45650 h 81790"/>
                  <a:gd name="connsiteX5" fmla="*/ 28575 w 76199"/>
                  <a:gd name="connsiteY5" fmla="*/ 61818 h 81790"/>
                  <a:gd name="connsiteX6" fmla="*/ 46673 w 76199"/>
                  <a:gd name="connsiteY6" fmla="*/ 67525 h 81790"/>
                  <a:gd name="connsiteX7" fmla="*/ 60960 w 76199"/>
                  <a:gd name="connsiteY7" fmla="*/ 64671 h 81790"/>
                  <a:gd name="connsiteX8" fmla="*/ 75248 w 76199"/>
                  <a:gd name="connsiteY8" fmla="*/ 57063 h 81790"/>
                  <a:gd name="connsiteX9" fmla="*/ 75248 w 76199"/>
                  <a:gd name="connsiteY9" fmla="*/ 72280 h 81790"/>
                  <a:gd name="connsiteX10" fmla="*/ 41910 w 76199"/>
                  <a:gd name="connsiteY10" fmla="*/ 81790 h 81790"/>
                  <a:gd name="connsiteX11" fmla="*/ 11430 w 76199"/>
                  <a:gd name="connsiteY11" fmla="*/ 70378 h 81790"/>
                  <a:gd name="connsiteX12" fmla="*/ 0 w 76199"/>
                  <a:gd name="connsiteY12" fmla="*/ 40895 h 81790"/>
                  <a:gd name="connsiteX13" fmla="*/ 10477 w 76199"/>
                  <a:gd name="connsiteY13" fmla="*/ 11413 h 81790"/>
                  <a:gd name="connsiteX14" fmla="*/ 39052 w 76199"/>
                  <a:gd name="connsiteY14" fmla="*/ 0 h 81790"/>
                  <a:gd name="connsiteX15" fmla="*/ 55245 w 76199"/>
                  <a:gd name="connsiteY15" fmla="*/ 33287 h 81790"/>
                  <a:gd name="connsiteX16" fmla="*/ 50482 w 76199"/>
                  <a:gd name="connsiteY16" fmla="*/ 19972 h 81790"/>
                  <a:gd name="connsiteX17" fmla="*/ 38100 w 76199"/>
                  <a:gd name="connsiteY17" fmla="*/ 15217 h 81790"/>
                  <a:gd name="connsiteX18" fmla="*/ 25717 w 76199"/>
                  <a:gd name="connsiteY18" fmla="*/ 19972 h 81790"/>
                  <a:gd name="connsiteX19" fmla="*/ 20002 w 76199"/>
                  <a:gd name="connsiteY19" fmla="*/ 33287 h 81790"/>
                  <a:gd name="connsiteX20" fmla="*/ 55245 w 76199"/>
                  <a:gd name="connsiteY20" fmla="*/ 33287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6199" h="81790">
                    <a:moveTo>
                      <a:pt x="38100" y="951"/>
                    </a:moveTo>
                    <a:cubicBezTo>
                      <a:pt x="49530" y="951"/>
                      <a:pt x="59055" y="4755"/>
                      <a:pt x="65723" y="12364"/>
                    </a:cubicBezTo>
                    <a:cubicBezTo>
                      <a:pt x="72390" y="19972"/>
                      <a:pt x="76200" y="29483"/>
                      <a:pt x="76200" y="42797"/>
                    </a:cubicBezTo>
                    <a:lnTo>
                      <a:pt x="76200" y="45650"/>
                    </a:lnTo>
                    <a:lnTo>
                      <a:pt x="20955" y="45650"/>
                    </a:lnTo>
                    <a:cubicBezTo>
                      <a:pt x="20955" y="52308"/>
                      <a:pt x="24765" y="58014"/>
                      <a:pt x="28575" y="61818"/>
                    </a:cubicBezTo>
                    <a:cubicBezTo>
                      <a:pt x="32385" y="65622"/>
                      <a:pt x="39052" y="67525"/>
                      <a:pt x="46673" y="67525"/>
                    </a:cubicBezTo>
                    <a:cubicBezTo>
                      <a:pt x="54292" y="67525"/>
                      <a:pt x="56198" y="67525"/>
                      <a:pt x="60960" y="64671"/>
                    </a:cubicBezTo>
                    <a:cubicBezTo>
                      <a:pt x="65723" y="62769"/>
                      <a:pt x="70485" y="59916"/>
                      <a:pt x="75248" y="57063"/>
                    </a:cubicBezTo>
                    <a:lnTo>
                      <a:pt x="75248" y="72280"/>
                    </a:lnTo>
                    <a:cubicBezTo>
                      <a:pt x="65723" y="78937"/>
                      <a:pt x="55245" y="81790"/>
                      <a:pt x="41910" y="81790"/>
                    </a:cubicBezTo>
                    <a:cubicBezTo>
                      <a:pt x="28575" y="81790"/>
                      <a:pt x="19050" y="77986"/>
                      <a:pt x="11430" y="70378"/>
                    </a:cubicBezTo>
                    <a:cubicBezTo>
                      <a:pt x="3810" y="62769"/>
                      <a:pt x="0" y="53259"/>
                      <a:pt x="0" y="40895"/>
                    </a:cubicBezTo>
                    <a:cubicBezTo>
                      <a:pt x="0" y="28532"/>
                      <a:pt x="3810" y="19021"/>
                      <a:pt x="10477" y="11413"/>
                    </a:cubicBezTo>
                    <a:cubicBezTo>
                      <a:pt x="18098" y="3804"/>
                      <a:pt x="26670" y="0"/>
                      <a:pt x="39052" y="0"/>
                    </a:cubicBezTo>
                    <a:close/>
                    <a:moveTo>
                      <a:pt x="55245" y="33287"/>
                    </a:moveTo>
                    <a:cubicBezTo>
                      <a:pt x="55245" y="27580"/>
                      <a:pt x="53340" y="22825"/>
                      <a:pt x="50482" y="19972"/>
                    </a:cubicBezTo>
                    <a:cubicBezTo>
                      <a:pt x="47625" y="17119"/>
                      <a:pt x="43815" y="15217"/>
                      <a:pt x="38100" y="15217"/>
                    </a:cubicBezTo>
                    <a:cubicBezTo>
                      <a:pt x="32385" y="15217"/>
                      <a:pt x="28575" y="17119"/>
                      <a:pt x="25717" y="19972"/>
                    </a:cubicBezTo>
                    <a:cubicBezTo>
                      <a:pt x="22860" y="22825"/>
                      <a:pt x="20955" y="27580"/>
                      <a:pt x="20002" y="33287"/>
                    </a:cubicBezTo>
                    <a:lnTo>
                      <a:pt x="55245" y="3328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0" name="Forma libre 59">
                <a:extLst>
                  <a:ext uri="{FF2B5EF4-FFF2-40B4-BE49-F238E27FC236}">
                    <a16:creationId xmlns:a16="http://schemas.microsoft.com/office/drawing/2014/main" id="{835671D5-3550-8228-46EF-A4FE11E944A7}"/>
                  </a:ext>
                </a:extLst>
              </p:cNvPr>
              <p:cNvSpPr/>
              <p:nvPr/>
            </p:nvSpPr>
            <p:spPr>
              <a:xfrm>
                <a:off x="14935649" y="5795821"/>
                <a:ext cx="73342" cy="79888"/>
              </a:xfrm>
              <a:custGeom>
                <a:avLst/>
                <a:gdLst>
                  <a:gd name="connsiteX0" fmla="*/ 45720 w 73342"/>
                  <a:gd name="connsiteY0" fmla="*/ 0 h 79888"/>
                  <a:gd name="connsiteX1" fmla="*/ 65723 w 73342"/>
                  <a:gd name="connsiteY1" fmla="*/ 8559 h 79888"/>
                  <a:gd name="connsiteX2" fmla="*/ 73343 w 73342"/>
                  <a:gd name="connsiteY2" fmla="*/ 30434 h 79888"/>
                  <a:gd name="connsiteX3" fmla="*/ 73343 w 73342"/>
                  <a:gd name="connsiteY3" fmla="*/ 79888 h 79888"/>
                  <a:gd name="connsiteX4" fmla="*/ 52388 w 73342"/>
                  <a:gd name="connsiteY4" fmla="*/ 79888 h 79888"/>
                  <a:gd name="connsiteX5" fmla="*/ 52388 w 73342"/>
                  <a:gd name="connsiteY5" fmla="*/ 32336 h 79888"/>
                  <a:gd name="connsiteX6" fmla="*/ 48578 w 73342"/>
                  <a:gd name="connsiteY6" fmla="*/ 19972 h 79888"/>
                  <a:gd name="connsiteX7" fmla="*/ 39053 w 73342"/>
                  <a:gd name="connsiteY7" fmla="*/ 15217 h 79888"/>
                  <a:gd name="connsiteX8" fmla="*/ 30480 w 73342"/>
                  <a:gd name="connsiteY8" fmla="*/ 18070 h 79888"/>
                  <a:gd name="connsiteX9" fmla="*/ 20955 w 73342"/>
                  <a:gd name="connsiteY9" fmla="*/ 27580 h 79888"/>
                  <a:gd name="connsiteX10" fmla="*/ 20955 w 73342"/>
                  <a:gd name="connsiteY10" fmla="*/ 79888 h 79888"/>
                  <a:gd name="connsiteX11" fmla="*/ 0 w 73342"/>
                  <a:gd name="connsiteY11" fmla="*/ 79888 h 79888"/>
                  <a:gd name="connsiteX12" fmla="*/ 0 w 73342"/>
                  <a:gd name="connsiteY12" fmla="*/ 1902 h 79888"/>
                  <a:gd name="connsiteX13" fmla="*/ 20955 w 73342"/>
                  <a:gd name="connsiteY13" fmla="*/ 1902 h 79888"/>
                  <a:gd name="connsiteX14" fmla="*/ 20955 w 73342"/>
                  <a:gd name="connsiteY14" fmla="*/ 13315 h 79888"/>
                  <a:gd name="connsiteX15" fmla="*/ 32385 w 73342"/>
                  <a:gd name="connsiteY15" fmla="*/ 3804 h 79888"/>
                  <a:gd name="connsiteX16" fmla="*/ 45720 w 73342"/>
                  <a:gd name="connsiteY16" fmla="*/ 951 h 7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342" h="79888">
                    <a:moveTo>
                      <a:pt x="45720" y="0"/>
                    </a:moveTo>
                    <a:cubicBezTo>
                      <a:pt x="54293" y="0"/>
                      <a:pt x="60960" y="2853"/>
                      <a:pt x="65723" y="8559"/>
                    </a:cubicBezTo>
                    <a:cubicBezTo>
                      <a:pt x="70485" y="14266"/>
                      <a:pt x="73343" y="20923"/>
                      <a:pt x="73343" y="30434"/>
                    </a:cubicBezTo>
                    <a:lnTo>
                      <a:pt x="73343" y="79888"/>
                    </a:lnTo>
                    <a:lnTo>
                      <a:pt x="52388" y="79888"/>
                    </a:lnTo>
                    <a:lnTo>
                      <a:pt x="52388" y="32336"/>
                    </a:lnTo>
                    <a:cubicBezTo>
                      <a:pt x="52388" y="27580"/>
                      <a:pt x="51435" y="22825"/>
                      <a:pt x="48578" y="19972"/>
                    </a:cubicBezTo>
                    <a:cubicBezTo>
                      <a:pt x="45720" y="17119"/>
                      <a:pt x="42863" y="15217"/>
                      <a:pt x="39053" y="15217"/>
                    </a:cubicBezTo>
                    <a:cubicBezTo>
                      <a:pt x="35243" y="15217"/>
                      <a:pt x="33338" y="15217"/>
                      <a:pt x="30480" y="18070"/>
                    </a:cubicBezTo>
                    <a:cubicBezTo>
                      <a:pt x="27623" y="20923"/>
                      <a:pt x="24765" y="22825"/>
                      <a:pt x="20955" y="27580"/>
                    </a:cubicBezTo>
                    <a:lnTo>
                      <a:pt x="20955" y="79888"/>
                    </a:lnTo>
                    <a:lnTo>
                      <a:pt x="0" y="79888"/>
                    </a:lnTo>
                    <a:lnTo>
                      <a:pt x="0" y="1902"/>
                    </a:lnTo>
                    <a:lnTo>
                      <a:pt x="20955" y="1902"/>
                    </a:lnTo>
                    <a:lnTo>
                      <a:pt x="20955" y="13315"/>
                    </a:lnTo>
                    <a:cubicBezTo>
                      <a:pt x="24765" y="8559"/>
                      <a:pt x="28575" y="5706"/>
                      <a:pt x="32385" y="3804"/>
                    </a:cubicBezTo>
                    <a:cubicBezTo>
                      <a:pt x="36195" y="1902"/>
                      <a:pt x="40958" y="951"/>
                      <a:pt x="45720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1" name="Forma libre 60">
                <a:extLst>
                  <a:ext uri="{FF2B5EF4-FFF2-40B4-BE49-F238E27FC236}">
                    <a16:creationId xmlns:a16="http://schemas.microsoft.com/office/drawing/2014/main" id="{8E01FCCE-EB09-9447-7CDD-D9AE76E9002F}"/>
                  </a:ext>
                </a:extLst>
              </p:cNvPr>
              <p:cNvSpPr/>
              <p:nvPr/>
            </p:nvSpPr>
            <p:spPr>
              <a:xfrm>
                <a:off x="15026136" y="5794870"/>
                <a:ext cx="76200" cy="81790"/>
              </a:xfrm>
              <a:custGeom>
                <a:avLst/>
                <a:gdLst>
                  <a:gd name="connsiteX0" fmla="*/ 38100 w 76200"/>
                  <a:gd name="connsiteY0" fmla="*/ 951 h 81790"/>
                  <a:gd name="connsiteX1" fmla="*/ 65723 w 76200"/>
                  <a:gd name="connsiteY1" fmla="*/ 12364 h 81790"/>
                  <a:gd name="connsiteX2" fmla="*/ 76200 w 76200"/>
                  <a:gd name="connsiteY2" fmla="*/ 42797 h 81790"/>
                  <a:gd name="connsiteX3" fmla="*/ 76200 w 76200"/>
                  <a:gd name="connsiteY3" fmla="*/ 45650 h 81790"/>
                  <a:gd name="connsiteX4" fmla="*/ 20955 w 76200"/>
                  <a:gd name="connsiteY4" fmla="*/ 45650 h 81790"/>
                  <a:gd name="connsiteX5" fmla="*/ 28575 w 76200"/>
                  <a:gd name="connsiteY5" fmla="*/ 61818 h 81790"/>
                  <a:gd name="connsiteX6" fmla="*/ 46673 w 76200"/>
                  <a:gd name="connsiteY6" fmla="*/ 67525 h 81790"/>
                  <a:gd name="connsiteX7" fmla="*/ 60960 w 76200"/>
                  <a:gd name="connsiteY7" fmla="*/ 64671 h 81790"/>
                  <a:gd name="connsiteX8" fmla="*/ 75248 w 76200"/>
                  <a:gd name="connsiteY8" fmla="*/ 57063 h 81790"/>
                  <a:gd name="connsiteX9" fmla="*/ 75248 w 76200"/>
                  <a:gd name="connsiteY9" fmla="*/ 72280 h 81790"/>
                  <a:gd name="connsiteX10" fmla="*/ 41910 w 76200"/>
                  <a:gd name="connsiteY10" fmla="*/ 81790 h 81790"/>
                  <a:gd name="connsiteX11" fmla="*/ 11430 w 76200"/>
                  <a:gd name="connsiteY11" fmla="*/ 70378 h 81790"/>
                  <a:gd name="connsiteX12" fmla="*/ 0 w 76200"/>
                  <a:gd name="connsiteY12" fmla="*/ 40895 h 81790"/>
                  <a:gd name="connsiteX13" fmla="*/ 10478 w 76200"/>
                  <a:gd name="connsiteY13" fmla="*/ 11413 h 81790"/>
                  <a:gd name="connsiteX14" fmla="*/ 39053 w 76200"/>
                  <a:gd name="connsiteY14" fmla="*/ 0 h 81790"/>
                  <a:gd name="connsiteX15" fmla="*/ 56198 w 76200"/>
                  <a:gd name="connsiteY15" fmla="*/ 33287 h 81790"/>
                  <a:gd name="connsiteX16" fmla="*/ 51435 w 76200"/>
                  <a:gd name="connsiteY16" fmla="*/ 19972 h 81790"/>
                  <a:gd name="connsiteX17" fmla="*/ 39053 w 76200"/>
                  <a:gd name="connsiteY17" fmla="*/ 15217 h 81790"/>
                  <a:gd name="connsiteX18" fmla="*/ 26670 w 76200"/>
                  <a:gd name="connsiteY18" fmla="*/ 19972 h 81790"/>
                  <a:gd name="connsiteX19" fmla="*/ 20955 w 76200"/>
                  <a:gd name="connsiteY19" fmla="*/ 33287 h 81790"/>
                  <a:gd name="connsiteX20" fmla="*/ 56198 w 76200"/>
                  <a:gd name="connsiteY20" fmla="*/ 33287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6200" h="81790">
                    <a:moveTo>
                      <a:pt x="38100" y="951"/>
                    </a:moveTo>
                    <a:cubicBezTo>
                      <a:pt x="49530" y="951"/>
                      <a:pt x="59055" y="4755"/>
                      <a:pt x="65723" y="12364"/>
                    </a:cubicBezTo>
                    <a:cubicBezTo>
                      <a:pt x="72390" y="19972"/>
                      <a:pt x="76200" y="29483"/>
                      <a:pt x="76200" y="42797"/>
                    </a:cubicBezTo>
                    <a:lnTo>
                      <a:pt x="76200" y="45650"/>
                    </a:lnTo>
                    <a:lnTo>
                      <a:pt x="20955" y="45650"/>
                    </a:lnTo>
                    <a:cubicBezTo>
                      <a:pt x="20955" y="52308"/>
                      <a:pt x="24765" y="58014"/>
                      <a:pt x="28575" y="61818"/>
                    </a:cubicBezTo>
                    <a:cubicBezTo>
                      <a:pt x="32385" y="65622"/>
                      <a:pt x="39053" y="67525"/>
                      <a:pt x="46673" y="67525"/>
                    </a:cubicBezTo>
                    <a:cubicBezTo>
                      <a:pt x="54293" y="67525"/>
                      <a:pt x="56198" y="67525"/>
                      <a:pt x="60960" y="64671"/>
                    </a:cubicBezTo>
                    <a:cubicBezTo>
                      <a:pt x="65723" y="62769"/>
                      <a:pt x="70485" y="59916"/>
                      <a:pt x="75248" y="57063"/>
                    </a:cubicBezTo>
                    <a:lnTo>
                      <a:pt x="75248" y="72280"/>
                    </a:lnTo>
                    <a:cubicBezTo>
                      <a:pt x="65723" y="78937"/>
                      <a:pt x="55245" y="81790"/>
                      <a:pt x="41910" y="81790"/>
                    </a:cubicBezTo>
                    <a:cubicBezTo>
                      <a:pt x="28575" y="81790"/>
                      <a:pt x="19050" y="77986"/>
                      <a:pt x="11430" y="70378"/>
                    </a:cubicBezTo>
                    <a:cubicBezTo>
                      <a:pt x="3810" y="62769"/>
                      <a:pt x="0" y="53259"/>
                      <a:pt x="0" y="40895"/>
                    </a:cubicBezTo>
                    <a:cubicBezTo>
                      <a:pt x="0" y="28532"/>
                      <a:pt x="3810" y="19021"/>
                      <a:pt x="10478" y="11413"/>
                    </a:cubicBezTo>
                    <a:cubicBezTo>
                      <a:pt x="18098" y="3804"/>
                      <a:pt x="26670" y="0"/>
                      <a:pt x="39053" y="0"/>
                    </a:cubicBezTo>
                    <a:close/>
                    <a:moveTo>
                      <a:pt x="56198" y="33287"/>
                    </a:moveTo>
                    <a:cubicBezTo>
                      <a:pt x="56198" y="27580"/>
                      <a:pt x="54293" y="22825"/>
                      <a:pt x="51435" y="19972"/>
                    </a:cubicBezTo>
                    <a:cubicBezTo>
                      <a:pt x="48578" y="17119"/>
                      <a:pt x="44768" y="15217"/>
                      <a:pt x="39053" y="15217"/>
                    </a:cubicBezTo>
                    <a:cubicBezTo>
                      <a:pt x="33338" y="15217"/>
                      <a:pt x="29528" y="17119"/>
                      <a:pt x="26670" y="19972"/>
                    </a:cubicBezTo>
                    <a:cubicBezTo>
                      <a:pt x="23813" y="22825"/>
                      <a:pt x="21908" y="27580"/>
                      <a:pt x="20955" y="33287"/>
                    </a:cubicBezTo>
                    <a:lnTo>
                      <a:pt x="56198" y="3328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2" name="Forma libre 61">
                <a:extLst>
                  <a:ext uri="{FF2B5EF4-FFF2-40B4-BE49-F238E27FC236}">
                    <a16:creationId xmlns:a16="http://schemas.microsoft.com/office/drawing/2014/main" id="{642EB6C1-1ADB-4E16-8C06-F219D5EF1B2F}"/>
                  </a:ext>
                </a:extLst>
              </p:cNvPr>
              <p:cNvSpPr/>
              <p:nvPr/>
            </p:nvSpPr>
            <p:spPr>
              <a:xfrm>
                <a:off x="15116624" y="5795821"/>
                <a:ext cx="62865" cy="79888"/>
              </a:xfrm>
              <a:custGeom>
                <a:avLst/>
                <a:gdLst>
                  <a:gd name="connsiteX0" fmla="*/ 45720 w 62865"/>
                  <a:gd name="connsiteY0" fmla="*/ 0 h 79888"/>
                  <a:gd name="connsiteX1" fmla="*/ 53340 w 62865"/>
                  <a:gd name="connsiteY1" fmla="*/ 1902 h 79888"/>
                  <a:gd name="connsiteX2" fmla="*/ 62865 w 62865"/>
                  <a:gd name="connsiteY2" fmla="*/ 8559 h 79888"/>
                  <a:gd name="connsiteX3" fmla="*/ 55245 w 62865"/>
                  <a:gd name="connsiteY3" fmla="*/ 26629 h 79888"/>
                  <a:gd name="connsiteX4" fmla="*/ 40958 w 62865"/>
                  <a:gd name="connsiteY4" fmla="*/ 19972 h 79888"/>
                  <a:gd name="connsiteX5" fmla="*/ 31433 w 62865"/>
                  <a:gd name="connsiteY5" fmla="*/ 23776 h 79888"/>
                  <a:gd name="connsiteX6" fmla="*/ 23813 w 62865"/>
                  <a:gd name="connsiteY6" fmla="*/ 33287 h 79888"/>
                  <a:gd name="connsiteX7" fmla="*/ 20955 w 62865"/>
                  <a:gd name="connsiteY7" fmla="*/ 44699 h 79888"/>
                  <a:gd name="connsiteX8" fmla="*/ 20955 w 62865"/>
                  <a:gd name="connsiteY8" fmla="*/ 79888 h 79888"/>
                  <a:gd name="connsiteX9" fmla="*/ 0 w 62865"/>
                  <a:gd name="connsiteY9" fmla="*/ 79888 h 79888"/>
                  <a:gd name="connsiteX10" fmla="*/ 0 w 62865"/>
                  <a:gd name="connsiteY10" fmla="*/ 1902 h 79888"/>
                  <a:gd name="connsiteX11" fmla="*/ 20955 w 62865"/>
                  <a:gd name="connsiteY11" fmla="*/ 1902 h 79888"/>
                  <a:gd name="connsiteX12" fmla="*/ 20955 w 62865"/>
                  <a:gd name="connsiteY12" fmla="*/ 21874 h 79888"/>
                  <a:gd name="connsiteX13" fmla="*/ 20955 w 62865"/>
                  <a:gd name="connsiteY13" fmla="*/ 21874 h 79888"/>
                  <a:gd name="connsiteX14" fmla="*/ 32385 w 62865"/>
                  <a:gd name="connsiteY14" fmla="*/ 5706 h 79888"/>
                  <a:gd name="connsiteX15" fmla="*/ 44768 w 62865"/>
                  <a:gd name="connsiteY15" fmla="*/ 951 h 7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865" h="79888">
                    <a:moveTo>
                      <a:pt x="45720" y="0"/>
                    </a:moveTo>
                    <a:cubicBezTo>
                      <a:pt x="48578" y="0"/>
                      <a:pt x="51435" y="0"/>
                      <a:pt x="53340" y="1902"/>
                    </a:cubicBezTo>
                    <a:cubicBezTo>
                      <a:pt x="55245" y="3804"/>
                      <a:pt x="59055" y="4755"/>
                      <a:pt x="62865" y="8559"/>
                    </a:cubicBezTo>
                    <a:lnTo>
                      <a:pt x="55245" y="26629"/>
                    </a:lnTo>
                    <a:cubicBezTo>
                      <a:pt x="49530" y="21874"/>
                      <a:pt x="44768" y="19972"/>
                      <a:pt x="40958" y="19972"/>
                    </a:cubicBezTo>
                    <a:cubicBezTo>
                      <a:pt x="37148" y="19972"/>
                      <a:pt x="34290" y="20923"/>
                      <a:pt x="31433" y="23776"/>
                    </a:cubicBezTo>
                    <a:cubicBezTo>
                      <a:pt x="28575" y="26629"/>
                      <a:pt x="25718" y="29483"/>
                      <a:pt x="23813" y="33287"/>
                    </a:cubicBezTo>
                    <a:cubicBezTo>
                      <a:pt x="21908" y="37091"/>
                      <a:pt x="20955" y="40895"/>
                      <a:pt x="20955" y="44699"/>
                    </a:cubicBezTo>
                    <a:lnTo>
                      <a:pt x="20955" y="79888"/>
                    </a:lnTo>
                    <a:lnTo>
                      <a:pt x="0" y="79888"/>
                    </a:lnTo>
                    <a:lnTo>
                      <a:pt x="0" y="1902"/>
                    </a:lnTo>
                    <a:lnTo>
                      <a:pt x="20955" y="1902"/>
                    </a:lnTo>
                    <a:lnTo>
                      <a:pt x="20955" y="21874"/>
                    </a:lnTo>
                    <a:lnTo>
                      <a:pt x="20955" y="21874"/>
                    </a:lnTo>
                    <a:cubicBezTo>
                      <a:pt x="24765" y="14266"/>
                      <a:pt x="28575" y="8559"/>
                      <a:pt x="32385" y="5706"/>
                    </a:cubicBezTo>
                    <a:cubicBezTo>
                      <a:pt x="36195" y="1902"/>
                      <a:pt x="40005" y="951"/>
                      <a:pt x="44768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3" name="Forma libre 62">
                <a:extLst>
                  <a:ext uri="{FF2B5EF4-FFF2-40B4-BE49-F238E27FC236}">
                    <a16:creationId xmlns:a16="http://schemas.microsoft.com/office/drawing/2014/main" id="{D11E9F3C-6761-E7F2-5225-35CEAD66DF47}"/>
                  </a:ext>
                </a:extLst>
              </p:cNvPr>
              <p:cNvSpPr/>
              <p:nvPr/>
            </p:nvSpPr>
            <p:spPr>
              <a:xfrm>
                <a:off x="15184252" y="5795821"/>
                <a:ext cx="76200" cy="81790"/>
              </a:xfrm>
              <a:custGeom>
                <a:avLst/>
                <a:gdLst>
                  <a:gd name="connsiteX0" fmla="*/ 33338 w 76200"/>
                  <a:gd name="connsiteY0" fmla="*/ 0 h 81790"/>
                  <a:gd name="connsiteX1" fmla="*/ 56197 w 76200"/>
                  <a:gd name="connsiteY1" fmla="*/ 6657 h 81790"/>
                  <a:gd name="connsiteX2" fmla="*/ 63817 w 76200"/>
                  <a:gd name="connsiteY2" fmla="*/ 24727 h 81790"/>
                  <a:gd name="connsiteX3" fmla="*/ 63817 w 76200"/>
                  <a:gd name="connsiteY3" fmla="*/ 62769 h 81790"/>
                  <a:gd name="connsiteX4" fmla="*/ 67628 w 76200"/>
                  <a:gd name="connsiteY4" fmla="*/ 67525 h 81790"/>
                  <a:gd name="connsiteX5" fmla="*/ 71438 w 76200"/>
                  <a:gd name="connsiteY5" fmla="*/ 66574 h 81790"/>
                  <a:gd name="connsiteX6" fmla="*/ 76200 w 76200"/>
                  <a:gd name="connsiteY6" fmla="*/ 63720 h 81790"/>
                  <a:gd name="connsiteX7" fmla="*/ 76200 w 76200"/>
                  <a:gd name="connsiteY7" fmla="*/ 75133 h 81790"/>
                  <a:gd name="connsiteX8" fmla="*/ 56197 w 76200"/>
                  <a:gd name="connsiteY8" fmla="*/ 81790 h 81790"/>
                  <a:gd name="connsiteX9" fmla="*/ 47625 w 76200"/>
                  <a:gd name="connsiteY9" fmla="*/ 79888 h 81790"/>
                  <a:gd name="connsiteX10" fmla="*/ 43815 w 76200"/>
                  <a:gd name="connsiteY10" fmla="*/ 73231 h 81790"/>
                  <a:gd name="connsiteX11" fmla="*/ 20003 w 76200"/>
                  <a:gd name="connsiteY11" fmla="*/ 81790 h 81790"/>
                  <a:gd name="connsiteX12" fmla="*/ 5715 w 76200"/>
                  <a:gd name="connsiteY12" fmla="*/ 76084 h 81790"/>
                  <a:gd name="connsiteX13" fmla="*/ 0 w 76200"/>
                  <a:gd name="connsiteY13" fmla="*/ 62769 h 81790"/>
                  <a:gd name="connsiteX14" fmla="*/ 5715 w 76200"/>
                  <a:gd name="connsiteY14" fmla="*/ 46601 h 81790"/>
                  <a:gd name="connsiteX15" fmla="*/ 26670 w 76200"/>
                  <a:gd name="connsiteY15" fmla="*/ 36140 h 81790"/>
                  <a:gd name="connsiteX16" fmla="*/ 42863 w 76200"/>
                  <a:gd name="connsiteY16" fmla="*/ 31385 h 81790"/>
                  <a:gd name="connsiteX17" fmla="*/ 42863 w 76200"/>
                  <a:gd name="connsiteY17" fmla="*/ 27580 h 81790"/>
                  <a:gd name="connsiteX18" fmla="*/ 28575 w 76200"/>
                  <a:gd name="connsiteY18" fmla="*/ 16168 h 81790"/>
                  <a:gd name="connsiteX19" fmla="*/ 14288 w 76200"/>
                  <a:gd name="connsiteY19" fmla="*/ 19021 h 81790"/>
                  <a:gd name="connsiteX20" fmla="*/ 1905 w 76200"/>
                  <a:gd name="connsiteY20" fmla="*/ 28532 h 81790"/>
                  <a:gd name="connsiteX21" fmla="*/ 1905 w 76200"/>
                  <a:gd name="connsiteY21" fmla="*/ 10462 h 81790"/>
                  <a:gd name="connsiteX22" fmla="*/ 32385 w 76200"/>
                  <a:gd name="connsiteY22" fmla="*/ 0 h 81790"/>
                  <a:gd name="connsiteX23" fmla="*/ 20955 w 76200"/>
                  <a:gd name="connsiteY23" fmla="*/ 58965 h 81790"/>
                  <a:gd name="connsiteX24" fmla="*/ 23813 w 76200"/>
                  <a:gd name="connsiteY24" fmla="*/ 65622 h 81790"/>
                  <a:gd name="connsiteX25" fmla="*/ 30480 w 76200"/>
                  <a:gd name="connsiteY25" fmla="*/ 68476 h 81790"/>
                  <a:gd name="connsiteX26" fmla="*/ 43815 w 76200"/>
                  <a:gd name="connsiteY26" fmla="*/ 61818 h 81790"/>
                  <a:gd name="connsiteX27" fmla="*/ 43815 w 76200"/>
                  <a:gd name="connsiteY27" fmla="*/ 40895 h 81790"/>
                  <a:gd name="connsiteX28" fmla="*/ 30480 w 76200"/>
                  <a:gd name="connsiteY28" fmla="*/ 46601 h 81790"/>
                  <a:gd name="connsiteX29" fmla="*/ 22860 w 76200"/>
                  <a:gd name="connsiteY29" fmla="*/ 52308 h 81790"/>
                  <a:gd name="connsiteX30" fmla="*/ 20955 w 76200"/>
                  <a:gd name="connsiteY30" fmla="*/ 58965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6200" h="81790">
                    <a:moveTo>
                      <a:pt x="33338" y="0"/>
                    </a:moveTo>
                    <a:cubicBezTo>
                      <a:pt x="43815" y="0"/>
                      <a:pt x="51435" y="1902"/>
                      <a:pt x="56197" y="6657"/>
                    </a:cubicBezTo>
                    <a:cubicBezTo>
                      <a:pt x="60960" y="11413"/>
                      <a:pt x="63817" y="17119"/>
                      <a:pt x="63817" y="24727"/>
                    </a:cubicBezTo>
                    <a:lnTo>
                      <a:pt x="63817" y="62769"/>
                    </a:lnTo>
                    <a:cubicBezTo>
                      <a:pt x="63817" y="65622"/>
                      <a:pt x="64770" y="67525"/>
                      <a:pt x="67628" y="67525"/>
                    </a:cubicBezTo>
                    <a:cubicBezTo>
                      <a:pt x="70485" y="67525"/>
                      <a:pt x="70485" y="67525"/>
                      <a:pt x="71438" y="66574"/>
                    </a:cubicBezTo>
                    <a:cubicBezTo>
                      <a:pt x="73342" y="66574"/>
                      <a:pt x="75247" y="64671"/>
                      <a:pt x="76200" y="63720"/>
                    </a:cubicBezTo>
                    <a:lnTo>
                      <a:pt x="76200" y="75133"/>
                    </a:lnTo>
                    <a:cubicBezTo>
                      <a:pt x="68580" y="79888"/>
                      <a:pt x="62865" y="81790"/>
                      <a:pt x="56197" y="81790"/>
                    </a:cubicBezTo>
                    <a:cubicBezTo>
                      <a:pt x="49530" y="81790"/>
                      <a:pt x="49530" y="81790"/>
                      <a:pt x="47625" y="79888"/>
                    </a:cubicBezTo>
                    <a:cubicBezTo>
                      <a:pt x="45720" y="78937"/>
                      <a:pt x="43815" y="76084"/>
                      <a:pt x="43815" y="73231"/>
                    </a:cubicBezTo>
                    <a:cubicBezTo>
                      <a:pt x="36195" y="78937"/>
                      <a:pt x="27622" y="81790"/>
                      <a:pt x="20003" y="81790"/>
                    </a:cubicBezTo>
                    <a:cubicBezTo>
                      <a:pt x="12383" y="81790"/>
                      <a:pt x="9525" y="79888"/>
                      <a:pt x="5715" y="76084"/>
                    </a:cubicBezTo>
                    <a:cubicBezTo>
                      <a:pt x="1905" y="72280"/>
                      <a:pt x="0" y="67525"/>
                      <a:pt x="0" y="62769"/>
                    </a:cubicBezTo>
                    <a:cubicBezTo>
                      <a:pt x="0" y="58014"/>
                      <a:pt x="1905" y="50406"/>
                      <a:pt x="5715" y="46601"/>
                    </a:cubicBezTo>
                    <a:cubicBezTo>
                      <a:pt x="9525" y="42797"/>
                      <a:pt x="17145" y="38993"/>
                      <a:pt x="26670" y="36140"/>
                    </a:cubicBezTo>
                    <a:lnTo>
                      <a:pt x="42863" y="31385"/>
                    </a:lnTo>
                    <a:lnTo>
                      <a:pt x="42863" y="27580"/>
                    </a:lnTo>
                    <a:cubicBezTo>
                      <a:pt x="42863" y="19972"/>
                      <a:pt x="38100" y="16168"/>
                      <a:pt x="28575" y="16168"/>
                    </a:cubicBezTo>
                    <a:cubicBezTo>
                      <a:pt x="19050" y="16168"/>
                      <a:pt x="19050" y="17119"/>
                      <a:pt x="14288" y="19021"/>
                    </a:cubicBezTo>
                    <a:cubicBezTo>
                      <a:pt x="9525" y="20923"/>
                      <a:pt x="5715" y="24727"/>
                      <a:pt x="1905" y="28532"/>
                    </a:cubicBezTo>
                    <a:lnTo>
                      <a:pt x="1905" y="10462"/>
                    </a:lnTo>
                    <a:cubicBezTo>
                      <a:pt x="10478" y="3804"/>
                      <a:pt x="20955" y="0"/>
                      <a:pt x="32385" y="0"/>
                    </a:cubicBezTo>
                    <a:close/>
                    <a:moveTo>
                      <a:pt x="20955" y="58965"/>
                    </a:moveTo>
                    <a:cubicBezTo>
                      <a:pt x="20955" y="61818"/>
                      <a:pt x="20955" y="63720"/>
                      <a:pt x="23813" y="65622"/>
                    </a:cubicBezTo>
                    <a:cubicBezTo>
                      <a:pt x="26670" y="67525"/>
                      <a:pt x="27622" y="68476"/>
                      <a:pt x="30480" y="68476"/>
                    </a:cubicBezTo>
                    <a:cubicBezTo>
                      <a:pt x="35242" y="68476"/>
                      <a:pt x="39053" y="66574"/>
                      <a:pt x="43815" y="61818"/>
                    </a:cubicBezTo>
                    <a:lnTo>
                      <a:pt x="43815" y="40895"/>
                    </a:lnTo>
                    <a:cubicBezTo>
                      <a:pt x="38100" y="42797"/>
                      <a:pt x="33338" y="44699"/>
                      <a:pt x="30480" y="46601"/>
                    </a:cubicBezTo>
                    <a:cubicBezTo>
                      <a:pt x="27622" y="48504"/>
                      <a:pt x="24765" y="50406"/>
                      <a:pt x="22860" y="52308"/>
                    </a:cubicBezTo>
                    <a:cubicBezTo>
                      <a:pt x="20955" y="54210"/>
                      <a:pt x="20955" y="56112"/>
                      <a:pt x="20955" y="5896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4" name="Forma libre 63">
                <a:extLst>
                  <a:ext uri="{FF2B5EF4-FFF2-40B4-BE49-F238E27FC236}">
                    <a16:creationId xmlns:a16="http://schemas.microsoft.com/office/drawing/2014/main" id="{44205AC5-5FD8-35DA-44C8-2975A3CC3E96}"/>
                  </a:ext>
                </a:extLst>
              </p:cNvPr>
              <p:cNvSpPr/>
              <p:nvPr/>
            </p:nvSpPr>
            <p:spPr>
              <a:xfrm>
                <a:off x="15272834" y="5758730"/>
                <a:ext cx="20954" cy="116979"/>
              </a:xfrm>
              <a:custGeom>
                <a:avLst/>
                <a:gdLst>
                  <a:gd name="connsiteX0" fmla="*/ 20955 w 20954"/>
                  <a:gd name="connsiteY0" fmla="*/ 0 h 116979"/>
                  <a:gd name="connsiteX1" fmla="*/ 20955 w 20954"/>
                  <a:gd name="connsiteY1" fmla="*/ 116979 h 116979"/>
                  <a:gd name="connsiteX2" fmla="*/ 0 w 20954"/>
                  <a:gd name="connsiteY2" fmla="*/ 116979 h 116979"/>
                  <a:gd name="connsiteX3" fmla="*/ 0 w 20954"/>
                  <a:gd name="connsiteY3" fmla="*/ 0 h 116979"/>
                  <a:gd name="connsiteX4" fmla="*/ 20955 w 20954"/>
                  <a:gd name="connsiteY4" fmla="*/ 0 h 116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4" h="116979">
                    <a:moveTo>
                      <a:pt x="20955" y="0"/>
                    </a:moveTo>
                    <a:lnTo>
                      <a:pt x="20955" y="116979"/>
                    </a:lnTo>
                    <a:lnTo>
                      <a:pt x="0" y="116979"/>
                    </a:lnTo>
                    <a:lnTo>
                      <a:pt x="0" y="0"/>
                    </a:lnTo>
                    <a:lnTo>
                      <a:pt x="20955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5" name="Forma libre 64">
                <a:extLst>
                  <a:ext uri="{FF2B5EF4-FFF2-40B4-BE49-F238E27FC236}">
                    <a16:creationId xmlns:a16="http://schemas.microsoft.com/office/drawing/2014/main" id="{1B6A1575-A65B-40C9-6773-E579FC9C352F}"/>
                  </a:ext>
                </a:extLst>
              </p:cNvPr>
              <p:cNvSpPr/>
              <p:nvPr/>
            </p:nvSpPr>
            <p:spPr>
              <a:xfrm>
                <a:off x="15358559" y="5757779"/>
                <a:ext cx="78104" cy="116979"/>
              </a:xfrm>
              <a:custGeom>
                <a:avLst/>
                <a:gdLst>
                  <a:gd name="connsiteX0" fmla="*/ 57150 w 78104"/>
                  <a:gd name="connsiteY0" fmla="*/ 40895 h 116979"/>
                  <a:gd name="connsiteX1" fmla="*/ 57150 w 78104"/>
                  <a:gd name="connsiteY1" fmla="*/ 0 h 116979"/>
                  <a:gd name="connsiteX2" fmla="*/ 78105 w 78104"/>
                  <a:gd name="connsiteY2" fmla="*/ 0 h 116979"/>
                  <a:gd name="connsiteX3" fmla="*/ 78105 w 78104"/>
                  <a:gd name="connsiteY3" fmla="*/ 116979 h 116979"/>
                  <a:gd name="connsiteX4" fmla="*/ 41910 w 78104"/>
                  <a:gd name="connsiteY4" fmla="*/ 116979 h 116979"/>
                  <a:gd name="connsiteX5" fmla="*/ 11430 w 78104"/>
                  <a:gd name="connsiteY5" fmla="*/ 106518 h 116979"/>
                  <a:gd name="connsiteX6" fmla="*/ 0 w 78104"/>
                  <a:gd name="connsiteY6" fmla="*/ 77035 h 116979"/>
                  <a:gd name="connsiteX7" fmla="*/ 4763 w 78104"/>
                  <a:gd name="connsiteY7" fmla="*/ 57063 h 116979"/>
                  <a:gd name="connsiteX8" fmla="*/ 19050 w 78104"/>
                  <a:gd name="connsiteY8" fmla="*/ 42797 h 116979"/>
                  <a:gd name="connsiteX9" fmla="*/ 39052 w 78104"/>
                  <a:gd name="connsiteY9" fmla="*/ 38042 h 116979"/>
                  <a:gd name="connsiteX10" fmla="*/ 56197 w 78104"/>
                  <a:gd name="connsiteY10" fmla="*/ 40895 h 116979"/>
                  <a:gd name="connsiteX11" fmla="*/ 45720 w 78104"/>
                  <a:gd name="connsiteY11" fmla="*/ 101762 h 116979"/>
                  <a:gd name="connsiteX12" fmla="*/ 56197 w 78104"/>
                  <a:gd name="connsiteY12" fmla="*/ 101762 h 116979"/>
                  <a:gd name="connsiteX13" fmla="*/ 56197 w 78104"/>
                  <a:gd name="connsiteY13" fmla="*/ 56112 h 116979"/>
                  <a:gd name="connsiteX14" fmla="*/ 42863 w 78104"/>
                  <a:gd name="connsiteY14" fmla="*/ 53259 h 116979"/>
                  <a:gd name="connsiteX15" fmla="*/ 26670 w 78104"/>
                  <a:gd name="connsiteY15" fmla="*/ 59916 h 116979"/>
                  <a:gd name="connsiteX16" fmla="*/ 20955 w 78104"/>
                  <a:gd name="connsiteY16" fmla="*/ 77035 h 116979"/>
                  <a:gd name="connsiteX17" fmla="*/ 45720 w 78104"/>
                  <a:gd name="connsiteY17" fmla="*/ 101762 h 116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8104" h="116979">
                    <a:moveTo>
                      <a:pt x="57150" y="40895"/>
                    </a:moveTo>
                    <a:lnTo>
                      <a:pt x="57150" y="0"/>
                    </a:lnTo>
                    <a:lnTo>
                      <a:pt x="78105" y="0"/>
                    </a:lnTo>
                    <a:lnTo>
                      <a:pt x="78105" y="116979"/>
                    </a:lnTo>
                    <a:lnTo>
                      <a:pt x="41910" y="116979"/>
                    </a:lnTo>
                    <a:cubicBezTo>
                      <a:pt x="29527" y="116979"/>
                      <a:pt x="19050" y="113175"/>
                      <a:pt x="11430" y="106518"/>
                    </a:cubicBezTo>
                    <a:cubicBezTo>
                      <a:pt x="3810" y="98909"/>
                      <a:pt x="0" y="89399"/>
                      <a:pt x="0" y="77035"/>
                    </a:cubicBezTo>
                    <a:cubicBezTo>
                      <a:pt x="0" y="64671"/>
                      <a:pt x="1905" y="62769"/>
                      <a:pt x="4763" y="57063"/>
                    </a:cubicBezTo>
                    <a:cubicBezTo>
                      <a:pt x="8572" y="51357"/>
                      <a:pt x="13335" y="46601"/>
                      <a:pt x="19050" y="42797"/>
                    </a:cubicBezTo>
                    <a:cubicBezTo>
                      <a:pt x="24765" y="38993"/>
                      <a:pt x="31433" y="38042"/>
                      <a:pt x="39052" y="38042"/>
                    </a:cubicBezTo>
                    <a:cubicBezTo>
                      <a:pt x="46672" y="38042"/>
                      <a:pt x="50483" y="38993"/>
                      <a:pt x="56197" y="40895"/>
                    </a:cubicBezTo>
                    <a:close/>
                    <a:moveTo>
                      <a:pt x="45720" y="101762"/>
                    </a:moveTo>
                    <a:lnTo>
                      <a:pt x="56197" y="101762"/>
                    </a:lnTo>
                    <a:lnTo>
                      <a:pt x="56197" y="56112"/>
                    </a:lnTo>
                    <a:cubicBezTo>
                      <a:pt x="52388" y="54210"/>
                      <a:pt x="47625" y="53259"/>
                      <a:pt x="42863" y="53259"/>
                    </a:cubicBezTo>
                    <a:cubicBezTo>
                      <a:pt x="36195" y="53259"/>
                      <a:pt x="30480" y="55161"/>
                      <a:pt x="26670" y="59916"/>
                    </a:cubicBezTo>
                    <a:cubicBezTo>
                      <a:pt x="22860" y="64671"/>
                      <a:pt x="20955" y="69427"/>
                      <a:pt x="20955" y="77035"/>
                    </a:cubicBezTo>
                    <a:cubicBezTo>
                      <a:pt x="20955" y="94154"/>
                      <a:pt x="29527" y="101762"/>
                      <a:pt x="45720" y="10176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6" name="Forma libre 65">
                <a:extLst>
                  <a:ext uri="{FF2B5EF4-FFF2-40B4-BE49-F238E27FC236}">
                    <a16:creationId xmlns:a16="http://schemas.microsoft.com/office/drawing/2014/main" id="{398A6D87-2BEE-89EB-73CE-F39B388E89AA}"/>
                  </a:ext>
                </a:extLst>
              </p:cNvPr>
              <p:cNvSpPr/>
              <p:nvPr/>
            </p:nvSpPr>
            <p:spPr>
              <a:xfrm>
                <a:off x="15452856" y="5794870"/>
                <a:ext cx="76200" cy="81790"/>
              </a:xfrm>
              <a:custGeom>
                <a:avLst/>
                <a:gdLst>
                  <a:gd name="connsiteX0" fmla="*/ 38100 w 76200"/>
                  <a:gd name="connsiteY0" fmla="*/ 951 h 81790"/>
                  <a:gd name="connsiteX1" fmla="*/ 65723 w 76200"/>
                  <a:gd name="connsiteY1" fmla="*/ 12364 h 81790"/>
                  <a:gd name="connsiteX2" fmla="*/ 76200 w 76200"/>
                  <a:gd name="connsiteY2" fmla="*/ 42797 h 81790"/>
                  <a:gd name="connsiteX3" fmla="*/ 76200 w 76200"/>
                  <a:gd name="connsiteY3" fmla="*/ 45650 h 81790"/>
                  <a:gd name="connsiteX4" fmla="*/ 20955 w 76200"/>
                  <a:gd name="connsiteY4" fmla="*/ 45650 h 81790"/>
                  <a:gd name="connsiteX5" fmla="*/ 28575 w 76200"/>
                  <a:gd name="connsiteY5" fmla="*/ 61818 h 81790"/>
                  <a:gd name="connsiteX6" fmla="*/ 46673 w 76200"/>
                  <a:gd name="connsiteY6" fmla="*/ 67525 h 81790"/>
                  <a:gd name="connsiteX7" fmla="*/ 60960 w 76200"/>
                  <a:gd name="connsiteY7" fmla="*/ 64671 h 81790"/>
                  <a:gd name="connsiteX8" fmla="*/ 75248 w 76200"/>
                  <a:gd name="connsiteY8" fmla="*/ 57063 h 81790"/>
                  <a:gd name="connsiteX9" fmla="*/ 75248 w 76200"/>
                  <a:gd name="connsiteY9" fmla="*/ 72280 h 81790"/>
                  <a:gd name="connsiteX10" fmla="*/ 41910 w 76200"/>
                  <a:gd name="connsiteY10" fmla="*/ 81790 h 81790"/>
                  <a:gd name="connsiteX11" fmla="*/ 11430 w 76200"/>
                  <a:gd name="connsiteY11" fmla="*/ 70378 h 81790"/>
                  <a:gd name="connsiteX12" fmla="*/ 0 w 76200"/>
                  <a:gd name="connsiteY12" fmla="*/ 40895 h 81790"/>
                  <a:gd name="connsiteX13" fmla="*/ 10478 w 76200"/>
                  <a:gd name="connsiteY13" fmla="*/ 11413 h 81790"/>
                  <a:gd name="connsiteX14" fmla="*/ 39053 w 76200"/>
                  <a:gd name="connsiteY14" fmla="*/ 0 h 81790"/>
                  <a:gd name="connsiteX15" fmla="*/ 56198 w 76200"/>
                  <a:gd name="connsiteY15" fmla="*/ 33287 h 81790"/>
                  <a:gd name="connsiteX16" fmla="*/ 51435 w 76200"/>
                  <a:gd name="connsiteY16" fmla="*/ 19972 h 81790"/>
                  <a:gd name="connsiteX17" fmla="*/ 39053 w 76200"/>
                  <a:gd name="connsiteY17" fmla="*/ 15217 h 81790"/>
                  <a:gd name="connsiteX18" fmla="*/ 26670 w 76200"/>
                  <a:gd name="connsiteY18" fmla="*/ 19972 h 81790"/>
                  <a:gd name="connsiteX19" fmla="*/ 20955 w 76200"/>
                  <a:gd name="connsiteY19" fmla="*/ 33287 h 81790"/>
                  <a:gd name="connsiteX20" fmla="*/ 56198 w 76200"/>
                  <a:gd name="connsiteY20" fmla="*/ 33287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6200" h="81790">
                    <a:moveTo>
                      <a:pt x="38100" y="951"/>
                    </a:moveTo>
                    <a:cubicBezTo>
                      <a:pt x="49530" y="951"/>
                      <a:pt x="59055" y="4755"/>
                      <a:pt x="65723" y="12364"/>
                    </a:cubicBezTo>
                    <a:cubicBezTo>
                      <a:pt x="72390" y="19972"/>
                      <a:pt x="76200" y="29483"/>
                      <a:pt x="76200" y="42797"/>
                    </a:cubicBezTo>
                    <a:lnTo>
                      <a:pt x="76200" y="45650"/>
                    </a:lnTo>
                    <a:lnTo>
                      <a:pt x="20955" y="45650"/>
                    </a:lnTo>
                    <a:cubicBezTo>
                      <a:pt x="20955" y="52308"/>
                      <a:pt x="24765" y="58014"/>
                      <a:pt x="28575" y="61818"/>
                    </a:cubicBezTo>
                    <a:cubicBezTo>
                      <a:pt x="32385" y="65622"/>
                      <a:pt x="39053" y="67525"/>
                      <a:pt x="46673" y="67525"/>
                    </a:cubicBezTo>
                    <a:cubicBezTo>
                      <a:pt x="54292" y="67525"/>
                      <a:pt x="56198" y="67525"/>
                      <a:pt x="60960" y="64671"/>
                    </a:cubicBezTo>
                    <a:cubicBezTo>
                      <a:pt x="65723" y="62769"/>
                      <a:pt x="70485" y="59916"/>
                      <a:pt x="75248" y="57063"/>
                    </a:cubicBezTo>
                    <a:lnTo>
                      <a:pt x="75248" y="72280"/>
                    </a:lnTo>
                    <a:cubicBezTo>
                      <a:pt x="65723" y="78937"/>
                      <a:pt x="55245" y="81790"/>
                      <a:pt x="41910" y="81790"/>
                    </a:cubicBezTo>
                    <a:cubicBezTo>
                      <a:pt x="28575" y="81790"/>
                      <a:pt x="19050" y="77986"/>
                      <a:pt x="11430" y="70378"/>
                    </a:cubicBezTo>
                    <a:cubicBezTo>
                      <a:pt x="3810" y="62769"/>
                      <a:pt x="0" y="53259"/>
                      <a:pt x="0" y="40895"/>
                    </a:cubicBezTo>
                    <a:cubicBezTo>
                      <a:pt x="0" y="28532"/>
                      <a:pt x="3810" y="19021"/>
                      <a:pt x="10478" y="11413"/>
                    </a:cubicBezTo>
                    <a:cubicBezTo>
                      <a:pt x="18098" y="3804"/>
                      <a:pt x="26670" y="0"/>
                      <a:pt x="39053" y="0"/>
                    </a:cubicBezTo>
                    <a:close/>
                    <a:moveTo>
                      <a:pt x="56198" y="33287"/>
                    </a:moveTo>
                    <a:cubicBezTo>
                      <a:pt x="56198" y="27580"/>
                      <a:pt x="54292" y="22825"/>
                      <a:pt x="51435" y="19972"/>
                    </a:cubicBezTo>
                    <a:cubicBezTo>
                      <a:pt x="48578" y="17119"/>
                      <a:pt x="44767" y="15217"/>
                      <a:pt x="39053" y="15217"/>
                    </a:cubicBezTo>
                    <a:cubicBezTo>
                      <a:pt x="33338" y="15217"/>
                      <a:pt x="29528" y="17119"/>
                      <a:pt x="26670" y="19972"/>
                    </a:cubicBezTo>
                    <a:cubicBezTo>
                      <a:pt x="23813" y="22825"/>
                      <a:pt x="21908" y="27580"/>
                      <a:pt x="20955" y="33287"/>
                    </a:cubicBezTo>
                    <a:lnTo>
                      <a:pt x="56198" y="3328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7" name="Forma libre 66">
                <a:extLst>
                  <a:ext uri="{FF2B5EF4-FFF2-40B4-BE49-F238E27FC236}">
                    <a16:creationId xmlns:a16="http://schemas.microsoft.com/office/drawing/2014/main" id="{37A9D216-B446-BB6B-FD8D-21FBC56EBA01}"/>
                  </a:ext>
                </a:extLst>
              </p:cNvPr>
              <p:cNvSpPr/>
              <p:nvPr/>
            </p:nvSpPr>
            <p:spPr>
              <a:xfrm>
                <a:off x="13707877" y="5935625"/>
                <a:ext cx="82867" cy="117930"/>
              </a:xfrm>
              <a:custGeom>
                <a:avLst/>
                <a:gdLst>
                  <a:gd name="connsiteX0" fmla="*/ 45720 w 82867"/>
                  <a:gd name="connsiteY0" fmla="*/ 0 h 117930"/>
                  <a:gd name="connsiteX1" fmla="*/ 72390 w 82867"/>
                  <a:gd name="connsiteY1" fmla="*/ 9511 h 117930"/>
                  <a:gd name="connsiteX2" fmla="*/ 82868 w 82867"/>
                  <a:gd name="connsiteY2" fmla="*/ 34238 h 117930"/>
                  <a:gd name="connsiteX3" fmla="*/ 72390 w 82867"/>
                  <a:gd name="connsiteY3" fmla="*/ 58965 h 117930"/>
                  <a:gd name="connsiteX4" fmla="*/ 44768 w 82867"/>
                  <a:gd name="connsiteY4" fmla="*/ 68476 h 117930"/>
                  <a:gd name="connsiteX5" fmla="*/ 22860 w 82867"/>
                  <a:gd name="connsiteY5" fmla="*/ 68476 h 117930"/>
                  <a:gd name="connsiteX6" fmla="*/ 22860 w 82867"/>
                  <a:gd name="connsiteY6" fmla="*/ 117930 h 117930"/>
                  <a:gd name="connsiteX7" fmla="*/ 0 w 82867"/>
                  <a:gd name="connsiteY7" fmla="*/ 117930 h 117930"/>
                  <a:gd name="connsiteX8" fmla="*/ 0 w 82867"/>
                  <a:gd name="connsiteY8" fmla="*/ 951 h 117930"/>
                  <a:gd name="connsiteX9" fmla="*/ 44768 w 82867"/>
                  <a:gd name="connsiteY9" fmla="*/ 951 h 117930"/>
                  <a:gd name="connsiteX10" fmla="*/ 40005 w 82867"/>
                  <a:gd name="connsiteY10" fmla="*/ 50406 h 117930"/>
                  <a:gd name="connsiteX11" fmla="*/ 54293 w 82867"/>
                  <a:gd name="connsiteY11" fmla="*/ 46601 h 117930"/>
                  <a:gd name="connsiteX12" fmla="*/ 59055 w 82867"/>
                  <a:gd name="connsiteY12" fmla="*/ 34238 h 117930"/>
                  <a:gd name="connsiteX13" fmla="*/ 38100 w 82867"/>
                  <a:gd name="connsiteY13" fmla="*/ 18070 h 117930"/>
                  <a:gd name="connsiteX14" fmla="*/ 22860 w 82867"/>
                  <a:gd name="connsiteY14" fmla="*/ 18070 h 117930"/>
                  <a:gd name="connsiteX15" fmla="*/ 22860 w 82867"/>
                  <a:gd name="connsiteY15" fmla="*/ 50406 h 117930"/>
                  <a:gd name="connsiteX16" fmla="*/ 40005 w 82867"/>
                  <a:gd name="connsiteY16" fmla="*/ 50406 h 11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2867" h="117930">
                    <a:moveTo>
                      <a:pt x="45720" y="0"/>
                    </a:moveTo>
                    <a:cubicBezTo>
                      <a:pt x="56198" y="0"/>
                      <a:pt x="65723" y="2853"/>
                      <a:pt x="72390" y="9511"/>
                    </a:cubicBezTo>
                    <a:cubicBezTo>
                      <a:pt x="79058" y="16168"/>
                      <a:pt x="82868" y="23776"/>
                      <a:pt x="82868" y="34238"/>
                    </a:cubicBezTo>
                    <a:cubicBezTo>
                      <a:pt x="82868" y="44699"/>
                      <a:pt x="79058" y="52308"/>
                      <a:pt x="72390" y="58965"/>
                    </a:cubicBezTo>
                    <a:cubicBezTo>
                      <a:pt x="65723" y="65622"/>
                      <a:pt x="56198" y="68476"/>
                      <a:pt x="44768" y="68476"/>
                    </a:cubicBezTo>
                    <a:lnTo>
                      <a:pt x="22860" y="68476"/>
                    </a:lnTo>
                    <a:lnTo>
                      <a:pt x="22860" y="117930"/>
                    </a:lnTo>
                    <a:lnTo>
                      <a:pt x="0" y="117930"/>
                    </a:lnTo>
                    <a:lnTo>
                      <a:pt x="0" y="951"/>
                    </a:lnTo>
                    <a:lnTo>
                      <a:pt x="44768" y="951"/>
                    </a:lnTo>
                    <a:close/>
                    <a:moveTo>
                      <a:pt x="40005" y="50406"/>
                    </a:moveTo>
                    <a:cubicBezTo>
                      <a:pt x="45720" y="50406"/>
                      <a:pt x="50483" y="49455"/>
                      <a:pt x="54293" y="46601"/>
                    </a:cubicBezTo>
                    <a:cubicBezTo>
                      <a:pt x="58103" y="43748"/>
                      <a:pt x="59055" y="39944"/>
                      <a:pt x="59055" y="34238"/>
                    </a:cubicBezTo>
                    <a:cubicBezTo>
                      <a:pt x="59055" y="23776"/>
                      <a:pt x="52388" y="18070"/>
                      <a:pt x="38100" y="18070"/>
                    </a:cubicBezTo>
                    <a:lnTo>
                      <a:pt x="22860" y="18070"/>
                    </a:lnTo>
                    <a:lnTo>
                      <a:pt x="22860" y="50406"/>
                    </a:lnTo>
                    <a:lnTo>
                      <a:pt x="40005" y="504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8" name="Forma libre 67">
                <a:extLst>
                  <a:ext uri="{FF2B5EF4-FFF2-40B4-BE49-F238E27FC236}">
                    <a16:creationId xmlns:a16="http://schemas.microsoft.com/office/drawing/2014/main" id="{21651A3B-1176-BEDD-6BBB-E5799463009B}"/>
                  </a:ext>
                </a:extLst>
              </p:cNvPr>
              <p:cNvSpPr/>
              <p:nvPr/>
            </p:nvSpPr>
            <p:spPr>
              <a:xfrm>
                <a:off x="13805031" y="5972716"/>
                <a:ext cx="62864" cy="79888"/>
              </a:xfrm>
              <a:custGeom>
                <a:avLst/>
                <a:gdLst>
                  <a:gd name="connsiteX0" fmla="*/ 45720 w 62864"/>
                  <a:gd name="connsiteY0" fmla="*/ 0 h 79888"/>
                  <a:gd name="connsiteX1" fmla="*/ 53340 w 62864"/>
                  <a:gd name="connsiteY1" fmla="*/ 1902 h 79888"/>
                  <a:gd name="connsiteX2" fmla="*/ 62865 w 62864"/>
                  <a:gd name="connsiteY2" fmla="*/ 8559 h 79888"/>
                  <a:gd name="connsiteX3" fmla="*/ 55245 w 62864"/>
                  <a:gd name="connsiteY3" fmla="*/ 26629 h 79888"/>
                  <a:gd name="connsiteX4" fmla="*/ 40958 w 62864"/>
                  <a:gd name="connsiteY4" fmla="*/ 19972 h 79888"/>
                  <a:gd name="connsiteX5" fmla="*/ 31433 w 62864"/>
                  <a:gd name="connsiteY5" fmla="*/ 23776 h 79888"/>
                  <a:gd name="connsiteX6" fmla="*/ 23813 w 62864"/>
                  <a:gd name="connsiteY6" fmla="*/ 33287 h 79888"/>
                  <a:gd name="connsiteX7" fmla="*/ 20955 w 62864"/>
                  <a:gd name="connsiteY7" fmla="*/ 44699 h 79888"/>
                  <a:gd name="connsiteX8" fmla="*/ 20955 w 62864"/>
                  <a:gd name="connsiteY8" fmla="*/ 79888 h 79888"/>
                  <a:gd name="connsiteX9" fmla="*/ 0 w 62864"/>
                  <a:gd name="connsiteY9" fmla="*/ 79888 h 79888"/>
                  <a:gd name="connsiteX10" fmla="*/ 0 w 62864"/>
                  <a:gd name="connsiteY10" fmla="*/ 1902 h 79888"/>
                  <a:gd name="connsiteX11" fmla="*/ 20955 w 62864"/>
                  <a:gd name="connsiteY11" fmla="*/ 1902 h 79888"/>
                  <a:gd name="connsiteX12" fmla="*/ 20955 w 62864"/>
                  <a:gd name="connsiteY12" fmla="*/ 21874 h 79888"/>
                  <a:gd name="connsiteX13" fmla="*/ 20955 w 62864"/>
                  <a:gd name="connsiteY13" fmla="*/ 21874 h 79888"/>
                  <a:gd name="connsiteX14" fmla="*/ 32385 w 62864"/>
                  <a:gd name="connsiteY14" fmla="*/ 5706 h 79888"/>
                  <a:gd name="connsiteX15" fmla="*/ 44768 w 62864"/>
                  <a:gd name="connsiteY15" fmla="*/ 951 h 7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864" h="79888">
                    <a:moveTo>
                      <a:pt x="45720" y="0"/>
                    </a:moveTo>
                    <a:cubicBezTo>
                      <a:pt x="48577" y="0"/>
                      <a:pt x="51435" y="0"/>
                      <a:pt x="53340" y="1902"/>
                    </a:cubicBezTo>
                    <a:cubicBezTo>
                      <a:pt x="55245" y="3804"/>
                      <a:pt x="59055" y="4755"/>
                      <a:pt x="62865" y="8559"/>
                    </a:cubicBezTo>
                    <a:lnTo>
                      <a:pt x="55245" y="26629"/>
                    </a:lnTo>
                    <a:cubicBezTo>
                      <a:pt x="49530" y="21874"/>
                      <a:pt x="44768" y="19972"/>
                      <a:pt x="40958" y="19972"/>
                    </a:cubicBezTo>
                    <a:cubicBezTo>
                      <a:pt x="37148" y="19972"/>
                      <a:pt x="34290" y="20923"/>
                      <a:pt x="31433" y="23776"/>
                    </a:cubicBezTo>
                    <a:cubicBezTo>
                      <a:pt x="28575" y="26629"/>
                      <a:pt x="25717" y="29483"/>
                      <a:pt x="23813" y="33287"/>
                    </a:cubicBezTo>
                    <a:cubicBezTo>
                      <a:pt x="21908" y="37091"/>
                      <a:pt x="20955" y="40895"/>
                      <a:pt x="20955" y="44699"/>
                    </a:cubicBezTo>
                    <a:lnTo>
                      <a:pt x="20955" y="79888"/>
                    </a:lnTo>
                    <a:lnTo>
                      <a:pt x="0" y="79888"/>
                    </a:lnTo>
                    <a:lnTo>
                      <a:pt x="0" y="1902"/>
                    </a:lnTo>
                    <a:lnTo>
                      <a:pt x="20955" y="1902"/>
                    </a:lnTo>
                    <a:lnTo>
                      <a:pt x="20955" y="21874"/>
                    </a:lnTo>
                    <a:lnTo>
                      <a:pt x="20955" y="21874"/>
                    </a:lnTo>
                    <a:cubicBezTo>
                      <a:pt x="24765" y="14266"/>
                      <a:pt x="28575" y="8559"/>
                      <a:pt x="32385" y="5706"/>
                    </a:cubicBezTo>
                    <a:cubicBezTo>
                      <a:pt x="36195" y="1902"/>
                      <a:pt x="40005" y="951"/>
                      <a:pt x="44768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9" name="Forma libre 68">
                <a:extLst>
                  <a:ext uri="{FF2B5EF4-FFF2-40B4-BE49-F238E27FC236}">
                    <a16:creationId xmlns:a16="http://schemas.microsoft.com/office/drawing/2014/main" id="{3BF95B61-7953-2809-2D94-CA00CFAFF025}"/>
                  </a:ext>
                </a:extLst>
              </p:cNvPr>
              <p:cNvSpPr/>
              <p:nvPr/>
            </p:nvSpPr>
            <p:spPr>
              <a:xfrm>
                <a:off x="13870754" y="5971765"/>
                <a:ext cx="76200" cy="81790"/>
              </a:xfrm>
              <a:custGeom>
                <a:avLst/>
                <a:gdLst>
                  <a:gd name="connsiteX0" fmla="*/ 38100 w 76200"/>
                  <a:gd name="connsiteY0" fmla="*/ 951 h 81790"/>
                  <a:gd name="connsiteX1" fmla="*/ 65723 w 76200"/>
                  <a:gd name="connsiteY1" fmla="*/ 12364 h 81790"/>
                  <a:gd name="connsiteX2" fmla="*/ 76200 w 76200"/>
                  <a:gd name="connsiteY2" fmla="*/ 42797 h 81790"/>
                  <a:gd name="connsiteX3" fmla="*/ 76200 w 76200"/>
                  <a:gd name="connsiteY3" fmla="*/ 45650 h 81790"/>
                  <a:gd name="connsiteX4" fmla="*/ 20955 w 76200"/>
                  <a:gd name="connsiteY4" fmla="*/ 45650 h 81790"/>
                  <a:gd name="connsiteX5" fmla="*/ 28575 w 76200"/>
                  <a:gd name="connsiteY5" fmla="*/ 61818 h 81790"/>
                  <a:gd name="connsiteX6" fmla="*/ 46672 w 76200"/>
                  <a:gd name="connsiteY6" fmla="*/ 67525 h 81790"/>
                  <a:gd name="connsiteX7" fmla="*/ 60960 w 76200"/>
                  <a:gd name="connsiteY7" fmla="*/ 64671 h 81790"/>
                  <a:gd name="connsiteX8" fmla="*/ 75248 w 76200"/>
                  <a:gd name="connsiteY8" fmla="*/ 57063 h 81790"/>
                  <a:gd name="connsiteX9" fmla="*/ 75248 w 76200"/>
                  <a:gd name="connsiteY9" fmla="*/ 72280 h 81790"/>
                  <a:gd name="connsiteX10" fmla="*/ 41910 w 76200"/>
                  <a:gd name="connsiteY10" fmla="*/ 81790 h 81790"/>
                  <a:gd name="connsiteX11" fmla="*/ 11430 w 76200"/>
                  <a:gd name="connsiteY11" fmla="*/ 70378 h 81790"/>
                  <a:gd name="connsiteX12" fmla="*/ 0 w 76200"/>
                  <a:gd name="connsiteY12" fmla="*/ 40895 h 81790"/>
                  <a:gd name="connsiteX13" fmla="*/ 10478 w 76200"/>
                  <a:gd name="connsiteY13" fmla="*/ 11413 h 81790"/>
                  <a:gd name="connsiteX14" fmla="*/ 39053 w 76200"/>
                  <a:gd name="connsiteY14" fmla="*/ 0 h 81790"/>
                  <a:gd name="connsiteX15" fmla="*/ 56197 w 76200"/>
                  <a:gd name="connsiteY15" fmla="*/ 33287 h 81790"/>
                  <a:gd name="connsiteX16" fmla="*/ 51435 w 76200"/>
                  <a:gd name="connsiteY16" fmla="*/ 19972 h 81790"/>
                  <a:gd name="connsiteX17" fmla="*/ 39053 w 76200"/>
                  <a:gd name="connsiteY17" fmla="*/ 15217 h 81790"/>
                  <a:gd name="connsiteX18" fmla="*/ 26670 w 76200"/>
                  <a:gd name="connsiteY18" fmla="*/ 19972 h 81790"/>
                  <a:gd name="connsiteX19" fmla="*/ 20955 w 76200"/>
                  <a:gd name="connsiteY19" fmla="*/ 33287 h 81790"/>
                  <a:gd name="connsiteX20" fmla="*/ 56197 w 76200"/>
                  <a:gd name="connsiteY20" fmla="*/ 33287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6200" h="81790">
                    <a:moveTo>
                      <a:pt x="38100" y="951"/>
                    </a:moveTo>
                    <a:cubicBezTo>
                      <a:pt x="49530" y="951"/>
                      <a:pt x="59055" y="4755"/>
                      <a:pt x="65723" y="12364"/>
                    </a:cubicBezTo>
                    <a:cubicBezTo>
                      <a:pt x="72390" y="19972"/>
                      <a:pt x="76200" y="29483"/>
                      <a:pt x="76200" y="42797"/>
                    </a:cubicBezTo>
                    <a:lnTo>
                      <a:pt x="76200" y="45650"/>
                    </a:lnTo>
                    <a:lnTo>
                      <a:pt x="20955" y="45650"/>
                    </a:lnTo>
                    <a:cubicBezTo>
                      <a:pt x="20955" y="52308"/>
                      <a:pt x="24765" y="58014"/>
                      <a:pt x="28575" y="61818"/>
                    </a:cubicBezTo>
                    <a:cubicBezTo>
                      <a:pt x="32385" y="65622"/>
                      <a:pt x="39053" y="67525"/>
                      <a:pt x="46672" y="67525"/>
                    </a:cubicBezTo>
                    <a:cubicBezTo>
                      <a:pt x="54292" y="67525"/>
                      <a:pt x="56197" y="67525"/>
                      <a:pt x="60960" y="64671"/>
                    </a:cubicBezTo>
                    <a:cubicBezTo>
                      <a:pt x="65723" y="62769"/>
                      <a:pt x="70485" y="59916"/>
                      <a:pt x="75248" y="57063"/>
                    </a:cubicBezTo>
                    <a:lnTo>
                      <a:pt x="75248" y="72280"/>
                    </a:lnTo>
                    <a:cubicBezTo>
                      <a:pt x="65723" y="78937"/>
                      <a:pt x="55245" y="81790"/>
                      <a:pt x="41910" y="81790"/>
                    </a:cubicBezTo>
                    <a:cubicBezTo>
                      <a:pt x="28575" y="81790"/>
                      <a:pt x="19050" y="77986"/>
                      <a:pt x="11430" y="70378"/>
                    </a:cubicBezTo>
                    <a:cubicBezTo>
                      <a:pt x="3810" y="62769"/>
                      <a:pt x="0" y="53259"/>
                      <a:pt x="0" y="40895"/>
                    </a:cubicBezTo>
                    <a:cubicBezTo>
                      <a:pt x="0" y="28532"/>
                      <a:pt x="3810" y="19021"/>
                      <a:pt x="10478" y="11413"/>
                    </a:cubicBezTo>
                    <a:cubicBezTo>
                      <a:pt x="18097" y="3804"/>
                      <a:pt x="26670" y="0"/>
                      <a:pt x="39053" y="0"/>
                    </a:cubicBezTo>
                    <a:close/>
                    <a:moveTo>
                      <a:pt x="56197" y="33287"/>
                    </a:moveTo>
                    <a:cubicBezTo>
                      <a:pt x="56197" y="27580"/>
                      <a:pt x="54292" y="22825"/>
                      <a:pt x="51435" y="19972"/>
                    </a:cubicBezTo>
                    <a:cubicBezTo>
                      <a:pt x="48578" y="17119"/>
                      <a:pt x="44767" y="15217"/>
                      <a:pt x="39053" y="15217"/>
                    </a:cubicBezTo>
                    <a:cubicBezTo>
                      <a:pt x="33338" y="15217"/>
                      <a:pt x="29528" y="17119"/>
                      <a:pt x="26670" y="19972"/>
                    </a:cubicBezTo>
                    <a:cubicBezTo>
                      <a:pt x="23813" y="22825"/>
                      <a:pt x="21907" y="27580"/>
                      <a:pt x="20955" y="33287"/>
                    </a:cubicBezTo>
                    <a:lnTo>
                      <a:pt x="56197" y="3328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9" name="Forma libre 128">
                <a:extLst>
                  <a:ext uri="{FF2B5EF4-FFF2-40B4-BE49-F238E27FC236}">
                    <a16:creationId xmlns:a16="http://schemas.microsoft.com/office/drawing/2014/main" id="{722B34E8-D3E6-05DB-30C3-9992595467D8}"/>
                  </a:ext>
                </a:extLst>
              </p:cNvPr>
              <p:cNvSpPr/>
              <p:nvPr/>
            </p:nvSpPr>
            <p:spPr>
              <a:xfrm>
                <a:off x="13952669" y="5974618"/>
                <a:ext cx="80962" cy="79888"/>
              </a:xfrm>
              <a:custGeom>
                <a:avLst/>
                <a:gdLst>
                  <a:gd name="connsiteX0" fmla="*/ 21907 w 80962"/>
                  <a:gd name="connsiteY0" fmla="*/ 0 h 79888"/>
                  <a:gd name="connsiteX1" fmla="*/ 40957 w 80962"/>
                  <a:gd name="connsiteY1" fmla="*/ 45650 h 79888"/>
                  <a:gd name="connsiteX2" fmla="*/ 59055 w 80962"/>
                  <a:gd name="connsiteY2" fmla="*/ 0 h 79888"/>
                  <a:gd name="connsiteX3" fmla="*/ 80963 w 80962"/>
                  <a:gd name="connsiteY3" fmla="*/ 0 h 79888"/>
                  <a:gd name="connsiteX4" fmla="*/ 45720 w 80962"/>
                  <a:gd name="connsiteY4" fmla="*/ 79888 h 79888"/>
                  <a:gd name="connsiteX5" fmla="*/ 36195 w 80962"/>
                  <a:gd name="connsiteY5" fmla="*/ 79888 h 79888"/>
                  <a:gd name="connsiteX6" fmla="*/ 0 w 80962"/>
                  <a:gd name="connsiteY6" fmla="*/ 0 h 79888"/>
                  <a:gd name="connsiteX7" fmla="*/ 21907 w 80962"/>
                  <a:gd name="connsiteY7" fmla="*/ 0 h 7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962" h="79888">
                    <a:moveTo>
                      <a:pt x="21907" y="0"/>
                    </a:moveTo>
                    <a:lnTo>
                      <a:pt x="40957" y="45650"/>
                    </a:lnTo>
                    <a:lnTo>
                      <a:pt x="59055" y="0"/>
                    </a:lnTo>
                    <a:lnTo>
                      <a:pt x="80963" y="0"/>
                    </a:lnTo>
                    <a:lnTo>
                      <a:pt x="45720" y="79888"/>
                    </a:lnTo>
                    <a:lnTo>
                      <a:pt x="36195" y="79888"/>
                    </a:lnTo>
                    <a:lnTo>
                      <a:pt x="0" y="0"/>
                    </a:lnTo>
                    <a:lnTo>
                      <a:pt x="21907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0" name="Forma libre 129">
                <a:extLst>
                  <a:ext uri="{FF2B5EF4-FFF2-40B4-BE49-F238E27FC236}">
                    <a16:creationId xmlns:a16="http://schemas.microsoft.com/office/drawing/2014/main" id="{D425A3D0-1C55-D594-91A7-8EACECBFB5B8}"/>
                  </a:ext>
                </a:extLst>
              </p:cNvPr>
              <p:cNvSpPr/>
              <p:nvPr/>
            </p:nvSpPr>
            <p:spPr>
              <a:xfrm>
                <a:off x="14041252" y="5971765"/>
                <a:ext cx="76200" cy="81790"/>
              </a:xfrm>
              <a:custGeom>
                <a:avLst/>
                <a:gdLst>
                  <a:gd name="connsiteX0" fmla="*/ 38100 w 76200"/>
                  <a:gd name="connsiteY0" fmla="*/ 951 h 81790"/>
                  <a:gd name="connsiteX1" fmla="*/ 65723 w 76200"/>
                  <a:gd name="connsiteY1" fmla="*/ 12364 h 81790"/>
                  <a:gd name="connsiteX2" fmla="*/ 76200 w 76200"/>
                  <a:gd name="connsiteY2" fmla="*/ 42797 h 81790"/>
                  <a:gd name="connsiteX3" fmla="*/ 76200 w 76200"/>
                  <a:gd name="connsiteY3" fmla="*/ 45650 h 81790"/>
                  <a:gd name="connsiteX4" fmla="*/ 20955 w 76200"/>
                  <a:gd name="connsiteY4" fmla="*/ 45650 h 81790"/>
                  <a:gd name="connsiteX5" fmla="*/ 28575 w 76200"/>
                  <a:gd name="connsiteY5" fmla="*/ 61818 h 81790"/>
                  <a:gd name="connsiteX6" fmla="*/ 46673 w 76200"/>
                  <a:gd name="connsiteY6" fmla="*/ 67525 h 81790"/>
                  <a:gd name="connsiteX7" fmla="*/ 60960 w 76200"/>
                  <a:gd name="connsiteY7" fmla="*/ 64671 h 81790"/>
                  <a:gd name="connsiteX8" fmla="*/ 75248 w 76200"/>
                  <a:gd name="connsiteY8" fmla="*/ 57063 h 81790"/>
                  <a:gd name="connsiteX9" fmla="*/ 75248 w 76200"/>
                  <a:gd name="connsiteY9" fmla="*/ 72280 h 81790"/>
                  <a:gd name="connsiteX10" fmla="*/ 41910 w 76200"/>
                  <a:gd name="connsiteY10" fmla="*/ 81790 h 81790"/>
                  <a:gd name="connsiteX11" fmla="*/ 11430 w 76200"/>
                  <a:gd name="connsiteY11" fmla="*/ 70378 h 81790"/>
                  <a:gd name="connsiteX12" fmla="*/ 0 w 76200"/>
                  <a:gd name="connsiteY12" fmla="*/ 40895 h 81790"/>
                  <a:gd name="connsiteX13" fmla="*/ 10477 w 76200"/>
                  <a:gd name="connsiteY13" fmla="*/ 11413 h 81790"/>
                  <a:gd name="connsiteX14" fmla="*/ 39052 w 76200"/>
                  <a:gd name="connsiteY14" fmla="*/ 0 h 81790"/>
                  <a:gd name="connsiteX15" fmla="*/ 56198 w 76200"/>
                  <a:gd name="connsiteY15" fmla="*/ 33287 h 81790"/>
                  <a:gd name="connsiteX16" fmla="*/ 51435 w 76200"/>
                  <a:gd name="connsiteY16" fmla="*/ 19972 h 81790"/>
                  <a:gd name="connsiteX17" fmla="*/ 39052 w 76200"/>
                  <a:gd name="connsiteY17" fmla="*/ 15217 h 81790"/>
                  <a:gd name="connsiteX18" fmla="*/ 26670 w 76200"/>
                  <a:gd name="connsiteY18" fmla="*/ 19972 h 81790"/>
                  <a:gd name="connsiteX19" fmla="*/ 20955 w 76200"/>
                  <a:gd name="connsiteY19" fmla="*/ 33287 h 81790"/>
                  <a:gd name="connsiteX20" fmla="*/ 56198 w 76200"/>
                  <a:gd name="connsiteY20" fmla="*/ 33287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6200" h="81790">
                    <a:moveTo>
                      <a:pt x="38100" y="951"/>
                    </a:moveTo>
                    <a:cubicBezTo>
                      <a:pt x="49530" y="951"/>
                      <a:pt x="59055" y="4755"/>
                      <a:pt x="65723" y="12364"/>
                    </a:cubicBezTo>
                    <a:cubicBezTo>
                      <a:pt x="72390" y="19972"/>
                      <a:pt x="76200" y="29483"/>
                      <a:pt x="76200" y="42797"/>
                    </a:cubicBezTo>
                    <a:lnTo>
                      <a:pt x="76200" y="45650"/>
                    </a:lnTo>
                    <a:lnTo>
                      <a:pt x="20955" y="45650"/>
                    </a:lnTo>
                    <a:cubicBezTo>
                      <a:pt x="20955" y="52308"/>
                      <a:pt x="24765" y="58014"/>
                      <a:pt x="28575" y="61818"/>
                    </a:cubicBezTo>
                    <a:cubicBezTo>
                      <a:pt x="32385" y="65622"/>
                      <a:pt x="39052" y="67525"/>
                      <a:pt x="46673" y="67525"/>
                    </a:cubicBezTo>
                    <a:cubicBezTo>
                      <a:pt x="54293" y="67525"/>
                      <a:pt x="56198" y="67525"/>
                      <a:pt x="60960" y="64671"/>
                    </a:cubicBezTo>
                    <a:cubicBezTo>
                      <a:pt x="65723" y="62769"/>
                      <a:pt x="70485" y="59916"/>
                      <a:pt x="75248" y="57063"/>
                    </a:cubicBezTo>
                    <a:lnTo>
                      <a:pt x="75248" y="72280"/>
                    </a:lnTo>
                    <a:cubicBezTo>
                      <a:pt x="65723" y="78937"/>
                      <a:pt x="55245" y="81790"/>
                      <a:pt x="41910" y="81790"/>
                    </a:cubicBezTo>
                    <a:cubicBezTo>
                      <a:pt x="28575" y="81790"/>
                      <a:pt x="19050" y="77986"/>
                      <a:pt x="11430" y="70378"/>
                    </a:cubicBezTo>
                    <a:cubicBezTo>
                      <a:pt x="3810" y="62769"/>
                      <a:pt x="0" y="53259"/>
                      <a:pt x="0" y="40895"/>
                    </a:cubicBezTo>
                    <a:cubicBezTo>
                      <a:pt x="0" y="28532"/>
                      <a:pt x="3810" y="19021"/>
                      <a:pt x="10477" y="11413"/>
                    </a:cubicBezTo>
                    <a:cubicBezTo>
                      <a:pt x="18098" y="3804"/>
                      <a:pt x="26670" y="0"/>
                      <a:pt x="39052" y="0"/>
                    </a:cubicBezTo>
                    <a:close/>
                    <a:moveTo>
                      <a:pt x="56198" y="33287"/>
                    </a:moveTo>
                    <a:cubicBezTo>
                      <a:pt x="56198" y="27580"/>
                      <a:pt x="54293" y="22825"/>
                      <a:pt x="51435" y="19972"/>
                    </a:cubicBezTo>
                    <a:cubicBezTo>
                      <a:pt x="48577" y="17119"/>
                      <a:pt x="44768" y="15217"/>
                      <a:pt x="39052" y="15217"/>
                    </a:cubicBezTo>
                    <a:cubicBezTo>
                      <a:pt x="33338" y="15217"/>
                      <a:pt x="29527" y="17119"/>
                      <a:pt x="26670" y="19972"/>
                    </a:cubicBezTo>
                    <a:cubicBezTo>
                      <a:pt x="23813" y="22825"/>
                      <a:pt x="21907" y="27580"/>
                      <a:pt x="20955" y="33287"/>
                    </a:cubicBezTo>
                    <a:lnTo>
                      <a:pt x="56198" y="3328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1" name="Forma libre 130">
                <a:extLst>
                  <a:ext uri="{FF2B5EF4-FFF2-40B4-BE49-F238E27FC236}">
                    <a16:creationId xmlns:a16="http://schemas.microsoft.com/office/drawing/2014/main" id="{664C1D2B-3081-85A1-2B5F-BB8140A74565}"/>
                  </a:ext>
                </a:extLst>
              </p:cNvPr>
              <p:cNvSpPr/>
              <p:nvPr/>
            </p:nvSpPr>
            <p:spPr>
              <a:xfrm>
                <a:off x="14132691" y="5972716"/>
                <a:ext cx="73342" cy="79888"/>
              </a:xfrm>
              <a:custGeom>
                <a:avLst/>
                <a:gdLst>
                  <a:gd name="connsiteX0" fmla="*/ 45720 w 73342"/>
                  <a:gd name="connsiteY0" fmla="*/ 0 h 79888"/>
                  <a:gd name="connsiteX1" fmla="*/ 65723 w 73342"/>
                  <a:gd name="connsiteY1" fmla="*/ 8559 h 79888"/>
                  <a:gd name="connsiteX2" fmla="*/ 73343 w 73342"/>
                  <a:gd name="connsiteY2" fmla="*/ 30434 h 79888"/>
                  <a:gd name="connsiteX3" fmla="*/ 73343 w 73342"/>
                  <a:gd name="connsiteY3" fmla="*/ 79888 h 79888"/>
                  <a:gd name="connsiteX4" fmla="*/ 52388 w 73342"/>
                  <a:gd name="connsiteY4" fmla="*/ 79888 h 79888"/>
                  <a:gd name="connsiteX5" fmla="*/ 52388 w 73342"/>
                  <a:gd name="connsiteY5" fmla="*/ 32336 h 79888"/>
                  <a:gd name="connsiteX6" fmla="*/ 48578 w 73342"/>
                  <a:gd name="connsiteY6" fmla="*/ 19972 h 79888"/>
                  <a:gd name="connsiteX7" fmla="*/ 39053 w 73342"/>
                  <a:gd name="connsiteY7" fmla="*/ 15217 h 79888"/>
                  <a:gd name="connsiteX8" fmla="*/ 30480 w 73342"/>
                  <a:gd name="connsiteY8" fmla="*/ 18070 h 79888"/>
                  <a:gd name="connsiteX9" fmla="*/ 20955 w 73342"/>
                  <a:gd name="connsiteY9" fmla="*/ 27580 h 79888"/>
                  <a:gd name="connsiteX10" fmla="*/ 20955 w 73342"/>
                  <a:gd name="connsiteY10" fmla="*/ 79888 h 79888"/>
                  <a:gd name="connsiteX11" fmla="*/ 0 w 73342"/>
                  <a:gd name="connsiteY11" fmla="*/ 79888 h 79888"/>
                  <a:gd name="connsiteX12" fmla="*/ 0 w 73342"/>
                  <a:gd name="connsiteY12" fmla="*/ 1902 h 79888"/>
                  <a:gd name="connsiteX13" fmla="*/ 20955 w 73342"/>
                  <a:gd name="connsiteY13" fmla="*/ 1902 h 79888"/>
                  <a:gd name="connsiteX14" fmla="*/ 20955 w 73342"/>
                  <a:gd name="connsiteY14" fmla="*/ 13315 h 79888"/>
                  <a:gd name="connsiteX15" fmla="*/ 32385 w 73342"/>
                  <a:gd name="connsiteY15" fmla="*/ 3804 h 79888"/>
                  <a:gd name="connsiteX16" fmla="*/ 45720 w 73342"/>
                  <a:gd name="connsiteY16" fmla="*/ 951 h 7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342" h="79888">
                    <a:moveTo>
                      <a:pt x="45720" y="0"/>
                    </a:moveTo>
                    <a:cubicBezTo>
                      <a:pt x="54293" y="0"/>
                      <a:pt x="60960" y="2853"/>
                      <a:pt x="65723" y="8559"/>
                    </a:cubicBezTo>
                    <a:cubicBezTo>
                      <a:pt x="70485" y="14266"/>
                      <a:pt x="73343" y="20923"/>
                      <a:pt x="73343" y="30434"/>
                    </a:cubicBezTo>
                    <a:lnTo>
                      <a:pt x="73343" y="79888"/>
                    </a:lnTo>
                    <a:lnTo>
                      <a:pt x="52388" y="79888"/>
                    </a:lnTo>
                    <a:lnTo>
                      <a:pt x="52388" y="32336"/>
                    </a:lnTo>
                    <a:cubicBezTo>
                      <a:pt x="52388" y="27580"/>
                      <a:pt x="51435" y="22825"/>
                      <a:pt x="48578" y="19972"/>
                    </a:cubicBezTo>
                    <a:cubicBezTo>
                      <a:pt x="45720" y="17119"/>
                      <a:pt x="42863" y="15217"/>
                      <a:pt x="39053" y="15217"/>
                    </a:cubicBezTo>
                    <a:cubicBezTo>
                      <a:pt x="35243" y="15217"/>
                      <a:pt x="33338" y="15217"/>
                      <a:pt x="30480" y="18070"/>
                    </a:cubicBezTo>
                    <a:cubicBezTo>
                      <a:pt x="27623" y="20923"/>
                      <a:pt x="24765" y="22825"/>
                      <a:pt x="20955" y="27580"/>
                    </a:cubicBezTo>
                    <a:lnTo>
                      <a:pt x="20955" y="79888"/>
                    </a:lnTo>
                    <a:lnTo>
                      <a:pt x="0" y="79888"/>
                    </a:lnTo>
                    <a:lnTo>
                      <a:pt x="0" y="1902"/>
                    </a:lnTo>
                    <a:lnTo>
                      <a:pt x="20955" y="1902"/>
                    </a:lnTo>
                    <a:lnTo>
                      <a:pt x="20955" y="13315"/>
                    </a:lnTo>
                    <a:cubicBezTo>
                      <a:pt x="24765" y="8559"/>
                      <a:pt x="28575" y="5706"/>
                      <a:pt x="32385" y="3804"/>
                    </a:cubicBezTo>
                    <a:cubicBezTo>
                      <a:pt x="36195" y="1902"/>
                      <a:pt x="40958" y="951"/>
                      <a:pt x="45720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2" name="Forma libre 131">
                <a:extLst>
                  <a:ext uri="{FF2B5EF4-FFF2-40B4-BE49-F238E27FC236}">
                    <a16:creationId xmlns:a16="http://schemas.microsoft.com/office/drawing/2014/main" id="{4C8BDE0B-5B1A-2FA9-34B4-7E85C737C9BD}"/>
                  </a:ext>
                </a:extLst>
              </p:cNvPr>
              <p:cNvSpPr/>
              <p:nvPr/>
            </p:nvSpPr>
            <p:spPr>
              <a:xfrm>
                <a:off x="14223179" y="5972716"/>
                <a:ext cx="66675" cy="81790"/>
              </a:xfrm>
              <a:custGeom>
                <a:avLst/>
                <a:gdLst>
                  <a:gd name="connsiteX0" fmla="*/ 40005 w 66675"/>
                  <a:gd name="connsiteY0" fmla="*/ 0 h 81790"/>
                  <a:gd name="connsiteX1" fmla="*/ 64770 w 66675"/>
                  <a:gd name="connsiteY1" fmla="*/ 5706 h 81790"/>
                  <a:gd name="connsiteX2" fmla="*/ 64770 w 66675"/>
                  <a:gd name="connsiteY2" fmla="*/ 22825 h 81790"/>
                  <a:gd name="connsiteX3" fmla="*/ 43815 w 66675"/>
                  <a:gd name="connsiteY3" fmla="*/ 16168 h 81790"/>
                  <a:gd name="connsiteX4" fmla="*/ 26670 w 66675"/>
                  <a:gd name="connsiteY4" fmla="*/ 22825 h 81790"/>
                  <a:gd name="connsiteX5" fmla="*/ 20003 w 66675"/>
                  <a:gd name="connsiteY5" fmla="*/ 40895 h 81790"/>
                  <a:gd name="connsiteX6" fmla="*/ 26670 w 66675"/>
                  <a:gd name="connsiteY6" fmla="*/ 58965 h 81790"/>
                  <a:gd name="connsiteX7" fmla="*/ 44768 w 66675"/>
                  <a:gd name="connsiteY7" fmla="*/ 65622 h 81790"/>
                  <a:gd name="connsiteX8" fmla="*/ 66675 w 66675"/>
                  <a:gd name="connsiteY8" fmla="*/ 59916 h 81790"/>
                  <a:gd name="connsiteX9" fmla="*/ 66675 w 66675"/>
                  <a:gd name="connsiteY9" fmla="*/ 77035 h 81790"/>
                  <a:gd name="connsiteX10" fmla="*/ 41910 w 66675"/>
                  <a:gd name="connsiteY10" fmla="*/ 81790 h 81790"/>
                  <a:gd name="connsiteX11" fmla="*/ 11430 w 66675"/>
                  <a:gd name="connsiteY11" fmla="*/ 71329 h 81790"/>
                  <a:gd name="connsiteX12" fmla="*/ 0 w 66675"/>
                  <a:gd name="connsiteY12" fmla="*/ 42797 h 81790"/>
                  <a:gd name="connsiteX13" fmla="*/ 11430 w 66675"/>
                  <a:gd name="connsiteY13" fmla="*/ 12364 h 81790"/>
                  <a:gd name="connsiteX14" fmla="*/ 41910 w 66675"/>
                  <a:gd name="connsiteY14" fmla="*/ 951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6675" h="81790">
                    <a:moveTo>
                      <a:pt x="40005" y="0"/>
                    </a:moveTo>
                    <a:cubicBezTo>
                      <a:pt x="49530" y="0"/>
                      <a:pt x="57150" y="1902"/>
                      <a:pt x="64770" y="5706"/>
                    </a:cubicBezTo>
                    <a:lnTo>
                      <a:pt x="64770" y="22825"/>
                    </a:lnTo>
                    <a:cubicBezTo>
                      <a:pt x="57150" y="19021"/>
                      <a:pt x="50483" y="16168"/>
                      <a:pt x="43815" y="16168"/>
                    </a:cubicBezTo>
                    <a:cubicBezTo>
                      <a:pt x="37148" y="16168"/>
                      <a:pt x="31433" y="18070"/>
                      <a:pt x="26670" y="22825"/>
                    </a:cubicBezTo>
                    <a:cubicBezTo>
                      <a:pt x="21908" y="27580"/>
                      <a:pt x="20003" y="33287"/>
                      <a:pt x="20003" y="40895"/>
                    </a:cubicBezTo>
                    <a:cubicBezTo>
                      <a:pt x="20003" y="48504"/>
                      <a:pt x="21908" y="54210"/>
                      <a:pt x="26670" y="58965"/>
                    </a:cubicBezTo>
                    <a:cubicBezTo>
                      <a:pt x="31433" y="63720"/>
                      <a:pt x="37148" y="65622"/>
                      <a:pt x="44768" y="65622"/>
                    </a:cubicBezTo>
                    <a:cubicBezTo>
                      <a:pt x="52388" y="65622"/>
                      <a:pt x="57150" y="63720"/>
                      <a:pt x="66675" y="59916"/>
                    </a:cubicBezTo>
                    <a:lnTo>
                      <a:pt x="66675" y="77035"/>
                    </a:lnTo>
                    <a:cubicBezTo>
                      <a:pt x="58103" y="79888"/>
                      <a:pt x="50483" y="81790"/>
                      <a:pt x="41910" y="81790"/>
                    </a:cubicBezTo>
                    <a:cubicBezTo>
                      <a:pt x="29528" y="81790"/>
                      <a:pt x="19050" y="77986"/>
                      <a:pt x="11430" y="71329"/>
                    </a:cubicBezTo>
                    <a:cubicBezTo>
                      <a:pt x="3810" y="63720"/>
                      <a:pt x="0" y="54210"/>
                      <a:pt x="0" y="42797"/>
                    </a:cubicBezTo>
                    <a:cubicBezTo>
                      <a:pt x="0" y="31385"/>
                      <a:pt x="3810" y="19972"/>
                      <a:pt x="11430" y="12364"/>
                    </a:cubicBezTo>
                    <a:cubicBezTo>
                      <a:pt x="19050" y="4755"/>
                      <a:pt x="29528" y="951"/>
                      <a:pt x="41910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3" name="Forma libre 132">
                <a:extLst>
                  <a:ext uri="{FF2B5EF4-FFF2-40B4-BE49-F238E27FC236}">
                    <a16:creationId xmlns:a16="http://schemas.microsoft.com/office/drawing/2014/main" id="{3CFADC23-E72C-8C18-4FC9-542B2C7D9727}"/>
                  </a:ext>
                </a:extLst>
              </p:cNvPr>
              <p:cNvSpPr/>
              <p:nvPr/>
            </p:nvSpPr>
            <p:spPr>
              <a:xfrm>
                <a:off x="14303189" y="5938478"/>
                <a:ext cx="24764" cy="114126"/>
              </a:xfrm>
              <a:custGeom>
                <a:avLst/>
                <a:gdLst>
                  <a:gd name="connsiteX0" fmla="*/ 12383 w 24764"/>
                  <a:gd name="connsiteY0" fmla="*/ 0 h 114126"/>
                  <a:gd name="connsiteX1" fmla="*/ 20955 w 24764"/>
                  <a:gd name="connsiteY1" fmla="*/ 3804 h 114126"/>
                  <a:gd name="connsiteX2" fmla="*/ 24765 w 24764"/>
                  <a:gd name="connsiteY2" fmla="*/ 12364 h 114126"/>
                  <a:gd name="connsiteX3" fmla="*/ 20955 w 24764"/>
                  <a:gd name="connsiteY3" fmla="*/ 20923 h 114126"/>
                  <a:gd name="connsiteX4" fmla="*/ 12383 w 24764"/>
                  <a:gd name="connsiteY4" fmla="*/ 24727 h 114126"/>
                  <a:gd name="connsiteX5" fmla="*/ 3810 w 24764"/>
                  <a:gd name="connsiteY5" fmla="*/ 20923 h 114126"/>
                  <a:gd name="connsiteX6" fmla="*/ 0 w 24764"/>
                  <a:gd name="connsiteY6" fmla="*/ 12364 h 114126"/>
                  <a:gd name="connsiteX7" fmla="*/ 3810 w 24764"/>
                  <a:gd name="connsiteY7" fmla="*/ 3804 h 114126"/>
                  <a:gd name="connsiteX8" fmla="*/ 12383 w 24764"/>
                  <a:gd name="connsiteY8" fmla="*/ 0 h 114126"/>
                  <a:gd name="connsiteX9" fmla="*/ 22860 w 24764"/>
                  <a:gd name="connsiteY9" fmla="*/ 36140 h 114126"/>
                  <a:gd name="connsiteX10" fmla="*/ 22860 w 24764"/>
                  <a:gd name="connsiteY10" fmla="*/ 114126 h 114126"/>
                  <a:gd name="connsiteX11" fmla="*/ 1905 w 24764"/>
                  <a:gd name="connsiteY11" fmla="*/ 114126 h 114126"/>
                  <a:gd name="connsiteX12" fmla="*/ 1905 w 24764"/>
                  <a:gd name="connsiteY12" fmla="*/ 36140 h 114126"/>
                  <a:gd name="connsiteX13" fmla="*/ 22860 w 24764"/>
                  <a:gd name="connsiteY13" fmla="*/ 36140 h 11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64" h="114126">
                    <a:moveTo>
                      <a:pt x="12383" y="0"/>
                    </a:moveTo>
                    <a:cubicBezTo>
                      <a:pt x="15240" y="0"/>
                      <a:pt x="18098" y="951"/>
                      <a:pt x="20955" y="3804"/>
                    </a:cubicBezTo>
                    <a:cubicBezTo>
                      <a:pt x="22860" y="5706"/>
                      <a:pt x="24765" y="8559"/>
                      <a:pt x="24765" y="12364"/>
                    </a:cubicBezTo>
                    <a:cubicBezTo>
                      <a:pt x="24765" y="16168"/>
                      <a:pt x="23813" y="18070"/>
                      <a:pt x="20955" y="20923"/>
                    </a:cubicBezTo>
                    <a:cubicBezTo>
                      <a:pt x="18098" y="23776"/>
                      <a:pt x="16192" y="24727"/>
                      <a:pt x="12383" y="24727"/>
                    </a:cubicBezTo>
                    <a:cubicBezTo>
                      <a:pt x="8573" y="24727"/>
                      <a:pt x="6667" y="23776"/>
                      <a:pt x="3810" y="20923"/>
                    </a:cubicBezTo>
                    <a:cubicBezTo>
                      <a:pt x="1905" y="19021"/>
                      <a:pt x="0" y="16168"/>
                      <a:pt x="0" y="12364"/>
                    </a:cubicBezTo>
                    <a:cubicBezTo>
                      <a:pt x="0" y="8559"/>
                      <a:pt x="952" y="6657"/>
                      <a:pt x="3810" y="3804"/>
                    </a:cubicBezTo>
                    <a:cubicBezTo>
                      <a:pt x="5715" y="1902"/>
                      <a:pt x="8573" y="0"/>
                      <a:pt x="12383" y="0"/>
                    </a:cubicBezTo>
                    <a:close/>
                    <a:moveTo>
                      <a:pt x="22860" y="36140"/>
                    </a:moveTo>
                    <a:lnTo>
                      <a:pt x="22860" y="114126"/>
                    </a:lnTo>
                    <a:lnTo>
                      <a:pt x="1905" y="114126"/>
                    </a:lnTo>
                    <a:lnTo>
                      <a:pt x="1905" y="36140"/>
                    </a:lnTo>
                    <a:lnTo>
                      <a:pt x="22860" y="3614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4" name="Forma libre 133">
                <a:extLst>
                  <a:ext uri="{FF2B5EF4-FFF2-40B4-BE49-F238E27FC236}">
                    <a16:creationId xmlns:a16="http://schemas.microsoft.com/office/drawing/2014/main" id="{3BBF0857-5400-525B-D339-48F87F971CCD}"/>
                  </a:ext>
                </a:extLst>
              </p:cNvPr>
              <p:cNvSpPr/>
              <p:nvPr/>
            </p:nvSpPr>
            <p:spPr>
              <a:xfrm>
                <a:off x="14344147" y="5938478"/>
                <a:ext cx="84772" cy="115077"/>
              </a:xfrm>
              <a:custGeom>
                <a:avLst/>
                <a:gdLst>
                  <a:gd name="connsiteX0" fmla="*/ 41910 w 84772"/>
                  <a:gd name="connsiteY0" fmla="*/ 34238 h 115077"/>
                  <a:gd name="connsiteX1" fmla="*/ 63817 w 84772"/>
                  <a:gd name="connsiteY1" fmla="*/ 38993 h 115077"/>
                  <a:gd name="connsiteX2" fmla="*/ 79057 w 84772"/>
                  <a:gd name="connsiteY2" fmla="*/ 53259 h 115077"/>
                  <a:gd name="connsiteX3" fmla="*/ 84772 w 84772"/>
                  <a:gd name="connsiteY3" fmla="*/ 74182 h 115077"/>
                  <a:gd name="connsiteX4" fmla="*/ 80010 w 84772"/>
                  <a:gd name="connsiteY4" fmla="*/ 95105 h 115077"/>
                  <a:gd name="connsiteX5" fmla="*/ 64770 w 84772"/>
                  <a:gd name="connsiteY5" fmla="*/ 109371 h 115077"/>
                  <a:gd name="connsiteX6" fmla="*/ 41910 w 84772"/>
                  <a:gd name="connsiteY6" fmla="*/ 115077 h 115077"/>
                  <a:gd name="connsiteX7" fmla="*/ 20002 w 84772"/>
                  <a:gd name="connsiteY7" fmla="*/ 109371 h 115077"/>
                  <a:gd name="connsiteX8" fmla="*/ 4763 w 84772"/>
                  <a:gd name="connsiteY8" fmla="*/ 95105 h 115077"/>
                  <a:gd name="connsiteX9" fmla="*/ 0 w 84772"/>
                  <a:gd name="connsiteY9" fmla="*/ 74182 h 115077"/>
                  <a:gd name="connsiteX10" fmla="*/ 5715 w 84772"/>
                  <a:gd name="connsiteY10" fmla="*/ 53259 h 115077"/>
                  <a:gd name="connsiteX11" fmla="*/ 20955 w 84772"/>
                  <a:gd name="connsiteY11" fmla="*/ 38993 h 115077"/>
                  <a:gd name="connsiteX12" fmla="*/ 42863 w 84772"/>
                  <a:gd name="connsiteY12" fmla="*/ 34238 h 115077"/>
                  <a:gd name="connsiteX13" fmla="*/ 20955 w 84772"/>
                  <a:gd name="connsiteY13" fmla="*/ 75133 h 115077"/>
                  <a:gd name="connsiteX14" fmla="*/ 26670 w 84772"/>
                  <a:gd name="connsiteY14" fmla="*/ 94154 h 115077"/>
                  <a:gd name="connsiteX15" fmla="*/ 41910 w 84772"/>
                  <a:gd name="connsiteY15" fmla="*/ 100811 h 115077"/>
                  <a:gd name="connsiteX16" fmla="*/ 58102 w 84772"/>
                  <a:gd name="connsiteY16" fmla="*/ 94154 h 115077"/>
                  <a:gd name="connsiteX17" fmla="*/ 63817 w 84772"/>
                  <a:gd name="connsiteY17" fmla="*/ 75133 h 115077"/>
                  <a:gd name="connsiteX18" fmla="*/ 58102 w 84772"/>
                  <a:gd name="connsiteY18" fmla="*/ 57063 h 115077"/>
                  <a:gd name="connsiteX19" fmla="*/ 41910 w 84772"/>
                  <a:gd name="connsiteY19" fmla="*/ 50406 h 115077"/>
                  <a:gd name="connsiteX20" fmla="*/ 26670 w 84772"/>
                  <a:gd name="connsiteY20" fmla="*/ 57063 h 115077"/>
                  <a:gd name="connsiteX21" fmla="*/ 20955 w 84772"/>
                  <a:gd name="connsiteY21" fmla="*/ 75133 h 115077"/>
                  <a:gd name="connsiteX22" fmla="*/ 65722 w 84772"/>
                  <a:gd name="connsiteY22" fmla="*/ 0 h 115077"/>
                  <a:gd name="connsiteX23" fmla="*/ 41910 w 84772"/>
                  <a:gd name="connsiteY23" fmla="*/ 24727 h 115077"/>
                  <a:gd name="connsiteX24" fmla="*/ 30480 w 84772"/>
                  <a:gd name="connsiteY24" fmla="*/ 24727 h 115077"/>
                  <a:gd name="connsiteX25" fmla="*/ 42863 w 84772"/>
                  <a:gd name="connsiteY25" fmla="*/ 0 h 115077"/>
                  <a:gd name="connsiteX26" fmla="*/ 65722 w 84772"/>
                  <a:gd name="connsiteY26" fmla="*/ 0 h 115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84772" h="115077">
                    <a:moveTo>
                      <a:pt x="41910" y="34238"/>
                    </a:moveTo>
                    <a:cubicBezTo>
                      <a:pt x="50482" y="34238"/>
                      <a:pt x="57150" y="36140"/>
                      <a:pt x="63817" y="38993"/>
                    </a:cubicBezTo>
                    <a:cubicBezTo>
                      <a:pt x="70485" y="41846"/>
                      <a:pt x="75247" y="47553"/>
                      <a:pt x="79057" y="53259"/>
                    </a:cubicBezTo>
                    <a:cubicBezTo>
                      <a:pt x="82867" y="58965"/>
                      <a:pt x="84772" y="66574"/>
                      <a:pt x="84772" y="74182"/>
                    </a:cubicBezTo>
                    <a:cubicBezTo>
                      <a:pt x="84772" y="81790"/>
                      <a:pt x="82867" y="89399"/>
                      <a:pt x="80010" y="95105"/>
                    </a:cubicBezTo>
                    <a:cubicBezTo>
                      <a:pt x="76200" y="100811"/>
                      <a:pt x="71438" y="105567"/>
                      <a:pt x="64770" y="109371"/>
                    </a:cubicBezTo>
                    <a:cubicBezTo>
                      <a:pt x="58102" y="113175"/>
                      <a:pt x="50482" y="115077"/>
                      <a:pt x="41910" y="115077"/>
                    </a:cubicBezTo>
                    <a:cubicBezTo>
                      <a:pt x="33338" y="115077"/>
                      <a:pt x="26670" y="113175"/>
                      <a:pt x="20002" y="109371"/>
                    </a:cubicBezTo>
                    <a:cubicBezTo>
                      <a:pt x="13335" y="105567"/>
                      <a:pt x="8572" y="100811"/>
                      <a:pt x="4763" y="95105"/>
                    </a:cubicBezTo>
                    <a:cubicBezTo>
                      <a:pt x="952" y="89399"/>
                      <a:pt x="0" y="81790"/>
                      <a:pt x="0" y="74182"/>
                    </a:cubicBezTo>
                    <a:cubicBezTo>
                      <a:pt x="0" y="66574"/>
                      <a:pt x="1905" y="58965"/>
                      <a:pt x="5715" y="53259"/>
                    </a:cubicBezTo>
                    <a:cubicBezTo>
                      <a:pt x="9525" y="47553"/>
                      <a:pt x="14288" y="42797"/>
                      <a:pt x="20955" y="38993"/>
                    </a:cubicBezTo>
                    <a:cubicBezTo>
                      <a:pt x="27622" y="35189"/>
                      <a:pt x="35242" y="34238"/>
                      <a:pt x="42863" y="34238"/>
                    </a:cubicBezTo>
                    <a:close/>
                    <a:moveTo>
                      <a:pt x="20955" y="75133"/>
                    </a:moveTo>
                    <a:cubicBezTo>
                      <a:pt x="20955" y="82741"/>
                      <a:pt x="22860" y="89399"/>
                      <a:pt x="26670" y="94154"/>
                    </a:cubicBezTo>
                    <a:cubicBezTo>
                      <a:pt x="30480" y="98909"/>
                      <a:pt x="35242" y="100811"/>
                      <a:pt x="41910" y="100811"/>
                    </a:cubicBezTo>
                    <a:cubicBezTo>
                      <a:pt x="48577" y="100811"/>
                      <a:pt x="54292" y="98909"/>
                      <a:pt x="58102" y="94154"/>
                    </a:cubicBezTo>
                    <a:cubicBezTo>
                      <a:pt x="61913" y="89399"/>
                      <a:pt x="63817" y="83692"/>
                      <a:pt x="63817" y="75133"/>
                    </a:cubicBezTo>
                    <a:cubicBezTo>
                      <a:pt x="63817" y="66574"/>
                      <a:pt x="61913" y="60867"/>
                      <a:pt x="58102" y="57063"/>
                    </a:cubicBezTo>
                    <a:cubicBezTo>
                      <a:pt x="54292" y="53259"/>
                      <a:pt x="48577" y="50406"/>
                      <a:pt x="41910" y="50406"/>
                    </a:cubicBezTo>
                    <a:cubicBezTo>
                      <a:pt x="35242" y="50406"/>
                      <a:pt x="30480" y="52308"/>
                      <a:pt x="26670" y="57063"/>
                    </a:cubicBezTo>
                    <a:cubicBezTo>
                      <a:pt x="22860" y="61818"/>
                      <a:pt x="20955" y="67525"/>
                      <a:pt x="20955" y="75133"/>
                    </a:cubicBezTo>
                    <a:close/>
                    <a:moveTo>
                      <a:pt x="65722" y="0"/>
                    </a:moveTo>
                    <a:lnTo>
                      <a:pt x="41910" y="24727"/>
                    </a:lnTo>
                    <a:lnTo>
                      <a:pt x="30480" y="24727"/>
                    </a:lnTo>
                    <a:lnTo>
                      <a:pt x="42863" y="0"/>
                    </a:lnTo>
                    <a:lnTo>
                      <a:pt x="65722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5" name="Forma libre 134">
                <a:extLst>
                  <a:ext uri="{FF2B5EF4-FFF2-40B4-BE49-F238E27FC236}">
                    <a16:creationId xmlns:a16="http://schemas.microsoft.com/office/drawing/2014/main" id="{7551DAA6-D504-A2B2-E5C3-596E3AC2AAD0}"/>
                  </a:ext>
                </a:extLst>
              </p:cNvPr>
              <p:cNvSpPr/>
              <p:nvPr/>
            </p:nvSpPr>
            <p:spPr>
              <a:xfrm>
                <a:off x="14445112" y="5972716"/>
                <a:ext cx="73342" cy="79888"/>
              </a:xfrm>
              <a:custGeom>
                <a:avLst/>
                <a:gdLst>
                  <a:gd name="connsiteX0" fmla="*/ 45720 w 73342"/>
                  <a:gd name="connsiteY0" fmla="*/ 0 h 79888"/>
                  <a:gd name="connsiteX1" fmla="*/ 65723 w 73342"/>
                  <a:gd name="connsiteY1" fmla="*/ 8559 h 79888"/>
                  <a:gd name="connsiteX2" fmla="*/ 73342 w 73342"/>
                  <a:gd name="connsiteY2" fmla="*/ 30434 h 79888"/>
                  <a:gd name="connsiteX3" fmla="*/ 73342 w 73342"/>
                  <a:gd name="connsiteY3" fmla="*/ 79888 h 79888"/>
                  <a:gd name="connsiteX4" fmla="*/ 52388 w 73342"/>
                  <a:gd name="connsiteY4" fmla="*/ 79888 h 79888"/>
                  <a:gd name="connsiteX5" fmla="*/ 52388 w 73342"/>
                  <a:gd name="connsiteY5" fmla="*/ 32336 h 79888"/>
                  <a:gd name="connsiteX6" fmla="*/ 48577 w 73342"/>
                  <a:gd name="connsiteY6" fmla="*/ 19972 h 79888"/>
                  <a:gd name="connsiteX7" fmla="*/ 39052 w 73342"/>
                  <a:gd name="connsiteY7" fmla="*/ 15217 h 79888"/>
                  <a:gd name="connsiteX8" fmla="*/ 30480 w 73342"/>
                  <a:gd name="connsiteY8" fmla="*/ 18070 h 79888"/>
                  <a:gd name="connsiteX9" fmla="*/ 20955 w 73342"/>
                  <a:gd name="connsiteY9" fmla="*/ 27580 h 79888"/>
                  <a:gd name="connsiteX10" fmla="*/ 20955 w 73342"/>
                  <a:gd name="connsiteY10" fmla="*/ 79888 h 79888"/>
                  <a:gd name="connsiteX11" fmla="*/ 0 w 73342"/>
                  <a:gd name="connsiteY11" fmla="*/ 79888 h 79888"/>
                  <a:gd name="connsiteX12" fmla="*/ 0 w 73342"/>
                  <a:gd name="connsiteY12" fmla="*/ 1902 h 79888"/>
                  <a:gd name="connsiteX13" fmla="*/ 20955 w 73342"/>
                  <a:gd name="connsiteY13" fmla="*/ 1902 h 79888"/>
                  <a:gd name="connsiteX14" fmla="*/ 20955 w 73342"/>
                  <a:gd name="connsiteY14" fmla="*/ 13315 h 79888"/>
                  <a:gd name="connsiteX15" fmla="*/ 32385 w 73342"/>
                  <a:gd name="connsiteY15" fmla="*/ 3804 h 79888"/>
                  <a:gd name="connsiteX16" fmla="*/ 45720 w 73342"/>
                  <a:gd name="connsiteY16" fmla="*/ 951 h 7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342" h="79888">
                    <a:moveTo>
                      <a:pt x="45720" y="0"/>
                    </a:moveTo>
                    <a:cubicBezTo>
                      <a:pt x="54292" y="0"/>
                      <a:pt x="60960" y="2853"/>
                      <a:pt x="65723" y="8559"/>
                    </a:cubicBezTo>
                    <a:cubicBezTo>
                      <a:pt x="70485" y="14266"/>
                      <a:pt x="73342" y="20923"/>
                      <a:pt x="73342" y="30434"/>
                    </a:cubicBezTo>
                    <a:lnTo>
                      <a:pt x="73342" y="79888"/>
                    </a:lnTo>
                    <a:lnTo>
                      <a:pt x="52388" y="79888"/>
                    </a:lnTo>
                    <a:lnTo>
                      <a:pt x="52388" y="32336"/>
                    </a:lnTo>
                    <a:cubicBezTo>
                      <a:pt x="52388" y="27580"/>
                      <a:pt x="51435" y="22825"/>
                      <a:pt x="48577" y="19972"/>
                    </a:cubicBezTo>
                    <a:cubicBezTo>
                      <a:pt x="45720" y="17119"/>
                      <a:pt x="42863" y="15217"/>
                      <a:pt x="39052" y="15217"/>
                    </a:cubicBezTo>
                    <a:cubicBezTo>
                      <a:pt x="35242" y="15217"/>
                      <a:pt x="33338" y="15217"/>
                      <a:pt x="30480" y="18070"/>
                    </a:cubicBezTo>
                    <a:cubicBezTo>
                      <a:pt x="27623" y="20923"/>
                      <a:pt x="24765" y="22825"/>
                      <a:pt x="20955" y="27580"/>
                    </a:cubicBezTo>
                    <a:lnTo>
                      <a:pt x="20955" y="79888"/>
                    </a:lnTo>
                    <a:lnTo>
                      <a:pt x="0" y="79888"/>
                    </a:lnTo>
                    <a:lnTo>
                      <a:pt x="0" y="1902"/>
                    </a:lnTo>
                    <a:lnTo>
                      <a:pt x="20955" y="1902"/>
                    </a:lnTo>
                    <a:lnTo>
                      <a:pt x="20955" y="13315"/>
                    </a:lnTo>
                    <a:cubicBezTo>
                      <a:pt x="24765" y="8559"/>
                      <a:pt x="28575" y="5706"/>
                      <a:pt x="32385" y="3804"/>
                    </a:cubicBezTo>
                    <a:cubicBezTo>
                      <a:pt x="36195" y="1902"/>
                      <a:pt x="40957" y="951"/>
                      <a:pt x="45720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6" name="Forma libre 135">
                <a:extLst>
                  <a:ext uri="{FF2B5EF4-FFF2-40B4-BE49-F238E27FC236}">
                    <a16:creationId xmlns:a16="http://schemas.microsoft.com/office/drawing/2014/main" id="{643F0C82-35B5-4E54-C9F7-B1D825F1BD17}"/>
                  </a:ext>
                </a:extLst>
              </p:cNvPr>
              <p:cNvSpPr/>
              <p:nvPr/>
            </p:nvSpPr>
            <p:spPr>
              <a:xfrm>
                <a:off x="14582272" y="5935625"/>
                <a:ext cx="78104" cy="116979"/>
              </a:xfrm>
              <a:custGeom>
                <a:avLst/>
                <a:gdLst>
                  <a:gd name="connsiteX0" fmla="*/ 57150 w 78104"/>
                  <a:gd name="connsiteY0" fmla="*/ 40895 h 116979"/>
                  <a:gd name="connsiteX1" fmla="*/ 57150 w 78104"/>
                  <a:gd name="connsiteY1" fmla="*/ 0 h 116979"/>
                  <a:gd name="connsiteX2" fmla="*/ 78105 w 78104"/>
                  <a:gd name="connsiteY2" fmla="*/ 0 h 116979"/>
                  <a:gd name="connsiteX3" fmla="*/ 78105 w 78104"/>
                  <a:gd name="connsiteY3" fmla="*/ 116979 h 116979"/>
                  <a:gd name="connsiteX4" fmla="*/ 41910 w 78104"/>
                  <a:gd name="connsiteY4" fmla="*/ 116979 h 116979"/>
                  <a:gd name="connsiteX5" fmla="*/ 11430 w 78104"/>
                  <a:gd name="connsiteY5" fmla="*/ 106518 h 116979"/>
                  <a:gd name="connsiteX6" fmla="*/ 0 w 78104"/>
                  <a:gd name="connsiteY6" fmla="*/ 77035 h 116979"/>
                  <a:gd name="connsiteX7" fmla="*/ 4763 w 78104"/>
                  <a:gd name="connsiteY7" fmla="*/ 57063 h 116979"/>
                  <a:gd name="connsiteX8" fmla="*/ 19050 w 78104"/>
                  <a:gd name="connsiteY8" fmla="*/ 42797 h 116979"/>
                  <a:gd name="connsiteX9" fmla="*/ 39052 w 78104"/>
                  <a:gd name="connsiteY9" fmla="*/ 38042 h 116979"/>
                  <a:gd name="connsiteX10" fmla="*/ 56197 w 78104"/>
                  <a:gd name="connsiteY10" fmla="*/ 40895 h 116979"/>
                  <a:gd name="connsiteX11" fmla="*/ 45720 w 78104"/>
                  <a:gd name="connsiteY11" fmla="*/ 100811 h 116979"/>
                  <a:gd name="connsiteX12" fmla="*/ 56197 w 78104"/>
                  <a:gd name="connsiteY12" fmla="*/ 100811 h 116979"/>
                  <a:gd name="connsiteX13" fmla="*/ 56197 w 78104"/>
                  <a:gd name="connsiteY13" fmla="*/ 55161 h 116979"/>
                  <a:gd name="connsiteX14" fmla="*/ 42863 w 78104"/>
                  <a:gd name="connsiteY14" fmla="*/ 52308 h 116979"/>
                  <a:gd name="connsiteX15" fmla="*/ 26670 w 78104"/>
                  <a:gd name="connsiteY15" fmla="*/ 58965 h 116979"/>
                  <a:gd name="connsiteX16" fmla="*/ 20955 w 78104"/>
                  <a:gd name="connsiteY16" fmla="*/ 76084 h 116979"/>
                  <a:gd name="connsiteX17" fmla="*/ 45720 w 78104"/>
                  <a:gd name="connsiteY17" fmla="*/ 100811 h 116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8104" h="116979">
                    <a:moveTo>
                      <a:pt x="57150" y="40895"/>
                    </a:moveTo>
                    <a:lnTo>
                      <a:pt x="57150" y="0"/>
                    </a:lnTo>
                    <a:lnTo>
                      <a:pt x="78105" y="0"/>
                    </a:lnTo>
                    <a:lnTo>
                      <a:pt x="78105" y="116979"/>
                    </a:lnTo>
                    <a:lnTo>
                      <a:pt x="41910" y="116979"/>
                    </a:lnTo>
                    <a:cubicBezTo>
                      <a:pt x="29527" y="116979"/>
                      <a:pt x="19050" y="113175"/>
                      <a:pt x="11430" y="106518"/>
                    </a:cubicBezTo>
                    <a:cubicBezTo>
                      <a:pt x="3810" y="98909"/>
                      <a:pt x="0" y="89399"/>
                      <a:pt x="0" y="77035"/>
                    </a:cubicBezTo>
                    <a:cubicBezTo>
                      <a:pt x="0" y="64671"/>
                      <a:pt x="1905" y="62769"/>
                      <a:pt x="4763" y="57063"/>
                    </a:cubicBezTo>
                    <a:cubicBezTo>
                      <a:pt x="8572" y="51357"/>
                      <a:pt x="13335" y="46601"/>
                      <a:pt x="19050" y="42797"/>
                    </a:cubicBezTo>
                    <a:cubicBezTo>
                      <a:pt x="24765" y="38993"/>
                      <a:pt x="31432" y="38042"/>
                      <a:pt x="39052" y="38042"/>
                    </a:cubicBezTo>
                    <a:cubicBezTo>
                      <a:pt x="46672" y="38042"/>
                      <a:pt x="50482" y="38993"/>
                      <a:pt x="56197" y="40895"/>
                    </a:cubicBezTo>
                    <a:close/>
                    <a:moveTo>
                      <a:pt x="45720" y="100811"/>
                    </a:moveTo>
                    <a:lnTo>
                      <a:pt x="56197" y="100811"/>
                    </a:lnTo>
                    <a:lnTo>
                      <a:pt x="56197" y="55161"/>
                    </a:lnTo>
                    <a:cubicBezTo>
                      <a:pt x="52388" y="53259"/>
                      <a:pt x="47625" y="52308"/>
                      <a:pt x="42863" y="52308"/>
                    </a:cubicBezTo>
                    <a:cubicBezTo>
                      <a:pt x="36195" y="52308"/>
                      <a:pt x="30480" y="54210"/>
                      <a:pt x="26670" y="58965"/>
                    </a:cubicBezTo>
                    <a:cubicBezTo>
                      <a:pt x="22860" y="63720"/>
                      <a:pt x="20955" y="68476"/>
                      <a:pt x="20955" y="76084"/>
                    </a:cubicBezTo>
                    <a:cubicBezTo>
                      <a:pt x="20955" y="93203"/>
                      <a:pt x="29527" y="100811"/>
                      <a:pt x="45720" y="1008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7" name="Forma libre 136">
                <a:extLst>
                  <a:ext uri="{FF2B5EF4-FFF2-40B4-BE49-F238E27FC236}">
                    <a16:creationId xmlns:a16="http://schemas.microsoft.com/office/drawing/2014/main" id="{A192DED6-2799-E043-0858-3A2EB1D70EDE}"/>
                  </a:ext>
                </a:extLst>
              </p:cNvPr>
              <p:cNvSpPr/>
              <p:nvPr/>
            </p:nvSpPr>
            <p:spPr>
              <a:xfrm>
                <a:off x="14677522" y="5971765"/>
                <a:ext cx="76200" cy="81790"/>
              </a:xfrm>
              <a:custGeom>
                <a:avLst/>
                <a:gdLst>
                  <a:gd name="connsiteX0" fmla="*/ 38100 w 76200"/>
                  <a:gd name="connsiteY0" fmla="*/ 951 h 81790"/>
                  <a:gd name="connsiteX1" fmla="*/ 65722 w 76200"/>
                  <a:gd name="connsiteY1" fmla="*/ 12364 h 81790"/>
                  <a:gd name="connsiteX2" fmla="*/ 76200 w 76200"/>
                  <a:gd name="connsiteY2" fmla="*/ 42797 h 81790"/>
                  <a:gd name="connsiteX3" fmla="*/ 76200 w 76200"/>
                  <a:gd name="connsiteY3" fmla="*/ 45650 h 81790"/>
                  <a:gd name="connsiteX4" fmla="*/ 20955 w 76200"/>
                  <a:gd name="connsiteY4" fmla="*/ 45650 h 81790"/>
                  <a:gd name="connsiteX5" fmla="*/ 28575 w 76200"/>
                  <a:gd name="connsiteY5" fmla="*/ 61818 h 81790"/>
                  <a:gd name="connsiteX6" fmla="*/ 46672 w 76200"/>
                  <a:gd name="connsiteY6" fmla="*/ 67525 h 81790"/>
                  <a:gd name="connsiteX7" fmla="*/ 60960 w 76200"/>
                  <a:gd name="connsiteY7" fmla="*/ 64671 h 81790"/>
                  <a:gd name="connsiteX8" fmla="*/ 75247 w 76200"/>
                  <a:gd name="connsiteY8" fmla="*/ 57063 h 81790"/>
                  <a:gd name="connsiteX9" fmla="*/ 75247 w 76200"/>
                  <a:gd name="connsiteY9" fmla="*/ 72280 h 81790"/>
                  <a:gd name="connsiteX10" fmla="*/ 41910 w 76200"/>
                  <a:gd name="connsiteY10" fmla="*/ 81790 h 81790"/>
                  <a:gd name="connsiteX11" fmla="*/ 11430 w 76200"/>
                  <a:gd name="connsiteY11" fmla="*/ 70378 h 81790"/>
                  <a:gd name="connsiteX12" fmla="*/ 0 w 76200"/>
                  <a:gd name="connsiteY12" fmla="*/ 40895 h 81790"/>
                  <a:gd name="connsiteX13" fmla="*/ 10477 w 76200"/>
                  <a:gd name="connsiteY13" fmla="*/ 11413 h 81790"/>
                  <a:gd name="connsiteX14" fmla="*/ 39052 w 76200"/>
                  <a:gd name="connsiteY14" fmla="*/ 0 h 81790"/>
                  <a:gd name="connsiteX15" fmla="*/ 56197 w 76200"/>
                  <a:gd name="connsiteY15" fmla="*/ 33287 h 81790"/>
                  <a:gd name="connsiteX16" fmla="*/ 51435 w 76200"/>
                  <a:gd name="connsiteY16" fmla="*/ 19972 h 81790"/>
                  <a:gd name="connsiteX17" fmla="*/ 39052 w 76200"/>
                  <a:gd name="connsiteY17" fmla="*/ 15217 h 81790"/>
                  <a:gd name="connsiteX18" fmla="*/ 26670 w 76200"/>
                  <a:gd name="connsiteY18" fmla="*/ 19972 h 81790"/>
                  <a:gd name="connsiteX19" fmla="*/ 20955 w 76200"/>
                  <a:gd name="connsiteY19" fmla="*/ 33287 h 81790"/>
                  <a:gd name="connsiteX20" fmla="*/ 56197 w 76200"/>
                  <a:gd name="connsiteY20" fmla="*/ 33287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6200" h="81790">
                    <a:moveTo>
                      <a:pt x="38100" y="951"/>
                    </a:moveTo>
                    <a:cubicBezTo>
                      <a:pt x="49530" y="951"/>
                      <a:pt x="59055" y="4755"/>
                      <a:pt x="65722" y="12364"/>
                    </a:cubicBezTo>
                    <a:cubicBezTo>
                      <a:pt x="72390" y="19972"/>
                      <a:pt x="76200" y="29483"/>
                      <a:pt x="76200" y="42797"/>
                    </a:cubicBezTo>
                    <a:lnTo>
                      <a:pt x="76200" y="45650"/>
                    </a:lnTo>
                    <a:lnTo>
                      <a:pt x="20955" y="45650"/>
                    </a:lnTo>
                    <a:cubicBezTo>
                      <a:pt x="20955" y="52308"/>
                      <a:pt x="24765" y="58014"/>
                      <a:pt x="28575" y="61818"/>
                    </a:cubicBezTo>
                    <a:cubicBezTo>
                      <a:pt x="32385" y="65622"/>
                      <a:pt x="39052" y="67525"/>
                      <a:pt x="46672" y="67525"/>
                    </a:cubicBezTo>
                    <a:cubicBezTo>
                      <a:pt x="54292" y="67525"/>
                      <a:pt x="56197" y="67525"/>
                      <a:pt x="60960" y="64671"/>
                    </a:cubicBezTo>
                    <a:cubicBezTo>
                      <a:pt x="65722" y="62769"/>
                      <a:pt x="70485" y="59916"/>
                      <a:pt x="75247" y="57063"/>
                    </a:cubicBezTo>
                    <a:lnTo>
                      <a:pt x="75247" y="72280"/>
                    </a:lnTo>
                    <a:cubicBezTo>
                      <a:pt x="65722" y="78937"/>
                      <a:pt x="55245" y="81790"/>
                      <a:pt x="41910" y="81790"/>
                    </a:cubicBezTo>
                    <a:cubicBezTo>
                      <a:pt x="28575" y="81790"/>
                      <a:pt x="19050" y="77986"/>
                      <a:pt x="11430" y="70378"/>
                    </a:cubicBezTo>
                    <a:cubicBezTo>
                      <a:pt x="3810" y="62769"/>
                      <a:pt x="0" y="53259"/>
                      <a:pt x="0" y="40895"/>
                    </a:cubicBezTo>
                    <a:cubicBezTo>
                      <a:pt x="0" y="28532"/>
                      <a:pt x="3810" y="19021"/>
                      <a:pt x="10477" y="11413"/>
                    </a:cubicBezTo>
                    <a:cubicBezTo>
                      <a:pt x="18097" y="3804"/>
                      <a:pt x="26670" y="0"/>
                      <a:pt x="39052" y="0"/>
                    </a:cubicBezTo>
                    <a:close/>
                    <a:moveTo>
                      <a:pt x="56197" y="33287"/>
                    </a:moveTo>
                    <a:cubicBezTo>
                      <a:pt x="56197" y="27580"/>
                      <a:pt x="54292" y="22825"/>
                      <a:pt x="51435" y="19972"/>
                    </a:cubicBezTo>
                    <a:cubicBezTo>
                      <a:pt x="48577" y="17119"/>
                      <a:pt x="44767" y="15217"/>
                      <a:pt x="39052" y="15217"/>
                    </a:cubicBezTo>
                    <a:cubicBezTo>
                      <a:pt x="33338" y="15217"/>
                      <a:pt x="29527" y="17119"/>
                      <a:pt x="26670" y="19972"/>
                    </a:cubicBezTo>
                    <a:cubicBezTo>
                      <a:pt x="23813" y="22825"/>
                      <a:pt x="21907" y="27580"/>
                      <a:pt x="20955" y="33287"/>
                    </a:cubicBezTo>
                    <a:lnTo>
                      <a:pt x="56197" y="3328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8" name="Forma libre 137">
                <a:extLst>
                  <a:ext uri="{FF2B5EF4-FFF2-40B4-BE49-F238E27FC236}">
                    <a16:creationId xmlns:a16="http://schemas.microsoft.com/office/drawing/2014/main" id="{BF942AF0-B3DD-F289-D4B2-54E2C313786F}"/>
                  </a:ext>
                </a:extLst>
              </p:cNvPr>
              <p:cNvSpPr/>
              <p:nvPr/>
            </p:nvSpPr>
            <p:spPr>
              <a:xfrm>
                <a:off x="14816587" y="5935625"/>
                <a:ext cx="20954" cy="116979"/>
              </a:xfrm>
              <a:custGeom>
                <a:avLst/>
                <a:gdLst>
                  <a:gd name="connsiteX0" fmla="*/ 20955 w 20954"/>
                  <a:gd name="connsiteY0" fmla="*/ 0 h 116979"/>
                  <a:gd name="connsiteX1" fmla="*/ 20955 w 20954"/>
                  <a:gd name="connsiteY1" fmla="*/ 116979 h 116979"/>
                  <a:gd name="connsiteX2" fmla="*/ 0 w 20954"/>
                  <a:gd name="connsiteY2" fmla="*/ 116979 h 116979"/>
                  <a:gd name="connsiteX3" fmla="*/ 0 w 20954"/>
                  <a:gd name="connsiteY3" fmla="*/ 0 h 116979"/>
                  <a:gd name="connsiteX4" fmla="*/ 20955 w 20954"/>
                  <a:gd name="connsiteY4" fmla="*/ 0 h 116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4" h="116979">
                    <a:moveTo>
                      <a:pt x="20955" y="0"/>
                    </a:moveTo>
                    <a:lnTo>
                      <a:pt x="20955" y="116979"/>
                    </a:lnTo>
                    <a:lnTo>
                      <a:pt x="0" y="116979"/>
                    </a:lnTo>
                    <a:lnTo>
                      <a:pt x="0" y="0"/>
                    </a:lnTo>
                    <a:lnTo>
                      <a:pt x="20955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9" name="Forma libre 138">
                <a:extLst>
                  <a:ext uri="{FF2B5EF4-FFF2-40B4-BE49-F238E27FC236}">
                    <a16:creationId xmlns:a16="http://schemas.microsoft.com/office/drawing/2014/main" id="{10594922-06AC-2028-F045-1D7AE1C93D1C}"/>
                  </a:ext>
                </a:extLst>
              </p:cNvPr>
              <p:cNvSpPr/>
              <p:nvPr/>
            </p:nvSpPr>
            <p:spPr>
              <a:xfrm>
                <a:off x="14853734" y="5972716"/>
                <a:ext cx="76200" cy="81790"/>
              </a:xfrm>
              <a:custGeom>
                <a:avLst/>
                <a:gdLst>
                  <a:gd name="connsiteX0" fmla="*/ 33338 w 76200"/>
                  <a:gd name="connsiteY0" fmla="*/ 0 h 81790"/>
                  <a:gd name="connsiteX1" fmla="*/ 56197 w 76200"/>
                  <a:gd name="connsiteY1" fmla="*/ 6657 h 81790"/>
                  <a:gd name="connsiteX2" fmla="*/ 63817 w 76200"/>
                  <a:gd name="connsiteY2" fmla="*/ 24727 h 81790"/>
                  <a:gd name="connsiteX3" fmla="*/ 63817 w 76200"/>
                  <a:gd name="connsiteY3" fmla="*/ 62769 h 81790"/>
                  <a:gd name="connsiteX4" fmla="*/ 67627 w 76200"/>
                  <a:gd name="connsiteY4" fmla="*/ 67525 h 81790"/>
                  <a:gd name="connsiteX5" fmla="*/ 71438 w 76200"/>
                  <a:gd name="connsiteY5" fmla="*/ 66574 h 81790"/>
                  <a:gd name="connsiteX6" fmla="*/ 76200 w 76200"/>
                  <a:gd name="connsiteY6" fmla="*/ 63720 h 81790"/>
                  <a:gd name="connsiteX7" fmla="*/ 76200 w 76200"/>
                  <a:gd name="connsiteY7" fmla="*/ 75133 h 81790"/>
                  <a:gd name="connsiteX8" fmla="*/ 56197 w 76200"/>
                  <a:gd name="connsiteY8" fmla="*/ 81790 h 81790"/>
                  <a:gd name="connsiteX9" fmla="*/ 47625 w 76200"/>
                  <a:gd name="connsiteY9" fmla="*/ 79888 h 81790"/>
                  <a:gd name="connsiteX10" fmla="*/ 43815 w 76200"/>
                  <a:gd name="connsiteY10" fmla="*/ 73231 h 81790"/>
                  <a:gd name="connsiteX11" fmla="*/ 20002 w 76200"/>
                  <a:gd name="connsiteY11" fmla="*/ 81790 h 81790"/>
                  <a:gd name="connsiteX12" fmla="*/ 5715 w 76200"/>
                  <a:gd name="connsiteY12" fmla="*/ 76084 h 81790"/>
                  <a:gd name="connsiteX13" fmla="*/ 0 w 76200"/>
                  <a:gd name="connsiteY13" fmla="*/ 62769 h 81790"/>
                  <a:gd name="connsiteX14" fmla="*/ 5715 w 76200"/>
                  <a:gd name="connsiteY14" fmla="*/ 46601 h 81790"/>
                  <a:gd name="connsiteX15" fmla="*/ 26670 w 76200"/>
                  <a:gd name="connsiteY15" fmla="*/ 36140 h 81790"/>
                  <a:gd name="connsiteX16" fmla="*/ 42863 w 76200"/>
                  <a:gd name="connsiteY16" fmla="*/ 31385 h 81790"/>
                  <a:gd name="connsiteX17" fmla="*/ 42863 w 76200"/>
                  <a:gd name="connsiteY17" fmla="*/ 27580 h 81790"/>
                  <a:gd name="connsiteX18" fmla="*/ 28575 w 76200"/>
                  <a:gd name="connsiteY18" fmla="*/ 16168 h 81790"/>
                  <a:gd name="connsiteX19" fmla="*/ 14288 w 76200"/>
                  <a:gd name="connsiteY19" fmla="*/ 19021 h 81790"/>
                  <a:gd name="connsiteX20" fmla="*/ 1905 w 76200"/>
                  <a:gd name="connsiteY20" fmla="*/ 28532 h 81790"/>
                  <a:gd name="connsiteX21" fmla="*/ 1905 w 76200"/>
                  <a:gd name="connsiteY21" fmla="*/ 10462 h 81790"/>
                  <a:gd name="connsiteX22" fmla="*/ 32385 w 76200"/>
                  <a:gd name="connsiteY22" fmla="*/ 0 h 81790"/>
                  <a:gd name="connsiteX23" fmla="*/ 20955 w 76200"/>
                  <a:gd name="connsiteY23" fmla="*/ 58965 h 81790"/>
                  <a:gd name="connsiteX24" fmla="*/ 23813 w 76200"/>
                  <a:gd name="connsiteY24" fmla="*/ 65622 h 81790"/>
                  <a:gd name="connsiteX25" fmla="*/ 30480 w 76200"/>
                  <a:gd name="connsiteY25" fmla="*/ 68476 h 81790"/>
                  <a:gd name="connsiteX26" fmla="*/ 43815 w 76200"/>
                  <a:gd name="connsiteY26" fmla="*/ 61818 h 81790"/>
                  <a:gd name="connsiteX27" fmla="*/ 43815 w 76200"/>
                  <a:gd name="connsiteY27" fmla="*/ 40895 h 81790"/>
                  <a:gd name="connsiteX28" fmla="*/ 30480 w 76200"/>
                  <a:gd name="connsiteY28" fmla="*/ 46601 h 81790"/>
                  <a:gd name="connsiteX29" fmla="*/ 22860 w 76200"/>
                  <a:gd name="connsiteY29" fmla="*/ 52308 h 81790"/>
                  <a:gd name="connsiteX30" fmla="*/ 20955 w 76200"/>
                  <a:gd name="connsiteY30" fmla="*/ 58965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6200" h="81790">
                    <a:moveTo>
                      <a:pt x="33338" y="0"/>
                    </a:moveTo>
                    <a:cubicBezTo>
                      <a:pt x="43815" y="0"/>
                      <a:pt x="51435" y="1902"/>
                      <a:pt x="56197" y="6657"/>
                    </a:cubicBezTo>
                    <a:cubicBezTo>
                      <a:pt x="60960" y="11413"/>
                      <a:pt x="63817" y="17119"/>
                      <a:pt x="63817" y="24727"/>
                    </a:cubicBezTo>
                    <a:lnTo>
                      <a:pt x="63817" y="62769"/>
                    </a:lnTo>
                    <a:cubicBezTo>
                      <a:pt x="63817" y="65622"/>
                      <a:pt x="64770" y="67525"/>
                      <a:pt x="67627" y="67525"/>
                    </a:cubicBezTo>
                    <a:cubicBezTo>
                      <a:pt x="70485" y="67525"/>
                      <a:pt x="70485" y="67525"/>
                      <a:pt x="71438" y="66574"/>
                    </a:cubicBezTo>
                    <a:cubicBezTo>
                      <a:pt x="73342" y="66574"/>
                      <a:pt x="75247" y="64671"/>
                      <a:pt x="76200" y="63720"/>
                    </a:cubicBezTo>
                    <a:lnTo>
                      <a:pt x="76200" y="75133"/>
                    </a:lnTo>
                    <a:cubicBezTo>
                      <a:pt x="68580" y="79888"/>
                      <a:pt x="62865" y="81790"/>
                      <a:pt x="56197" y="81790"/>
                    </a:cubicBezTo>
                    <a:cubicBezTo>
                      <a:pt x="49530" y="81790"/>
                      <a:pt x="49530" y="81790"/>
                      <a:pt x="47625" y="79888"/>
                    </a:cubicBezTo>
                    <a:cubicBezTo>
                      <a:pt x="45720" y="78937"/>
                      <a:pt x="43815" y="76084"/>
                      <a:pt x="43815" y="73231"/>
                    </a:cubicBezTo>
                    <a:cubicBezTo>
                      <a:pt x="36195" y="78937"/>
                      <a:pt x="27622" y="81790"/>
                      <a:pt x="20002" y="81790"/>
                    </a:cubicBezTo>
                    <a:cubicBezTo>
                      <a:pt x="12382" y="81790"/>
                      <a:pt x="9525" y="79888"/>
                      <a:pt x="5715" y="76084"/>
                    </a:cubicBezTo>
                    <a:cubicBezTo>
                      <a:pt x="1905" y="72280"/>
                      <a:pt x="0" y="67525"/>
                      <a:pt x="0" y="62769"/>
                    </a:cubicBezTo>
                    <a:cubicBezTo>
                      <a:pt x="0" y="58014"/>
                      <a:pt x="1905" y="50406"/>
                      <a:pt x="5715" y="46601"/>
                    </a:cubicBezTo>
                    <a:cubicBezTo>
                      <a:pt x="9525" y="42797"/>
                      <a:pt x="17145" y="38993"/>
                      <a:pt x="26670" y="36140"/>
                    </a:cubicBezTo>
                    <a:lnTo>
                      <a:pt x="42863" y="31385"/>
                    </a:lnTo>
                    <a:lnTo>
                      <a:pt x="42863" y="27580"/>
                    </a:lnTo>
                    <a:cubicBezTo>
                      <a:pt x="42863" y="19972"/>
                      <a:pt x="38100" y="16168"/>
                      <a:pt x="28575" y="16168"/>
                    </a:cubicBezTo>
                    <a:cubicBezTo>
                      <a:pt x="19050" y="16168"/>
                      <a:pt x="19050" y="17119"/>
                      <a:pt x="14288" y="19021"/>
                    </a:cubicBezTo>
                    <a:cubicBezTo>
                      <a:pt x="9525" y="20923"/>
                      <a:pt x="5715" y="24727"/>
                      <a:pt x="1905" y="28532"/>
                    </a:cubicBezTo>
                    <a:lnTo>
                      <a:pt x="1905" y="10462"/>
                    </a:lnTo>
                    <a:cubicBezTo>
                      <a:pt x="10477" y="3804"/>
                      <a:pt x="20955" y="0"/>
                      <a:pt x="32385" y="0"/>
                    </a:cubicBezTo>
                    <a:close/>
                    <a:moveTo>
                      <a:pt x="20955" y="58965"/>
                    </a:moveTo>
                    <a:cubicBezTo>
                      <a:pt x="20955" y="61818"/>
                      <a:pt x="20955" y="63720"/>
                      <a:pt x="23813" y="65622"/>
                    </a:cubicBezTo>
                    <a:cubicBezTo>
                      <a:pt x="26670" y="67525"/>
                      <a:pt x="27622" y="68476"/>
                      <a:pt x="30480" y="68476"/>
                    </a:cubicBezTo>
                    <a:cubicBezTo>
                      <a:pt x="35242" y="68476"/>
                      <a:pt x="39052" y="66574"/>
                      <a:pt x="43815" y="61818"/>
                    </a:cubicBezTo>
                    <a:lnTo>
                      <a:pt x="43815" y="40895"/>
                    </a:lnTo>
                    <a:cubicBezTo>
                      <a:pt x="38100" y="42797"/>
                      <a:pt x="33338" y="44699"/>
                      <a:pt x="30480" y="46601"/>
                    </a:cubicBezTo>
                    <a:cubicBezTo>
                      <a:pt x="27622" y="48504"/>
                      <a:pt x="24765" y="50406"/>
                      <a:pt x="22860" y="52308"/>
                    </a:cubicBezTo>
                    <a:cubicBezTo>
                      <a:pt x="20955" y="54210"/>
                      <a:pt x="20955" y="56112"/>
                      <a:pt x="20955" y="5896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0" name="Forma libre 139">
                <a:extLst>
                  <a:ext uri="{FF2B5EF4-FFF2-40B4-BE49-F238E27FC236}">
                    <a16:creationId xmlns:a16="http://schemas.microsoft.com/office/drawing/2014/main" id="{FFE296B3-62E4-5B5A-09FC-45317B88FFDD}"/>
                  </a:ext>
                </a:extLst>
              </p:cNvPr>
              <p:cNvSpPr/>
              <p:nvPr/>
            </p:nvSpPr>
            <p:spPr>
              <a:xfrm>
                <a:off x="13703114" y="6110619"/>
                <a:ext cx="107632" cy="119832"/>
              </a:xfrm>
              <a:custGeom>
                <a:avLst/>
                <a:gdLst>
                  <a:gd name="connsiteX0" fmla="*/ 66675 w 107632"/>
                  <a:gd name="connsiteY0" fmla="*/ 951 h 119832"/>
                  <a:gd name="connsiteX1" fmla="*/ 85725 w 107632"/>
                  <a:gd name="connsiteY1" fmla="*/ 2853 h 119832"/>
                  <a:gd name="connsiteX2" fmla="*/ 106680 w 107632"/>
                  <a:gd name="connsiteY2" fmla="*/ 10462 h 119832"/>
                  <a:gd name="connsiteX3" fmla="*/ 106680 w 107632"/>
                  <a:gd name="connsiteY3" fmla="*/ 31385 h 119832"/>
                  <a:gd name="connsiteX4" fmla="*/ 86678 w 107632"/>
                  <a:gd name="connsiteY4" fmla="*/ 22825 h 119832"/>
                  <a:gd name="connsiteX5" fmla="*/ 67628 w 107632"/>
                  <a:gd name="connsiteY5" fmla="*/ 19972 h 119832"/>
                  <a:gd name="connsiteX6" fmla="*/ 44768 w 107632"/>
                  <a:gd name="connsiteY6" fmla="*/ 24727 h 119832"/>
                  <a:gd name="connsiteX7" fmla="*/ 29528 w 107632"/>
                  <a:gd name="connsiteY7" fmla="*/ 38993 h 119832"/>
                  <a:gd name="connsiteX8" fmla="*/ 23813 w 107632"/>
                  <a:gd name="connsiteY8" fmla="*/ 59916 h 119832"/>
                  <a:gd name="connsiteX9" fmla="*/ 29528 w 107632"/>
                  <a:gd name="connsiteY9" fmla="*/ 80839 h 119832"/>
                  <a:gd name="connsiteX10" fmla="*/ 44768 w 107632"/>
                  <a:gd name="connsiteY10" fmla="*/ 95105 h 119832"/>
                  <a:gd name="connsiteX11" fmla="*/ 67628 w 107632"/>
                  <a:gd name="connsiteY11" fmla="*/ 99860 h 119832"/>
                  <a:gd name="connsiteX12" fmla="*/ 85725 w 107632"/>
                  <a:gd name="connsiteY12" fmla="*/ 97007 h 119832"/>
                  <a:gd name="connsiteX13" fmla="*/ 107633 w 107632"/>
                  <a:gd name="connsiteY13" fmla="*/ 87497 h 119832"/>
                  <a:gd name="connsiteX14" fmla="*/ 107633 w 107632"/>
                  <a:gd name="connsiteY14" fmla="*/ 108420 h 119832"/>
                  <a:gd name="connsiteX15" fmla="*/ 86678 w 107632"/>
                  <a:gd name="connsiteY15" fmla="*/ 116979 h 119832"/>
                  <a:gd name="connsiteX16" fmla="*/ 64770 w 107632"/>
                  <a:gd name="connsiteY16" fmla="*/ 119832 h 119832"/>
                  <a:gd name="connsiteX17" fmla="*/ 31433 w 107632"/>
                  <a:gd name="connsiteY17" fmla="*/ 112224 h 119832"/>
                  <a:gd name="connsiteX18" fmla="*/ 8573 w 107632"/>
                  <a:gd name="connsiteY18" fmla="*/ 91301 h 119832"/>
                  <a:gd name="connsiteX19" fmla="*/ 0 w 107632"/>
                  <a:gd name="connsiteY19" fmla="*/ 60867 h 119832"/>
                  <a:gd name="connsiteX20" fmla="*/ 8573 w 107632"/>
                  <a:gd name="connsiteY20" fmla="*/ 29483 h 119832"/>
                  <a:gd name="connsiteX21" fmla="*/ 32385 w 107632"/>
                  <a:gd name="connsiteY21" fmla="*/ 7608 h 119832"/>
                  <a:gd name="connsiteX22" fmla="*/ 66675 w 107632"/>
                  <a:gd name="connsiteY22" fmla="*/ 0 h 11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7632" h="119832">
                    <a:moveTo>
                      <a:pt x="66675" y="951"/>
                    </a:moveTo>
                    <a:cubicBezTo>
                      <a:pt x="73343" y="951"/>
                      <a:pt x="80010" y="951"/>
                      <a:pt x="85725" y="2853"/>
                    </a:cubicBezTo>
                    <a:cubicBezTo>
                      <a:pt x="92393" y="4755"/>
                      <a:pt x="99060" y="6657"/>
                      <a:pt x="106680" y="10462"/>
                    </a:cubicBezTo>
                    <a:lnTo>
                      <a:pt x="106680" y="31385"/>
                    </a:lnTo>
                    <a:cubicBezTo>
                      <a:pt x="99060" y="27580"/>
                      <a:pt x="92393" y="24727"/>
                      <a:pt x="86678" y="22825"/>
                    </a:cubicBezTo>
                    <a:cubicBezTo>
                      <a:pt x="80963" y="20923"/>
                      <a:pt x="74295" y="19972"/>
                      <a:pt x="67628" y="19972"/>
                    </a:cubicBezTo>
                    <a:cubicBezTo>
                      <a:pt x="60960" y="19972"/>
                      <a:pt x="51435" y="21874"/>
                      <a:pt x="44768" y="24727"/>
                    </a:cubicBezTo>
                    <a:cubicBezTo>
                      <a:pt x="38100" y="28532"/>
                      <a:pt x="33338" y="33287"/>
                      <a:pt x="29528" y="38993"/>
                    </a:cubicBezTo>
                    <a:cubicBezTo>
                      <a:pt x="25717" y="44699"/>
                      <a:pt x="23813" y="52308"/>
                      <a:pt x="23813" y="59916"/>
                    </a:cubicBezTo>
                    <a:cubicBezTo>
                      <a:pt x="23813" y="67525"/>
                      <a:pt x="25717" y="75133"/>
                      <a:pt x="29528" y="80839"/>
                    </a:cubicBezTo>
                    <a:cubicBezTo>
                      <a:pt x="33338" y="87497"/>
                      <a:pt x="38100" y="92252"/>
                      <a:pt x="44768" y="95105"/>
                    </a:cubicBezTo>
                    <a:cubicBezTo>
                      <a:pt x="51435" y="98909"/>
                      <a:pt x="59055" y="99860"/>
                      <a:pt x="67628" y="99860"/>
                    </a:cubicBezTo>
                    <a:cubicBezTo>
                      <a:pt x="76200" y="99860"/>
                      <a:pt x="80010" y="99860"/>
                      <a:pt x="85725" y="97007"/>
                    </a:cubicBezTo>
                    <a:cubicBezTo>
                      <a:pt x="91440" y="95105"/>
                      <a:pt x="99060" y="92252"/>
                      <a:pt x="107633" y="87497"/>
                    </a:cubicBezTo>
                    <a:lnTo>
                      <a:pt x="107633" y="108420"/>
                    </a:lnTo>
                    <a:cubicBezTo>
                      <a:pt x="100013" y="112224"/>
                      <a:pt x="93345" y="115077"/>
                      <a:pt x="86678" y="116979"/>
                    </a:cubicBezTo>
                    <a:cubicBezTo>
                      <a:pt x="80010" y="118881"/>
                      <a:pt x="73343" y="119832"/>
                      <a:pt x="64770" y="119832"/>
                    </a:cubicBezTo>
                    <a:cubicBezTo>
                      <a:pt x="52388" y="119832"/>
                      <a:pt x="40958" y="116979"/>
                      <a:pt x="31433" y="112224"/>
                    </a:cubicBezTo>
                    <a:cubicBezTo>
                      <a:pt x="21908" y="107469"/>
                      <a:pt x="14288" y="99860"/>
                      <a:pt x="8573" y="91301"/>
                    </a:cubicBezTo>
                    <a:cubicBezTo>
                      <a:pt x="2857" y="82741"/>
                      <a:pt x="0" y="72280"/>
                      <a:pt x="0" y="60867"/>
                    </a:cubicBezTo>
                    <a:cubicBezTo>
                      <a:pt x="0" y="49455"/>
                      <a:pt x="2857" y="38993"/>
                      <a:pt x="8573" y="29483"/>
                    </a:cubicBezTo>
                    <a:cubicBezTo>
                      <a:pt x="14288" y="19972"/>
                      <a:pt x="21908" y="13315"/>
                      <a:pt x="32385" y="7608"/>
                    </a:cubicBezTo>
                    <a:cubicBezTo>
                      <a:pt x="42863" y="2853"/>
                      <a:pt x="53340" y="0"/>
                      <a:pt x="66675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1" name="Forma libre 140">
                <a:extLst>
                  <a:ext uri="{FF2B5EF4-FFF2-40B4-BE49-F238E27FC236}">
                    <a16:creationId xmlns:a16="http://schemas.microsoft.com/office/drawing/2014/main" id="{20FF8217-F261-757D-0484-F61A8E68A67A}"/>
                  </a:ext>
                </a:extLst>
              </p:cNvPr>
              <p:cNvSpPr/>
              <p:nvPr/>
            </p:nvSpPr>
            <p:spPr>
              <a:xfrm>
                <a:off x="13826939" y="6150563"/>
                <a:ext cx="84772" cy="80839"/>
              </a:xfrm>
              <a:custGeom>
                <a:avLst/>
                <a:gdLst>
                  <a:gd name="connsiteX0" fmla="*/ 41910 w 84772"/>
                  <a:gd name="connsiteY0" fmla="*/ 0 h 80839"/>
                  <a:gd name="connsiteX1" fmla="*/ 63818 w 84772"/>
                  <a:gd name="connsiteY1" fmla="*/ 4755 h 80839"/>
                  <a:gd name="connsiteX2" fmla="*/ 79057 w 84772"/>
                  <a:gd name="connsiteY2" fmla="*/ 19021 h 80839"/>
                  <a:gd name="connsiteX3" fmla="*/ 84773 w 84772"/>
                  <a:gd name="connsiteY3" fmla="*/ 39944 h 80839"/>
                  <a:gd name="connsiteX4" fmla="*/ 80010 w 84772"/>
                  <a:gd name="connsiteY4" fmla="*/ 60867 h 80839"/>
                  <a:gd name="connsiteX5" fmla="*/ 64770 w 84772"/>
                  <a:gd name="connsiteY5" fmla="*/ 75133 h 80839"/>
                  <a:gd name="connsiteX6" fmla="*/ 41910 w 84772"/>
                  <a:gd name="connsiteY6" fmla="*/ 80839 h 80839"/>
                  <a:gd name="connsiteX7" fmla="*/ 20003 w 84772"/>
                  <a:gd name="connsiteY7" fmla="*/ 75133 h 80839"/>
                  <a:gd name="connsiteX8" fmla="*/ 4763 w 84772"/>
                  <a:gd name="connsiteY8" fmla="*/ 60867 h 80839"/>
                  <a:gd name="connsiteX9" fmla="*/ 0 w 84772"/>
                  <a:gd name="connsiteY9" fmla="*/ 39944 h 80839"/>
                  <a:gd name="connsiteX10" fmla="*/ 5715 w 84772"/>
                  <a:gd name="connsiteY10" fmla="*/ 19021 h 80839"/>
                  <a:gd name="connsiteX11" fmla="*/ 20955 w 84772"/>
                  <a:gd name="connsiteY11" fmla="*/ 4755 h 80839"/>
                  <a:gd name="connsiteX12" fmla="*/ 42863 w 84772"/>
                  <a:gd name="connsiteY12" fmla="*/ 0 h 80839"/>
                  <a:gd name="connsiteX13" fmla="*/ 20955 w 84772"/>
                  <a:gd name="connsiteY13" fmla="*/ 39944 h 80839"/>
                  <a:gd name="connsiteX14" fmla="*/ 26670 w 84772"/>
                  <a:gd name="connsiteY14" fmla="*/ 58965 h 80839"/>
                  <a:gd name="connsiteX15" fmla="*/ 41910 w 84772"/>
                  <a:gd name="connsiteY15" fmla="*/ 65623 h 80839"/>
                  <a:gd name="connsiteX16" fmla="*/ 58103 w 84772"/>
                  <a:gd name="connsiteY16" fmla="*/ 58965 h 80839"/>
                  <a:gd name="connsiteX17" fmla="*/ 63818 w 84772"/>
                  <a:gd name="connsiteY17" fmla="*/ 39944 h 80839"/>
                  <a:gd name="connsiteX18" fmla="*/ 58103 w 84772"/>
                  <a:gd name="connsiteY18" fmla="*/ 21874 h 80839"/>
                  <a:gd name="connsiteX19" fmla="*/ 41910 w 84772"/>
                  <a:gd name="connsiteY19" fmla="*/ 15217 h 80839"/>
                  <a:gd name="connsiteX20" fmla="*/ 26670 w 84772"/>
                  <a:gd name="connsiteY20" fmla="*/ 21874 h 80839"/>
                  <a:gd name="connsiteX21" fmla="*/ 20955 w 84772"/>
                  <a:gd name="connsiteY21" fmla="*/ 39944 h 80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4772" h="80839">
                    <a:moveTo>
                      <a:pt x="41910" y="0"/>
                    </a:moveTo>
                    <a:cubicBezTo>
                      <a:pt x="50482" y="0"/>
                      <a:pt x="57150" y="1902"/>
                      <a:pt x="63818" y="4755"/>
                    </a:cubicBezTo>
                    <a:cubicBezTo>
                      <a:pt x="70485" y="7608"/>
                      <a:pt x="75248" y="13315"/>
                      <a:pt x="79057" y="19021"/>
                    </a:cubicBezTo>
                    <a:cubicBezTo>
                      <a:pt x="82868" y="24727"/>
                      <a:pt x="84773" y="32336"/>
                      <a:pt x="84773" y="39944"/>
                    </a:cubicBezTo>
                    <a:cubicBezTo>
                      <a:pt x="84773" y="47553"/>
                      <a:pt x="82868" y="55161"/>
                      <a:pt x="80010" y="60867"/>
                    </a:cubicBezTo>
                    <a:cubicBezTo>
                      <a:pt x="76200" y="66574"/>
                      <a:pt x="71438" y="71329"/>
                      <a:pt x="64770" y="75133"/>
                    </a:cubicBezTo>
                    <a:cubicBezTo>
                      <a:pt x="58103" y="78937"/>
                      <a:pt x="50482" y="80839"/>
                      <a:pt x="41910" y="80839"/>
                    </a:cubicBezTo>
                    <a:cubicBezTo>
                      <a:pt x="33338" y="80839"/>
                      <a:pt x="26670" y="78937"/>
                      <a:pt x="20003" y="75133"/>
                    </a:cubicBezTo>
                    <a:cubicBezTo>
                      <a:pt x="13335" y="71329"/>
                      <a:pt x="8572" y="66574"/>
                      <a:pt x="4763" y="60867"/>
                    </a:cubicBezTo>
                    <a:cubicBezTo>
                      <a:pt x="953" y="55161"/>
                      <a:pt x="0" y="47553"/>
                      <a:pt x="0" y="39944"/>
                    </a:cubicBezTo>
                    <a:cubicBezTo>
                      <a:pt x="0" y="32336"/>
                      <a:pt x="1905" y="24727"/>
                      <a:pt x="5715" y="19021"/>
                    </a:cubicBezTo>
                    <a:cubicBezTo>
                      <a:pt x="9525" y="13315"/>
                      <a:pt x="14288" y="8560"/>
                      <a:pt x="20955" y="4755"/>
                    </a:cubicBezTo>
                    <a:cubicBezTo>
                      <a:pt x="27622" y="951"/>
                      <a:pt x="35243" y="0"/>
                      <a:pt x="42863" y="0"/>
                    </a:cubicBezTo>
                    <a:close/>
                    <a:moveTo>
                      <a:pt x="20955" y="39944"/>
                    </a:moveTo>
                    <a:cubicBezTo>
                      <a:pt x="20955" y="47553"/>
                      <a:pt x="22860" y="54210"/>
                      <a:pt x="26670" y="58965"/>
                    </a:cubicBezTo>
                    <a:cubicBezTo>
                      <a:pt x="30480" y="63720"/>
                      <a:pt x="35243" y="65623"/>
                      <a:pt x="41910" y="65623"/>
                    </a:cubicBezTo>
                    <a:cubicBezTo>
                      <a:pt x="48578" y="65623"/>
                      <a:pt x="54293" y="63720"/>
                      <a:pt x="58103" y="58965"/>
                    </a:cubicBezTo>
                    <a:cubicBezTo>
                      <a:pt x="61913" y="54210"/>
                      <a:pt x="63818" y="48504"/>
                      <a:pt x="63818" y="39944"/>
                    </a:cubicBezTo>
                    <a:cubicBezTo>
                      <a:pt x="63818" y="31385"/>
                      <a:pt x="61913" y="25678"/>
                      <a:pt x="58103" y="21874"/>
                    </a:cubicBezTo>
                    <a:cubicBezTo>
                      <a:pt x="54293" y="18070"/>
                      <a:pt x="48578" y="15217"/>
                      <a:pt x="41910" y="15217"/>
                    </a:cubicBezTo>
                    <a:cubicBezTo>
                      <a:pt x="35243" y="15217"/>
                      <a:pt x="30480" y="17119"/>
                      <a:pt x="26670" y="21874"/>
                    </a:cubicBezTo>
                    <a:cubicBezTo>
                      <a:pt x="22860" y="26629"/>
                      <a:pt x="20955" y="32336"/>
                      <a:pt x="20955" y="399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2" name="Forma libre 141">
                <a:extLst>
                  <a:ext uri="{FF2B5EF4-FFF2-40B4-BE49-F238E27FC236}">
                    <a16:creationId xmlns:a16="http://schemas.microsoft.com/office/drawing/2014/main" id="{153C5376-4B2E-9AAC-A967-0D0433B1B653}"/>
                  </a:ext>
                </a:extLst>
              </p:cNvPr>
              <p:cNvSpPr/>
              <p:nvPr/>
            </p:nvSpPr>
            <p:spPr>
              <a:xfrm>
                <a:off x="13927904" y="6150563"/>
                <a:ext cx="73342" cy="79888"/>
              </a:xfrm>
              <a:custGeom>
                <a:avLst/>
                <a:gdLst>
                  <a:gd name="connsiteX0" fmla="*/ 45720 w 73342"/>
                  <a:gd name="connsiteY0" fmla="*/ 0 h 79888"/>
                  <a:gd name="connsiteX1" fmla="*/ 65723 w 73342"/>
                  <a:gd name="connsiteY1" fmla="*/ 8560 h 79888"/>
                  <a:gd name="connsiteX2" fmla="*/ 73342 w 73342"/>
                  <a:gd name="connsiteY2" fmla="*/ 30434 h 79888"/>
                  <a:gd name="connsiteX3" fmla="*/ 73342 w 73342"/>
                  <a:gd name="connsiteY3" fmla="*/ 79888 h 79888"/>
                  <a:gd name="connsiteX4" fmla="*/ 52388 w 73342"/>
                  <a:gd name="connsiteY4" fmla="*/ 79888 h 79888"/>
                  <a:gd name="connsiteX5" fmla="*/ 52388 w 73342"/>
                  <a:gd name="connsiteY5" fmla="*/ 32336 h 79888"/>
                  <a:gd name="connsiteX6" fmla="*/ 48578 w 73342"/>
                  <a:gd name="connsiteY6" fmla="*/ 19972 h 79888"/>
                  <a:gd name="connsiteX7" fmla="*/ 39053 w 73342"/>
                  <a:gd name="connsiteY7" fmla="*/ 15217 h 79888"/>
                  <a:gd name="connsiteX8" fmla="*/ 30480 w 73342"/>
                  <a:gd name="connsiteY8" fmla="*/ 18070 h 79888"/>
                  <a:gd name="connsiteX9" fmla="*/ 20955 w 73342"/>
                  <a:gd name="connsiteY9" fmla="*/ 27581 h 79888"/>
                  <a:gd name="connsiteX10" fmla="*/ 20955 w 73342"/>
                  <a:gd name="connsiteY10" fmla="*/ 79888 h 79888"/>
                  <a:gd name="connsiteX11" fmla="*/ 0 w 73342"/>
                  <a:gd name="connsiteY11" fmla="*/ 79888 h 79888"/>
                  <a:gd name="connsiteX12" fmla="*/ 0 w 73342"/>
                  <a:gd name="connsiteY12" fmla="*/ 1902 h 79888"/>
                  <a:gd name="connsiteX13" fmla="*/ 20955 w 73342"/>
                  <a:gd name="connsiteY13" fmla="*/ 1902 h 79888"/>
                  <a:gd name="connsiteX14" fmla="*/ 20955 w 73342"/>
                  <a:gd name="connsiteY14" fmla="*/ 13315 h 79888"/>
                  <a:gd name="connsiteX15" fmla="*/ 32385 w 73342"/>
                  <a:gd name="connsiteY15" fmla="*/ 3804 h 79888"/>
                  <a:gd name="connsiteX16" fmla="*/ 45720 w 73342"/>
                  <a:gd name="connsiteY16" fmla="*/ 951 h 7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342" h="79888">
                    <a:moveTo>
                      <a:pt x="45720" y="0"/>
                    </a:moveTo>
                    <a:cubicBezTo>
                      <a:pt x="54292" y="0"/>
                      <a:pt x="60960" y="2853"/>
                      <a:pt x="65723" y="8560"/>
                    </a:cubicBezTo>
                    <a:cubicBezTo>
                      <a:pt x="70485" y="14266"/>
                      <a:pt x="73342" y="20923"/>
                      <a:pt x="73342" y="30434"/>
                    </a:cubicBezTo>
                    <a:lnTo>
                      <a:pt x="73342" y="79888"/>
                    </a:lnTo>
                    <a:lnTo>
                      <a:pt x="52388" y="79888"/>
                    </a:lnTo>
                    <a:lnTo>
                      <a:pt x="52388" y="32336"/>
                    </a:lnTo>
                    <a:cubicBezTo>
                      <a:pt x="52388" y="27581"/>
                      <a:pt x="51435" y="22825"/>
                      <a:pt x="48578" y="19972"/>
                    </a:cubicBezTo>
                    <a:cubicBezTo>
                      <a:pt x="45720" y="17119"/>
                      <a:pt x="42863" y="15217"/>
                      <a:pt x="39053" y="15217"/>
                    </a:cubicBezTo>
                    <a:cubicBezTo>
                      <a:pt x="35242" y="15217"/>
                      <a:pt x="33338" y="15217"/>
                      <a:pt x="30480" y="18070"/>
                    </a:cubicBezTo>
                    <a:cubicBezTo>
                      <a:pt x="27622" y="20923"/>
                      <a:pt x="24765" y="22825"/>
                      <a:pt x="20955" y="27581"/>
                    </a:cubicBezTo>
                    <a:lnTo>
                      <a:pt x="20955" y="79888"/>
                    </a:lnTo>
                    <a:lnTo>
                      <a:pt x="0" y="79888"/>
                    </a:lnTo>
                    <a:lnTo>
                      <a:pt x="0" y="1902"/>
                    </a:lnTo>
                    <a:lnTo>
                      <a:pt x="20955" y="1902"/>
                    </a:lnTo>
                    <a:lnTo>
                      <a:pt x="20955" y="13315"/>
                    </a:lnTo>
                    <a:cubicBezTo>
                      <a:pt x="24765" y="8560"/>
                      <a:pt x="28575" y="5706"/>
                      <a:pt x="32385" y="3804"/>
                    </a:cubicBezTo>
                    <a:cubicBezTo>
                      <a:pt x="36195" y="1902"/>
                      <a:pt x="40957" y="951"/>
                      <a:pt x="45720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3" name="Forma libre 142">
                <a:extLst>
                  <a:ext uri="{FF2B5EF4-FFF2-40B4-BE49-F238E27FC236}">
                    <a16:creationId xmlns:a16="http://schemas.microsoft.com/office/drawing/2014/main" id="{BCB5F66B-8BF9-C639-5456-69413ECE65F7}"/>
                  </a:ext>
                </a:extLst>
              </p:cNvPr>
              <p:cNvSpPr/>
              <p:nvPr/>
            </p:nvSpPr>
            <p:spPr>
              <a:xfrm>
                <a:off x="14010771" y="6129640"/>
                <a:ext cx="61912" cy="100811"/>
              </a:xfrm>
              <a:custGeom>
                <a:avLst/>
                <a:gdLst>
                  <a:gd name="connsiteX0" fmla="*/ 32385 w 61912"/>
                  <a:gd name="connsiteY0" fmla="*/ 951 h 100811"/>
                  <a:gd name="connsiteX1" fmla="*/ 34290 w 61912"/>
                  <a:gd name="connsiteY1" fmla="*/ 951 h 100811"/>
                  <a:gd name="connsiteX2" fmla="*/ 34290 w 61912"/>
                  <a:gd name="connsiteY2" fmla="*/ 21874 h 100811"/>
                  <a:gd name="connsiteX3" fmla="*/ 60960 w 61912"/>
                  <a:gd name="connsiteY3" fmla="*/ 21874 h 100811"/>
                  <a:gd name="connsiteX4" fmla="*/ 60960 w 61912"/>
                  <a:gd name="connsiteY4" fmla="*/ 37091 h 100811"/>
                  <a:gd name="connsiteX5" fmla="*/ 34290 w 61912"/>
                  <a:gd name="connsiteY5" fmla="*/ 37091 h 100811"/>
                  <a:gd name="connsiteX6" fmla="*/ 34290 w 61912"/>
                  <a:gd name="connsiteY6" fmla="*/ 73231 h 100811"/>
                  <a:gd name="connsiteX7" fmla="*/ 37148 w 61912"/>
                  <a:gd name="connsiteY7" fmla="*/ 81790 h 100811"/>
                  <a:gd name="connsiteX8" fmla="*/ 45720 w 61912"/>
                  <a:gd name="connsiteY8" fmla="*/ 84643 h 100811"/>
                  <a:gd name="connsiteX9" fmla="*/ 61913 w 61912"/>
                  <a:gd name="connsiteY9" fmla="*/ 79888 h 100811"/>
                  <a:gd name="connsiteX10" fmla="*/ 61913 w 61912"/>
                  <a:gd name="connsiteY10" fmla="*/ 96056 h 100811"/>
                  <a:gd name="connsiteX11" fmla="*/ 40957 w 61912"/>
                  <a:gd name="connsiteY11" fmla="*/ 100811 h 100811"/>
                  <a:gd name="connsiteX12" fmla="*/ 20003 w 61912"/>
                  <a:gd name="connsiteY12" fmla="*/ 93203 h 100811"/>
                  <a:gd name="connsiteX13" fmla="*/ 12382 w 61912"/>
                  <a:gd name="connsiteY13" fmla="*/ 74182 h 100811"/>
                  <a:gd name="connsiteX14" fmla="*/ 12382 w 61912"/>
                  <a:gd name="connsiteY14" fmla="*/ 37091 h 100811"/>
                  <a:gd name="connsiteX15" fmla="*/ 0 w 61912"/>
                  <a:gd name="connsiteY15" fmla="*/ 37091 h 100811"/>
                  <a:gd name="connsiteX16" fmla="*/ 0 w 61912"/>
                  <a:gd name="connsiteY16" fmla="*/ 33287 h 100811"/>
                  <a:gd name="connsiteX17" fmla="*/ 31432 w 61912"/>
                  <a:gd name="connsiteY17" fmla="*/ 0 h 100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1912" h="100811">
                    <a:moveTo>
                      <a:pt x="32385" y="951"/>
                    </a:moveTo>
                    <a:lnTo>
                      <a:pt x="34290" y="951"/>
                    </a:lnTo>
                    <a:lnTo>
                      <a:pt x="34290" y="21874"/>
                    </a:lnTo>
                    <a:lnTo>
                      <a:pt x="60960" y="21874"/>
                    </a:lnTo>
                    <a:lnTo>
                      <a:pt x="60960" y="37091"/>
                    </a:lnTo>
                    <a:lnTo>
                      <a:pt x="34290" y="37091"/>
                    </a:lnTo>
                    <a:lnTo>
                      <a:pt x="34290" y="73231"/>
                    </a:lnTo>
                    <a:cubicBezTo>
                      <a:pt x="34290" y="77035"/>
                      <a:pt x="35243" y="79888"/>
                      <a:pt x="37148" y="81790"/>
                    </a:cubicBezTo>
                    <a:cubicBezTo>
                      <a:pt x="39053" y="83692"/>
                      <a:pt x="41910" y="84643"/>
                      <a:pt x="45720" y="84643"/>
                    </a:cubicBezTo>
                    <a:cubicBezTo>
                      <a:pt x="49530" y="84643"/>
                      <a:pt x="56198" y="82741"/>
                      <a:pt x="61913" y="79888"/>
                    </a:cubicBezTo>
                    <a:lnTo>
                      <a:pt x="61913" y="96056"/>
                    </a:lnTo>
                    <a:cubicBezTo>
                      <a:pt x="54293" y="98909"/>
                      <a:pt x="47625" y="100811"/>
                      <a:pt x="40957" y="100811"/>
                    </a:cubicBezTo>
                    <a:cubicBezTo>
                      <a:pt x="34290" y="100811"/>
                      <a:pt x="25718" y="97958"/>
                      <a:pt x="20003" y="93203"/>
                    </a:cubicBezTo>
                    <a:cubicBezTo>
                      <a:pt x="14288" y="88448"/>
                      <a:pt x="12382" y="81790"/>
                      <a:pt x="12382" y="74182"/>
                    </a:cubicBezTo>
                    <a:lnTo>
                      <a:pt x="12382" y="37091"/>
                    </a:lnTo>
                    <a:lnTo>
                      <a:pt x="0" y="37091"/>
                    </a:lnTo>
                    <a:lnTo>
                      <a:pt x="0" y="33287"/>
                    </a:lnTo>
                    <a:lnTo>
                      <a:pt x="31432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4" name="Forma libre 143">
                <a:extLst>
                  <a:ext uri="{FF2B5EF4-FFF2-40B4-BE49-F238E27FC236}">
                    <a16:creationId xmlns:a16="http://schemas.microsoft.com/office/drawing/2014/main" id="{1ED39192-8B41-91DE-2031-52C6D41E0114}"/>
                  </a:ext>
                </a:extLst>
              </p:cNvPr>
              <p:cNvSpPr/>
              <p:nvPr/>
            </p:nvSpPr>
            <p:spPr>
              <a:xfrm>
                <a:off x="14079352" y="6150563"/>
                <a:ext cx="76200" cy="81790"/>
              </a:xfrm>
              <a:custGeom>
                <a:avLst/>
                <a:gdLst>
                  <a:gd name="connsiteX0" fmla="*/ 33338 w 76200"/>
                  <a:gd name="connsiteY0" fmla="*/ 0 h 81790"/>
                  <a:gd name="connsiteX1" fmla="*/ 56198 w 76200"/>
                  <a:gd name="connsiteY1" fmla="*/ 6657 h 81790"/>
                  <a:gd name="connsiteX2" fmla="*/ 63818 w 76200"/>
                  <a:gd name="connsiteY2" fmla="*/ 24727 h 81790"/>
                  <a:gd name="connsiteX3" fmla="*/ 63818 w 76200"/>
                  <a:gd name="connsiteY3" fmla="*/ 62769 h 81790"/>
                  <a:gd name="connsiteX4" fmla="*/ 67627 w 76200"/>
                  <a:gd name="connsiteY4" fmla="*/ 67525 h 81790"/>
                  <a:gd name="connsiteX5" fmla="*/ 71438 w 76200"/>
                  <a:gd name="connsiteY5" fmla="*/ 66574 h 81790"/>
                  <a:gd name="connsiteX6" fmla="*/ 76200 w 76200"/>
                  <a:gd name="connsiteY6" fmla="*/ 63720 h 81790"/>
                  <a:gd name="connsiteX7" fmla="*/ 76200 w 76200"/>
                  <a:gd name="connsiteY7" fmla="*/ 75133 h 81790"/>
                  <a:gd name="connsiteX8" fmla="*/ 56198 w 76200"/>
                  <a:gd name="connsiteY8" fmla="*/ 81790 h 81790"/>
                  <a:gd name="connsiteX9" fmla="*/ 47625 w 76200"/>
                  <a:gd name="connsiteY9" fmla="*/ 79888 h 81790"/>
                  <a:gd name="connsiteX10" fmla="*/ 43815 w 76200"/>
                  <a:gd name="connsiteY10" fmla="*/ 73231 h 81790"/>
                  <a:gd name="connsiteX11" fmla="*/ 20002 w 76200"/>
                  <a:gd name="connsiteY11" fmla="*/ 81790 h 81790"/>
                  <a:gd name="connsiteX12" fmla="*/ 5715 w 76200"/>
                  <a:gd name="connsiteY12" fmla="*/ 76084 h 81790"/>
                  <a:gd name="connsiteX13" fmla="*/ 0 w 76200"/>
                  <a:gd name="connsiteY13" fmla="*/ 62769 h 81790"/>
                  <a:gd name="connsiteX14" fmla="*/ 5715 w 76200"/>
                  <a:gd name="connsiteY14" fmla="*/ 46602 h 81790"/>
                  <a:gd name="connsiteX15" fmla="*/ 26670 w 76200"/>
                  <a:gd name="connsiteY15" fmla="*/ 36140 h 81790"/>
                  <a:gd name="connsiteX16" fmla="*/ 42863 w 76200"/>
                  <a:gd name="connsiteY16" fmla="*/ 31385 h 81790"/>
                  <a:gd name="connsiteX17" fmla="*/ 42863 w 76200"/>
                  <a:gd name="connsiteY17" fmla="*/ 27581 h 81790"/>
                  <a:gd name="connsiteX18" fmla="*/ 28575 w 76200"/>
                  <a:gd name="connsiteY18" fmla="*/ 16168 h 81790"/>
                  <a:gd name="connsiteX19" fmla="*/ 14288 w 76200"/>
                  <a:gd name="connsiteY19" fmla="*/ 19021 h 81790"/>
                  <a:gd name="connsiteX20" fmla="*/ 1905 w 76200"/>
                  <a:gd name="connsiteY20" fmla="*/ 28532 h 81790"/>
                  <a:gd name="connsiteX21" fmla="*/ 1905 w 76200"/>
                  <a:gd name="connsiteY21" fmla="*/ 10462 h 81790"/>
                  <a:gd name="connsiteX22" fmla="*/ 32385 w 76200"/>
                  <a:gd name="connsiteY22" fmla="*/ 0 h 81790"/>
                  <a:gd name="connsiteX23" fmla="*/ 20955 w 76200"/>
                  <a:gd name="connsiteY23" fmla="*/ 58014 h 81790"/>
                  <a:gd name="connsiteX24" fmla="*/ 23813 w 76200"/>
                  <a:gd name="connsiteY24" fmla="*/ 64671 h 81790"/>
                  <a:gd name="connsiteX25" fmla="*/ 30480 w 76200"/>
                  <a:gd name="connsiteY25" fmla="*/ 67525 h 81790"/>
                  <a:gd name="connsiteX26" fmla="*/ 43815 w 76200"/>
                  <a:gd name="connsiteY26" fmla="*/ 60867 h 81790"/>
                  <a:gd name="connsiteX27" fmla="*/ 43815 w 76200"/>
                  <a:gd name="connsiteY27" fmla="*/ 39944 h 81790"/>
                  <a:gd name="connsiteX28" fmla="*/ 30480 w 76200"/>
                  <a:gd name="connsiteY28" fmla="*/ 45650 h 81790"/>
                  <a:gd name="connsiteX29" fmla="*/ 22860 w 76200"/>
                  <a:gd name="connsiteY29" fmla="*/ 51357 h 81790"/>
                  <a:gd name="connsiteX30" fmla="*/ 20955 w 76200"/>
                  <a:gd name="connsiteY30" fmla="*/ 58014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6200" h="81790">
                    <a:moveTo>
                      <a:pt x="33338" y="0"/>
                    </a:moveTo>
                    <a:cubicBezTo>
                      <a:pt x="43815" y="0"/>
                      <a:pt x="51435" y="1902"/>
                      <a:pt x="56198" y="6657"/>
                    </a:cubicBezTo>
                    <a:cubicBezTo>
                      <a:pt x="60960" y="11413"/>
                      <a:pt x="63818" y="17119"/>
                      <a:pt x="63818" y="24727"/>
                    </a:cubicBezTo>
                    <a:lnTo>
                      <a:pt x="63818" y="62769"/>
                    </a:lnTo>
                    <a:cubicBezTo>
                      <a:pt x="63818" y="65623"/>
                      <a:pt x="64770" y="67525"/>
                      <a:pt x="67627" y="67525"/>
                    </a:cubicBezTo>
                    <a:cubicBezTo>
                      <a:pt x="70485" y="67525"/>
                      <a:pt x="70485" y="67525"/>
                      <a:pt x="71438" y="66574"/>
                    </a:cubicBezTo>
                    <a:cubicBezTo>
                      <a:pt x="73343" y="66574"/>
                      <a:pt x="75248" y="64671"/>
                      <a:pt x="76200" y="63720"/>
                    </a:cubicBezTo>
                    <a:lnTo>
                      <a:pt x="76200" y="75133"/>
                    </a:lnTo>
                    <a:cubicBezTo>
                      <a:pt x="68580" y="79888"/>
                      <a:pt x="62865" y="81790"/>
                      <a:pt x="56198" y="81790"/>
                    </a:cubicBezTo>
                    <a:cubicBezTo>
                      <a:pt x="49530" y="81790"/>
                      <a:pt x="49530" y="81790"/>
                      <a:pt x="47625" y="79888"/>
                    </a:cubicBezTo>
                    <a:cubicBezTo>
                      <a:pt x="45720" y="78937"/>
                      <a:pt x="43815" y="76084"/>
                      <a:pt x="43815" y="73231"/>
                    </a:cubicBezTo>
                    <a:cubicBezTo>
                      <a:pt x="36195" y="78937"/>
                      <a:pt x="27623" y="81790"/>
                      <a:pt x="20002" y="81790"/>
                    </a:cubicBezTo>
                    <a:cubicBezTo>
                      <a:pt x="12382" y="81790"/>
                      <a:pt x="9525" y="79888"/>
                      <a:pt x="5715" y="76084"/>
                    </a:cubicBezTo>
                    <a:cubicBezTo>
                      <a:pt x="1905" y="72280"/>
                      <a:pt x="0" y="67525"/>
                      <a:pt x="0" y="62769"/>
                    </a:cubicBezTo>
                    <a:cubicBezTo>
                      <a:pt x="0" y="58014"/>
                      <a:pt x="1905" y="50406"/>
                      <a:pt x="5715" y="46602"/>
                    </a:cubicBezTo>
                    <a:cubicBezTo>
                      <a:pt x="9525" y="42797"/>
                      <a:pt x="17145" y="38993"/>
                      <a:pt x="26670" y="36140"/>
                    </a:cubicBezTo>
                    <a:lnTo>
                      <a:pt x="42863" y="31385"/>
                    </a:lnTo>
                    <a:lnTo>
                      <a:pt x="42863" y="27581"/>
                    </a:lnTo>
                    <a:cubicBezTo>
                      <a:pt x="42863" y="19972"/>
                      <a:pt x="38100" y="16168"/>
                      <a:pt x="28575" y="16168"/>
                    </a:cubicBezTo>
                    <a:cubicBezTo>
                      <a:pt x="19050" y="16168"/>
                      <a:pt x="19050" y="17119"/>
                      <a:pt x="14288" y="19021"/>
                    </a:cubicBezTo>
                    <a:cubicBezTo>
                      <a:pt x="9525" y="20923"/>
                      <a:pt x="5715" y="24727"/>
                      <a:pt x="1905" y="28532"/>
                    </a:cubicBezTo>
                    <a:lnTo>
                      <a:pt x="1905" y="10462"/>
                    </a:lnTo>
                    <a:cubicBezTo>
                      <a:pt x="10477" y="3804"/>
                      <a:pt x="20955" y="0"/>
                      <a:pt x="32385" y="0"/>
                    </a:cubicBezTo>
                    <a:close/>
                    <a:moveTo>
                      <a:pt x="20955" y="58014"/>
                    </a:moveTo>
                    <a:cubicBezTo>
                      <a:pt x="20955" y="60867"/>
                      <a:pt x="20955" y="62769"/>
                      <a:pt x="23813" y="64671"/>
                    </a:cubicBezTo>
                    <a:cubicBezTo>
                      <a:pt x="26670" y="66574"/>
                      <a:pt x="27623" y="67525"/>
                      <a:pt x="30480" y="67525"/>
                    </a:cubicBezTo>
                    <a:cubicBezTo>
                      <a:pt x="35243" y="67525"/>
                      <a:pt x="39052" y="65623"/>
                      <a:pt x="43815" y="60867"/>
                    </a:cubicBezTo>
                    <a:lnTo>
                      <a:pt x="43815" y="39944"/>
                    </a:lnTo>
                    <a:cubicBezTo>
                      <a:pt x="38100" y="41846"/>
                      <a:pt x="33338" y="43748"/>
                      <a:pt x="30480" y="45650"/>
                    </a:cubicBezTo>
                    <a:cubicBezTo>
                      <a:pt x="27623" y="47553"/>
                      <a:pt x="24765" y="49455"/>
                      <a:pt x="22860" y="51357"/>
                    </a:cubicBezTo>
                    <a:cubicBezTo>
                      <a:pt x="20955" y="53259"/>
                      <a:pt x="20955" y="55161"/>
                      <a:pt x="20955" y="580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5" name="Forma libre 144">
                <a:extLst>
                  <a:ext uri="{FF2B5EF4-FFF2-40B4-BE49-F238E27FC236}">
                    <a16:creationId xmlns:a16="http://schemas.microsoft.com/office/drawing/2014/main" id="{D364733D-BC4C-34DA-B9BE-5D4EB8D64390}"/>
                  </a:ext>
                </a:extLst>
              </p:cNvPr>
              <p:cNvSpPr/>
              <p:nvPr/>
            </p:nvSpPr>
            <p:spPr>
              <a:xfrm>
                <a:off x="14166029" y="6150563"/>
                <a:ext cx="126682" cy="81790"/>
              </a:xfrm>
              <a:custGeom>
                <a:avLst/>
                <a:gdLst>
                  <a:gd name="connsiteX0" fmla="*/ 46673 w 126682"/>
                  <a:gd name="connsiteY0" fmla="*/ 0 h 81790"/>
                  <a:gd name="connsiteX1" fmla="*/ 61913 w 126682"/>
                  <a:gd name="connsiteY1" fmla="*/ 3804 h 81790"/>
                  <a:gd name="connsiteX2" fmla="*/ 71438 w 126682"/>
                  <a:gd name="connsiteY2" fmla="*/ 15217 h 81790"/>
                  <a:gd name="connsiteX3" fmla="*/ 84773 w 126682"/>
                  <a:gd name="connsiteY3" fmla="*/ 3804 h 81790"/>
                  <a:gd name="connsiteX4" fmla="*/ 99060 w 126682"/>
                  <a:gd name="connsiteY4" fmla="*/ 0 h 81790"/>
                  <a:gd name="connsiteX5" fmla="*/ 119063 w 126682"/>
                  <a:gd name="connsiteY5" fmla="*/ 7608 h 81790"/>
                  <a:gd name="connsiteX6" fmla="*/ 126683 w 126682"/>
                  <a:gd name="connsiteY6" fmla="*/ 29483 h 81790"/>
                  <a:gd name="connsiteX7" fmla="*/ 126683 w 126682"/>
                  <a:gd name="connsiteY7" fmla="*/ 79888 h 81790"/>
                  <a:gd name="connsiteX8" fmla="*/ 105728 w 126682"/>
                  <a:gd name="connsiteY8" fmla="*/ 79888 h 81790"/>
                  <a:gd name="connsiteX9" fmla="*/ 105728 w 126682"/>
                  <a:gd name="connsiteY9" fmla="*/ 33287 h 81790"/>
                  <a:gd name="connsiteX10" fmla="*/ 101918 w 126682"/>
                  <a:gd name="connsiteY10" fmla="*/ 20923 h 81790"/>
                  <a:gd name="connsiteX11" fmla="*/ 91440 w 126682"/>
                  <a:gd name="connsiteY11" fmla="*/ 16168 h 81790"/>
                  <a:gd name="connsiteX12" fmla="*/ 73343 w 126682"/>
                  <a:gd name="connsiteY12" fmla="*/ 28532 h 81790"/>
                  <a:gd name="connsiteX13" fmla="*/ 73343 w 126682"/>
                  <a:gd name="connsiteY13" fmla="*/ 80839 h 81790"/>
                  <a:gd name="connsiteX14" fmla="*/ 52388 w 126682"/>
                  <a:gd name="connsiteY14" fmla="*/ 80839 h 81790"/>
                  <a:gd name="connsiteX15" fmla="*/ 52388 w 126682"/>
                  <a:gd name="connsiteY15" fmla="*/ 34238 h 81790"/>
                  <a:gd name="connsiteX16" fmla="*/ 48578 w 126682"/>
                  <a:gd name="connsiteY16" fmla="*/ 21874 h 81790"/>
                  <a:gd name="connsiteX17" fmla="*/ 39053 w 126682"/>
                  <a:gd name="connsiteY17" fmla="*/ 17119 h 81790"/>
                  <a:gd name="connsiteX18" fmla="*/ 29528 w 126682"/>
                  <a:gd name="connsiteY18" fmla="*/ 19972 h 81790"/>
                  <a:gd name="connsiteX19" fmla="*/ 20955 w 126682"/>
                  <a:gd name="connsiteY19" fmla="*/ 29483 h 81790"/>
                  <a:gd name="connsiteX20" fmla="*/ 20955 w 126682"/>
                  <a:gd name="connsiteY20" fmla="*/ 81790 h 81790"/>
                  <a:gd name="connsiteX21" fmla="*/ 0 w 126682"/>
                  <a:gd name="connsiteY21" fmla="*/ 81790 h 81790"/>
                  <a:gd name="connsiteX22" fmla="*/ 0 w 126682"/>
                  <a:gd name="connsiteY22" fmla="*/ 3804 h 81790"/>
                  <a:gd name="connsiteX23" fmla="*/ 20955 w 126682"/>
                  <a:gd name="connsiteY23" fmla="*/ 3804 h 81790"/>
                  <a:gd name="connsiteX24" fmla="*/ 20955 w 126682"/>
                  <a:gd name="connsiteY24" fmla="*/ 15217 h 81790"/>
                  <a:gd name="connsiteX25" fmla="*/ 32385 w 126682"/>
                  <a:gd name="connsiteY25" fmla="*/ 5706 h 81790"/>
                  <a:gd name="connsiteX26" fmla="*/ 45720 w 126682"/>
                  <a:gd name="connsiteY26" fmla="*/ 2853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26682" h="81790">
                    <a:moveTo>
                      <a:pt x="46673" y="0"/>
                    </a:moveTo>
                    <a:cubicBezTo>
                      <a:pt x="52388" y="0"/>
                      <a:pt x="58103" y="951"/>
                      <a:pt x="61913" y="3804"/>
                    </a:cubicBezTo>
                    <a:cubicBezTo>
                      <a:pt x="65723" y="6657"/>
                      <a:pt x="69533" y="10462"/>
                      <a:pt x="71438" y="15217"/>
                    </a:cubicBezTo>
                    <a:cubicBezTo>
                      <a:pt x="76200" y="9511"/>
                      <a:pt x="80010" y="5706"/>
                      <a:pt x="84773" y="3804"/>
                    </a:cubicBezTo>
                    <a:cubicBezTo>
                      <a:pt x="89535" y="951"/>
                      <a:pt x="94298" y="0"/>
                      <a:pt x="99060" y="0"/>
                    </a:cubicBezTo>
                    <a:cubicBezTo>
                      <a:pt x="107633" y="0"/>
                      <a:pt x="114300" y="2853"/>
                      <a:pt x="119063" y="7608"/>
                    </a:cubicBezTo>
                    <a:cubicBezTo>
                      <a:pt x="123825" y="13315"/>
                      <a:pt x="126683" y="19972"/>
                      <a:pt x="126683" y="29483"/>
                    </a:cubicBezTo>
                    <a:lnTo>
                      <a:pt x="126683" y="79888"/>
                    </a:lnTo>
                    <a:lnTo>
                      <a:pt x="105728" y="79888"/>
                    </a:lnTo>
                    <a:lnTo>
                      <a:pt x="105728" y="33287"/>
                    </a:lnTo>
                    <a:cubicBezTo>
                      <a:pt x="105728" y="27581"/>
                      <a:pt x="104775" y="23776"/>
                      <a:pt x="101918" y="20923"/>
                    </a:cubicBezTo>
                    <a:cubicBezTo>
                      <a:pt x="100013" y="18070"/>
                      <a:pt x="96203" y="16168"/>
                      <a:pt x="91440" y="16168"/>
                    </a:cubicBezTo>
                    <a:cubicBezTo>
                      <a:pt x="84773" y="16168"/>
                      <a:pt x="79058" y="19972"/>
                      <a:pt x="73343" y="28532"/>
                    </a:cubicBezTo>
                    <a:lnTo>
                      <a:pt x="73343" y="80839"/>
                    </a:lnTo>
                    <a:lnTo>
                      <a:pt x="52388" y="80839"/>
                    </a:lnTo>
                    <a:lnTo>
                      <a:pt x="52388" y="34238"/>
                    </a:lnTo>
                    <a:cubicBezTo>
                      <a:pt x="52388" y="28532"/>
                      <a:pt x="51435" y="24727"/>
                      <a:pt x="48578" y="21874"/>
                    </a:cubicBezTo>
                    <a:cubicBezTo>
                      <a:pt x="45720" y="19021"/>
                      <a:pt x="42863" y="17119"/>
                      <a:pt x="39053" y="17119"/>
                    </a:cubicBezTo>
                    <a:cubicBezTo>
                      <a:pt x="35243" y="17119"/>
                      <a:pt x="32385" y="18070"/>
                      <a:pt x="29528" y="19972"/>
                    </a:cubicBezTo>
                    <a:cubicBezTo>
                      <a:pt x="26670" y="21874"/>
                      <a:pt x="23813" y="24727"/>
                      <a:pt x="20955" y="29483"/>
                    </a:cubicBezTo>
                    <a:lnTo>
                      <a:pt x="20955" y="81790"/>
                    </a:lnTo>
                    <a:lnTo>
                      <a:pt x="0" y="81790"/>
                    </a:lnTo>
                    <a:lnTo>
                      <a:pt x="0" y="3804"/>
                    </a:lnTo>
                    <a:lnTo>
                      <a:pt x="20955" y="3804"/>
                    </a:lnTo>
                    <a:lnTo>
                      <a:pt x="20955" y="15217"/>
                    </a:lnTo>
                    <a:cubicBezTo>
                      <a:pt x="24765" y="11413"/>
                      <a:pt x="28575" y="7608"/>
                      <a:pt x="32385" y="5706"/>
                    </a:cubicBezTo>
                    <a:cubicBezTo>
                      <a:pt x="36195" y="3804"/>
                      <a:pt x="40958" y="2853"/>
                      <a:pt x="45720" y="285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6" name="Forma libre 145">
                <a:extLst>
                  <a:ext uri="{FF2B5EF4-FFF2-40B4-BE49-F238E27FC236}">
                    <a16:creationId xmlns:a16="http://schemas.microsoft.com/office/drawing/2014/main" id="{5DCB60ED-A737-D0BF-6600-B2300AA94463}"/>
                  </a:ext>
                </a:extLst>
              </p:cNvPr>
              <p:cNvSpPr/>
              <p:nvPr/>
            </p:nvSpPr>
            <p:spPr>
              <a:xfrm>
                <a:off x="14310809" y="6115374"/>
                <a:ext cx="24764" cy="114126"/>
              </a:xfrm>
              <a:custGeom>
                <a:avLst/>
                <a:gdLst>
                  <a:gd name="connsiteX0" fmla="*/ 12382 w 24764"/>
                  <a:gd name="connsiteY0" fmla="*/ 0 h 114126"/>
                  <a:gd name="connsiteX1" fmla="*/ 20955 w 24764"/>
                  <a:gd name="connsiteY1" fmla="*/ 3804 h 114126"/>
                  <a:gd name="connsiteX2" fmla="*/ 24765 w 24764"/>
                  <a:gd name="connsiteY2" fmla="*/ 12364 h 114126"/>
                  <a:gd name="connsiteX3" fmla="*/ 20955 w 24764"/>
                  <a:gd name="connsiteY3" fmla="*/ 20923 h 114126"/>
                  <a:gd name="connsiteX4" fmla="*/ 12382 w 24764"/>
                  <a:gd name="connsiteY4" fmla="*/ 24727 h 114126"/>
                  <a:gd name="connsiteX5" fmla="*/ 3810 w 24764"/>
                  <a:gd name="connsiteY5" fmla="*/ 20923 h 114126"/>
                  <a:gd name="connsiteX6" fmla="*/ 0 w 24764"/>
                  <a:gd name="connsiteY6" fmla="*/ 12364 h 114126"/>
                  <a:gd name="connsiteX7" fmla="*/ 3810 w 24764"/>
                  <a:gd name="connsiteY7" fmla="*/ 3804 h 114126"/>
                  <a:gd name="connsiteX8" fmla="*/ 12382 w 24764"/>
                  <a:gd name="connsiteY8" fmla="*/ 0 h 114126"/>
                  <a:gd name="connsiteX9" fmla="*/ 22860 w 24764"/>
                  <a:gd name="connsiteY9" fmla="*/ 36140 h 114126"/>
                  <a:gd name="connsiteX10" fmla="*/ 22860 w 24764"/>
                  <a:gd name="connsiteY10" fmla="*/ 114126 h 114126"/>
                  <a:gd name="connsiteX11" fmla="*/ 1905 w 24764"/>
                  <a:gd name="connsiteY11" fmla="*/ 114126 h 114126"/>
                  <a:gd name="connsiteX12" fmla="*/ 1905 w 24764"/>
                  <a:gd name="connsiteY12" fmla="*/ 36140 h 114126"/>
                  <a:gd name="connsiteX13" fmla="*/ 22860 w 24764"/>
                  <a:gd name="connsiteY13" fmla="*/ 36140 h 11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64" h="114126">
                    <a:moveTo>
                      <a:pt x="12382" y="0"/>
                    </a:moveTo>
                    <a:cubicBezTo>
                      <a:pt x="15240" y="0"/>
                      <a:pt x="18097" y="951"/>
                      <a:pt x="20955" y="3804"/>
                    </a:cubicBezTo>
                    <a:cubicBezTo>
                      <a:pt x="22860" y="5706"/>
                      <a:pt x="24765" y="8559"/>
                      <a:pt x="24765" y="12364"/>
                    </a:cubicBezTo>
                    <a:cubicBezTo>
                      <a:pt x="24765" y="16168"/>
                      <a:pt x="23813" y="18070"/>
                      <a:pt x="20955" y="20923"/>
                    </a:cubicBezTo>
                    <a:cubicBezTo>
                      <a:pt x="18097" y="23776"/>
                      <a:pt x="16192" y="24727"/>
                      <a:pt x="12382" y="24727"/>
                    </a:cubicBezTo>
                    <a:cubicBezTo>
                      <a:pt x="8572" y="24727"/>
                      <a:pt x="6667" y="23776"/>
                      <a:pt x="3810" y="20923"/>
                    </a:cubicBezTo>
                    <a:cubicBezTo>
                      <a:pt x="1905" y="19021"/>
                      <a:pt x="0" y="16168"/>
                      <a:pt x="0" y="12364"/>
                    </a:cubicBezTo>
                    <a:cubicBezTo>
                      <a:pt x="0" y="8559"/>
                      <a:pt x="952" y="6657"/>
                      <a:pt x="3810" y="3804"/>
                    </a:cubicBezTo>
                    <a:cubicBezTo>
                      <a:pt x="5715" y="1902"/>
                      <a:pt x="8572" y="0"/>
                      <a:pt x="12382" y="0"/>
                    </a:cubicBezTo>
                    <a:close/>
                    <a:moveTo>
                      <a:pt x="22860" y="36140"/>
                    </a:moveTo>
                    <a:lnTo>
                      <a:pt x="22860" y="114126"/>
                    </a:lnTo>
                    <a:lnTo>
                      <a:pt x="1905" y="114126"/>
                    </a:lnTo>
                    <a:lnTo>
                      <a:pt x="1905" y="36140"/>
                    </a:lnTo>
                    <a:lnTo>
                      <a:pt x="22860" y="3614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7" name="Forma libre 146">
                <a:extLst>
                  <a:ext uri="{FF2B5EF4-FFF2-40B4-BE49-F238E27FC236}">
                    <a16:creationId xmlns:a16="http://schemas.microsoft.com/office/drawing/2014/main" id="{BDD7C46B-2B23-BBF2-02EC-BE5347AAFAB6}"/>
                  </a:ext>
                </a:extLst>
              </p:cNvPr>
              <p:cNvSpPr/>
              <p:nvPr/>
            </p:nvSpPr>
            <p:spPr>
              <a:xfrm>
                <a:off x="14354624" y="6150563"/>
                <a:ext cx="73342" cy="79888"/>
              </a:xfrm>
              <a:custGeom>
                <a:avLst/>
                <a:gdLst>
                  <a:gd name="connsiteX0" fmla="*/ 45720 w 73342"/>
                  <a:gd name="connsiteY0" fmla="*/ 0 h 79888"/>
                  <a:gd name="connsiteX1" fmla="*/ 65723 w 73342"/>
                  <a:gd name="connsiteY1" fmla="*/ 8560 h 79888"/>
                  <a:gd name="connsiteX2" fmla="*/ 73342 w 73342"/>
                  <a:gd name="connsiteY2" fmla="*/ 30434 h 79888"/>
                  <a:gd name="connsiteX3" fmla="*/ 73342 w 73342"/>
                  <a:gd name="connsiteY3" fmla="*/ 79888 h 79888"/>
                  <a:gd name="connsiteX4" fmla="*/ 52388 w 73342"/>
                  <a:gd name="connsiteY4" fmla="*/ 79888 h 79888"/>
                  <a:gd name="connsiteX5" fmla="*/ 52388 w 73342"/>
                  <a:gd name="connsiteY5" fmla="*/ 32336 h 79888"/>
                  <a:gd name="connsiteX6" fmla="*/ 48577 w 73342"/>
                  <a:gd name="connsiteY6" fmla="*/ 19972 h 79888"/>
                  <a:gd name="connsiteX7" fmla="*/ 39052 w 73342"/>
                  <a:gd name="connsiteY7" fmla="*/ 15217 h 79888"/>
                  <a:gd name="connsiteX8" fmla="*/ 30480 w 73342"/>
                  <a:gd name="connsiteY8" fmla="*/ 18070 h 79888"/>
                  <a:gd name="connsiteX9" fmla="*/ 20955 w 73342"/>
                  <a:gd name="connsiteY9" fmla="*/ 27581 h 79888"/>
                  <a:gd name="connsiteX10" fmla="*/ 20955 w 73342"/>
                  <a:gd name="connsiteY10" fmla="*/ 79888 h 79888"/>
                  <a:gd name="connsiteX11" fmla="*/ 0 w 73342"/>
                  <a:gd name="connsiteY11" fmla="*/ 79888 h 79888"/>
                  <a:gd name="connsiteX12" fmla="*/ 0 w 73342"/>
                  <a:gd name="connsiteY12" fmla="*/ 1902 h 79888"/>
                  <a:gd name="connsiteX13" fmla="*/ 20955 w 73342"/>
                  <a:gd name="connsiteY13" fmla="*/ 1902 h 79888"/>
                  <a:gd name="connsiteX14" fmla="*/ 20955 w 73342"/>
                  <a:gd name="connsiteY14" fmla="*/ 13315 h 79888"/>
                  <a:gd name="connsiteX15" fmla="*/ 32385 w 73342"/>
                  <a:gd name="connsiteY15" fmla="*/ 3804 h 79888"/>
                  <a:gd name="connsiteX16" fmla="*/ 45720 w 73342"/>
                  <a:gd name="connsiteY16" fmla="*/ 951 h 7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342" h="79888">
                    <a:moveTo>
                      <a:pt x="45720" y="0"/>
                    </a:moveTo>
                    <a:cubicBezTo>
                      <a:pt x="54292" y="0"/>
                      <a:pt x="60960" y="2853"/>
                      <a:pt x="65723" y="8560"/>
                    </a:cubicBezTo>
                    <a:cubicBezTo>
                      <a:pt x="70485" y="14266"/>
                      <a:pt x="73342" y="20923"/>
                      <a:pt x="73342" y="30434"/>
                    </a:cubicBezTo>
                    <a:lnTo>
                      <a:pt x="73342" y="79888"/>
                    </a:lnTo>
                    <a:lnTo>
                      <a:pt x="52388" y="79888"/>
                    </a:lnTo>
                    <a:lnTo>
                      <a:pt x="52388" y="32336"/>
                    </a:lnTo>
                    <a:cubicBezTo>
                      <a:pt x="52388" y="27581"/>
                      <a:pt x="51435" y="22825"/>
                      <a:pt x="48577" y="19972"/>
                    </a:cubicBezTo>
                    <a:cubicBezTo>
                      <a:pt x="45720" y="17119"/>
                      <a:pt x="42863" y="15217"/>
                      <a:pt x="39052" y="15217"/>
                    </a:cubicBezTo>
                    <a:cubicBezTo>
                      <a:pt x="35242" y="15217"/>
                      <a:pt x="33338" y="15217"/>
                      <a:pt x="30480" y="18070"/>
                    </a:cubicBezTo>
                    <a:cubicBezTo>
                      <a:pt x="27623" y="20923"/>
                      <a:pt x="24765" y="22825"/>
                      <a:pt x="20955" y="27581"/>
                    </a:cubicBezTo>
                    <a:lnTo>
                      <a:pt x="20955" y="79888"/>
                    </a:lnTo>
                    <a:lnTo>
                      <a:pt x="0" y="79888"/>
                    </a:lnTo>
                    <a:lnTo>
                      <a:pt x="0" y="1902"/>
                    </a:lnTo>
                    <a:lnTo>
                      <a:pt x="20955" y="1902"/>
                    </a:lnTo>
                    <a:lnTo>
                      <a:pt x="20955" y="13315"/>
                    </a:lnTo>
                    <a:cubicBezTo>
                      <a:pt x="24765" y="8560"/>
                      <a:pt x="28575" y="5706"/>
                      <a:pt x="32385" y="3804"/>
                    </a:cubicBezTo>
                    <a:cubicBezTo>
                      <a:pt x="36195" y="1902"/>
                      <a:pt x="40957" y="951"/>
                      <a:pt x="45720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8" name="Forma libre 147">
                <a:extLst>
                  <a:ext uri="{FF2B5EF4-FFF2-40B4-BE49-F238E27FC236}">
                    <a16:creationId xmlns:a16="http://schemas.microsoft.com/office/drawing/2014/main" id="{75542CF0-9ACA-0883-78D1-AA1F18F3ABC3}"/>
                  </a:ext>
                </a:extLst>
              </p:cNvPr>
              <p:cNvSpPr/>
              <p:nvPr/>
            </p:nvSpPr>
            <p:spPr>
              <a:xfrm>
                <a:off x="14443206" y="6150563"/>
                <a:ext cx="76200" cy="81790"/>
              </a:xfrm>
              <a:custGeom>
                <a:avLst/>
                <a:gdLst>
                  <a:gd name="connsiteX0" fmla="*/ 33338 w 76200"/>
                  <a:gd name="connsiteY0" fmla="*/ 0 h 81790"/>
                  <a:gd name="connsiteX1" fmla="*/ 56198 w 76200"/>
                  <a:gd name="connsiteY1" fmla="*/ 6657 h 81790"/>
                  <a:gd name="connsiteX2" fmla="*/ 63818 w 76200"/>
                  <a:gd name="connsiteY2" fmla="*/ 24727 h 81790"/>
                  <a:gd name="connsiteX3" fmla="*/ 63818 w 76200"/>
                  <a:gd name="connsiteY3" fmla="*/ 62769 h 81790"/>
                  <a:gd name="connsiteX4" fmla="*/ 67628 w 76200"/>
                  <a:gd name="connsiteY4" fmla="*/ 67525 h 81790"/>
                  <a:gd name="connsiteX5" fmla="*/ 71438 w 76200"/>
                  <a:gd name="connsiteY5" fmla="*/ 66574 h 81790"/>
                  <a:gd name="connsiteX6" fmla="*/ 76200 w 76200"/>
                  <a:gd name="connsiteY6" fmla="*/ 63720 h 81790"/>
                  <a:gd name="connsiteX7" fmla="*/ 76200 w 76200"/>
                  <a:gd name="connsiteY7" fmla="*/ 75133 h 81790"/>
                  <a:gd name="connsiteX8" fmla="*/ 56198 w 76200"/>
                  <a:gd name="connsiteY8" fmla="*/ 81790 h 81790"/>
                  <a:gd name="connsiteX9" fmla="*/ 47625 w 76200"/>
                  <a:gd name="connsiteY9" fmla="*/ 79888 h 81790"/>
                  <a:gd name="connsiteX10" fmla="*/ 43815 w 76200"/>
                  <a:gd name="connsiteY10" fmla="*/ 73231 h 81790"/>
                  <a:gd name="connsiteX11" fmla="*/ 20003 w 76200"/>
                  <a:gd name="connsiteY11" fmla="*/ 81790 h 81790"/>
                  <a:gd name="connsiteX12" fmla="*/ 5715 w 76200"/>
                  <a:gd name="connsiteY12" fmla="*/ 76084 h 81790"/>
                  <a:gd name="connsiteX13" fmla="*/ 0 w 76200"/>
                  <a:gd name="connsiteY13" fmla="*/ 62769 h 81790"/>
                  <a:gd name="connsiteX14" fmla="*/ 5715 w 76200"/>
                  <a:gd name="connsiteY14" fmla="*/ 46602 h 81790"/>
                  <a:gd name="connsiteX15" fmla="*/ 26670 w 76200"/>
                  <a:gd name="connsiteY15" fmla="*/ 36140 h 81790"/>
                  <a:gd name="connsiteX16" fmla="*/ 42863 w 76200"/>
                  <a:gd name="connsiteY16" fmla="*/ 31385 h 81790"/>
                  <a:gd name="connsiteX17" fmla="*/ 42863 w 76200"/>
                  <a:gd name="connsiteY17" fmla="*/ 27581 h 81790"/>
                  <a:gd name="connsiteX18" fmla="*/ 28575 w 76200"/>
                  <a:gd name="connsiteY18" fmla="*/ 16168 h 81790"/>
                  <a:gd name="connsiteX19" fmla="*/ 14288 w 76200"/>
                  <a:gd name="connsiteY19" fmla="*/ 19021 h 81790"/>
                  <a:gd name="connsiteX20" fmla="*/ 1905 w 76200"/>
                  <a:gd name="connsiteY20" fmla="*/ 28532 h 81790"/>
                  <a:gd name="connsiteX21" fmla="*/ 1905 w 76200"/>
                  <a:gd name="connsiteY21" fmla="*/ 10462 h 81790"/>
                  <a:gd name="connsiteX22" fmla="*/ 32385 w 76200"/>
                  <a:gd name="connsiteY22" fmla="*/ 0 h 81790"/>
                  <a:gd name="connsiteX23" fmla="*/ 20003 w 76200"/>
                  <a:gd name="connsiteY23" fmla="*/ 58014 h 81790"/>
                  <a:gd name="connsiteX24" fmla="*/ 22860 w 76200"/>
                  <a:gd name="connsiteY24" fmla="*/ 64671 h 81790"/>
                  <a:gd name="connsiteX25" fmla="*/ 29528 w 76200"/>
                  <a:gd name="connsiteY25" fmla="*/ 67525 h 81790"/>
                  <a:gd name="connsiteX26" fmla="*/ 42863 w 76200"/>
                  <a:gd name="connsiteY26" fmla="*/ 60867 h 81790"/>
                  <a:gd name="connsiteX27" fmla="*/ 42863 w 76200"/>
                  <a:gd name="connsiteY27" fmla="*/ 39944 h 81790"/>
                  <a:gd name="connsiteX28" fmla="*/ 29528 w 76200"/>
                  <a:gd name="connsiteY28" fmla="*/ 45650 h 81790"/>
                  <a:gd name="connsiteX29" fmla="*/ 21908 w 76200"/>
                  <a:gd name="connsiteY29" fmla="*/ 51357 h 81790"/>
                  <a:gd name="connsiteX30" fmla="*/ 20003 w 76200"/>
                  <a:gd name="connsiteY30" fmla="*/ 58014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6200" h="81790">
                    <a:moveTo>
                      <a:pt x="33338" y="0"/>
                    </a:moveTo>
                    <a:cubicBezTo>
                      <a:pt x="43815" y="0"/>
                      <a:pt x="51435" y="1902"/>
                      <a:pt x="56198" y="6657"/>
                    </a:cubicBezTo>
                    <a:cubicBezTo>
                      <a:pt x="60960" y="11413"/>
                      <a:pt x="63818" y="17119"/>
                      <a:pt x="63818" y="24727"/>
                    </a:cubicBezTo>
                    <a:lnTo>
                      <a:pt x="63818" y="62769"/>
                    </a:lnTo>
                    <a:cubicBezTo>
                      <a:pt x="63818" y="65623"/>
                      <a:pt x="64770" y="67525"/>
                      <a:pt x="67628" y="67525"/>
                    </a:cubicBezTo>
                    <a:cubicBezTo>
                      <a:pt x="70485" y="67525"/>
                      <a:pt x="70485" y="67525"/>
                      <a:pt x="71438" y="66574"/>
                    </a:cubicBezTo>
                    <a:cubicBezTo>
                      <a:pt x="73343" y="66574"/>
                      <a:pt x="75248" y="64671"/>
                      <a:pt x="76200" y="63720"/>
                    </a:cubicBezTo>
                    <a:lnTo>
                      <a:pt x="76200" y="75133"/>
                    </a:lnTo>
                    <a:cubicBezTo>
                      <a:pt x="68580" y="79888"/>
                      <a:pt x="62865" y="81790"/>
                      <a:pt x="56198" y="81790"/>
                    </a:cubicBezTo>
                    <a:cubicBezTo>
                      <a:pt x="49530" y="81790"/>
                      <a:pt x="49530" y="81790"/>
                      <a:pt x="47625" y="79888"/>
                    </a:cubicBezTo>
                    <a:cubicBezTo>
                      <a:pt x="45720" y="78937"/>
                      <a:pt x="43815" y="76084"/>
                      <a:pt x="43815" y="73231"/>
                    </a:cubicBezTo>
                    <a:cubicBezTo>
                      <a:pt x="36195" y="78937"/>
                      <a:pt x="27623" y="81790"/>
                      <a:pt x="20003" y="81790"/>
                    </a:cubicBezTo>
                    <a:cubicBezTo>
                      <a:pt x="12383" y="81790"/>
                      <a:pt x="9525" y="79888"/>
                      <a:pt x="5715" y="76084"/>
                    </a:cubicBezTo>
                    <a:cubicBezTo>
                      <a:pt x="1905" y="72280"/>
                      <a:pt x="0" y="67525"/>
                      <a:pt x="0" y="62769"/>
                    </a:cubicBezTo>
                    <a:cubicBezTo>
                      <a:pt x="0" y="58014"/>
                      <a:pt x="1905" y="50406"/>
                      <a:pt x="5715" y="46602"/>
                    </a:cubicBezTo>
                    <a:cubicBezTo>
                      <a:pt x="9525" y="42797"/>
                      <a:pt x="17145" y="38993"/>
                      <a:pt x="26670" y="36140"/>
                    </a:cubicBezTo>
                    <a:lnTo>
                      <a:pt x="42863" y="31385"/>
                    </a:lnTo>
                    <a:lnTo>
                      <a:pt x="42863" y="27581"/>
                    </a:lnTo>
                    <a:cubicBezTo>
                      <a:pt x="42863" y="19972"/>
                      <a:pt x="38100" y="16168"/>
                      <a:pt x="28575" y="16168"/>
                    </a:cubicBezTo>
                    <a:cubicBezTo>
                      <a:pt x="19050" y="16168"/>
                      <a:pt x="19050" y="17119"/>
                      <a:pt x="14288" y="19021"/>
                    </a:cubicBezTo>
                    <a:cubicBezTo>
                      <a:pt x="9525" y="20923"/>
                      <a:pt x="5715" y="24727"/>
                      <a:pt x="1905" y="28532"/>
                    </a:cubicBezTo>
                    <a:lnTo>
                      <a:pt x="1905" y="10462"/>
                    </a:lnTo>
                    <a:cubicBezTo>
                      <a:pt x="10478" y="3804"/>
                      <a:pt x="20955" y="0"/>
                      <a:pt x="32385" y="0"/>
                    </a:cubicBezTo>
                    <a:close/>
                    <a:moveTo>
                      <a:pt x="20003" y="58014"/>
                    </a:moveTo>
                    <a:cubicBezTo>
                      <a:pt x="20003" y="60867"/>
                      <a:pt x="20003" y="62769"/>
                      <a:pt x="22860" y="64671"/>
                    </a:cubicBezTo>
                    <a:cubicBezTo>
                      <a:pt x="25718" y="66574"/>
                      <a:pt x="26670" y="67525"/>
                      <a:pt x="29528" y="67525"/>
                    </a:cubicBezTo>
                    <a:cubicBezTo>
                      <a:pt x="34290" y="67525"/>
                      <a:pt x="38100" y="65623"/>
                      <a:pt x="42863" y="60867"/>
                    </a:cubicBezTo>
                    <a:lnTo>
                      <a:pt x="42863" y="39944"/>
                    </a:lnTo>
                    <a:cubicBezTo>
                      <a:pt x="37148" y="41846"/>
                      <a:pt x="32385" y="43748"/>
                      <a:pt x="29528" y="45650"/>
                    </a:cubicBezTo>
                    <a:cubicBezTo>
                      <a:pt x="26670" y="47553"/>
                      <a:pt x="23813" y="49455"/>
                      <a:pt x="21908" y="51357"/>
                    </a:cubicBezTo>
                    <a:cubicBezTo>
                      <a:pt x="20003" y="53259"/>
                      <a:pt x="20003" y="55161"/>
                      <a:pt x="20003" y="580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9" name="Forma libre 148">
                <a:extLst>
                  <a:ext uri="{FF2B5EF4-FFF2-40B4-BE49-F238E27FC236}">
                    <a16:creationId xmlns:a16="http://schemas.microsoft.com/office/drawing/2014/main" id="{030D223C-0859-6BB0-ED3C-2D123077810B}"/>
                  </a:ext>
                </a:extLst>
              </p:cNvPr>
              <p:cNvSpPr/>
              <p:nvPr/>
            </p:nvSpPr>
            <p:spPr>
              <a:xfrm>
                <a:off x="14527979" y="6150563"/>
                <a:ext cx="66675" cy="81790"/>
              </a:xfrm>
              <a:custGeom>
                <a:avLst/>
                <a:gdLst>
                  <a:gd name="connsiteX0" fmla="*/ 40005 w 66675"/>
                  <a:gd name="connsiteY0" fmla="*/ 0 h 81790"/>
                  <a:gd name="connsiteX1" fmla="*/ 64770 w 66675"/>
                  <a:gd name="connsiteY1" fmla="*/ 5706 h 81790"/>
                  <a:gd name="connsiteX2" fmla="*/ 64770 w 66675"/>
                  <a:gd name="connsiteY2" fmla="*/ 22825 h 81790"/>
                  <a:gd name="connsiteX3" fmla="*/ 43815 w 66675"/>
                  <a:gd name="connsiteY3" fmla="*/ 16168 h 81790"/>
                  <a:gd name="connsiteX4" fmla="*/ 26670 w 66675"/>
                  <a:gd name="connsiteY4" fmla="*/ 22825 h 81790"/>
                  <a:gd name="connsiteX5" fmla="*/ 20002 w 66675"/>
                  <a:gd name="connsiteY5" fmla="*/ 40895 h 81790"/>
                  <a:gd name="connsiteX6" fmla="*/ 26670 w 66675"/>
                  <a:gd name="connsiteY6" fmla="*/ 58965 h 81790"/>
                  <a:gd name="connsiteX7" fmla="*/ 44768 w 66675"/>
                  <a:gd name="connsiteY7" fmla="*/ 65623 h 81790"/>
                  <a:gd name="connsiteX8" fmla="*/ 66675 w 66675"/>
                  <a:gd name="connsiteY8" fmla="*/ 59916 h 81790"/>
                  <a:gd name="connsiteX9" fmla="*/ 66675 w 66675"/>
                  <a:gd name="connsiteY9" fmla="*/ 77035 h 81790"/>
                  <a:gd name="connsiteX10" fmla="*/ 41910 w 66675"/>
                  <a:gd name="connsiteY10" fmla="*/ 81790 h 81790"/>
                  <a:gd name="connsiteX11" fmla="*/ 11430 w 66675"/>
                  <a:gd name="connsiteY11" fmla="*/ 71329 h 81790"/>
                  <a:gd name="connsiteX12" fmla="*/ 0 w 66675"/>
                  <a:gd name="connsiteY12" fmla="*/ 42797 h 81790"/>
                  <a:gd name="connsiteX13" fmla="*/ 11430 w 66675"/>
                  <a:gd name="connsiteY13" fmla="*/ 12364 h 81790"/>
                  <a:gd name="connsiteX14" fmla="*/ 41910 w 66675"/>
                  <a:gd name="connsiteY14" fmla="*/ 951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6675" h="81790">
                    <a:moveTo>
                      <a:pt x="40005" y="0"/>
                    </a:moveTo>
                    <a:cubicBezTo>
                      <a:pt x="49530" y="0"/>
                      <a:pt x="57150" y="1902"/>
                      <a:pt x="64770" y="5706"/>
                    </a:cubicBezTo>
                    <a:lnTo>
                      <a:pt x="64770" y="22825"/>
                    </a:lnTo>
                    <a:cubicBezTo>
                      <a:pt x="57150" y="19021"/>
                      <a:pt x="50483" y="16168"/>
                      <a:pt x="43815" y="16168"/>
                    </a:cubicBezTo>
                    <a:cubicBezTo>
                      <a:pt x="37148" y="16168"/>
                      <a:pt x="31433" y="18070"/>
                      <a:pt x="26670" y="22825"/>
                    </a:cubicBezTo>
                    <a:cubicBezTo>
                      <a:pt x="21908" y="27581"/>
                      <a:pt x="20002" y="33287"/>
                      <a:pt x="20002" y="40895"/>
                    </a:cubicBezTo>
                    <a:cubicBezTo>
                      <a:pt x="20002" y="48504"/>
                      <a:pt x="21908" y="54210"/>
                      <a:pt x="26670" y="58965"/>
                    </a:cubicBezTo>
                    <a:cubicBezTo>
                      <a:pt x="31433" y="63720"/>
                      <a:pt x="37148" y="65623"/>
                      <a:pt x="44768" y="65623"/>
                    </a:cubicBezTo>
                    <a:cubicBezTo>
                      <a:pt x="52388" y="65623"/>
                      <a:pt x="57150" y="63720"/>
                      <a:pt x="66675" y="59916"/>
                    </a:cubicBezTo>
                    <a:lnTo>
                      <a:pt x="66675" y="77035"/>
                    </a:lnTo>
                    <a:cubicBezTo>
                      <a:pt x="58102" y="79888"/>
                      <a:pt x="50483" y="81790"/>
                      <a:pt x="41910" y="81790"/>
                    </a:cubicBezTo>
                    <a:cubicBezTo>
                      <a:pt x="29527" y="81790"/>
                      <a:pt x="19050" y="77986"/>
                      <a:pt x="11430" y="71329"/>
                    </a:cubicBezTo>
                    <a:cubicBezTo>
                      <a:pt x="3810" y="63720"/>
                      <a:pt x="0" y="54210"/>
                      <a:pt x="0" y="42797"/>
                    </a:cubicBezTo>
                    <a:cubicBezTo>
                      <a:pt x="0" y="31385"/>
                      <a:pt x="3810" y="19972"/>
                      <a:pt x="11430" y="12364"/>
                    </a:cubicBezTo>
                    <a:cubicBezTo>
                      <a:pt x="19050" y="4755"/>
                      <a:pt x="29527" y="951"/>
                      <a:pt x="41910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50" name="Forma libre 149">
                <a:extLst>
                  <a:ext uri="{FF2B5EF4-FFF2-40B4-BE49-F238E27FC236}">
                    <a16:creationId xmlns:a16="http://schemas.microsoft.com/office/drawing/2014/main" id="{2BC22DB5-7061-5B3D-A677-1D2139A19741}"/>
                  </a:ext>
                </a:extLst>
              </p:cNvPr>
              <p:cNvSpPr/>
              <p:nvPr/>
            </p:nvSpPr>
            <p:spPr>
              <a:xfrm>
                <a:off x="14608941" y="6115374"/>
                <a:ext cx="24764" cy="114126"/>
              </a:xfrm>
              <a:custGeom>
                <a:avLst/>
                <a:gdLst>
                  <a:gd name="connsiteX0" fmla="*/ 12383 w 24764"/>
                  <a:gd name="connsiteY0" fmla="*/ 0 h 114126"/>
                  <a:gd name="connsiteX1" fmla="*/ 20955 w 24764"/>
                  <a:gd name="connsiteY1" fmla="*/ 3804 h 114126"/>
                  <a:gd name="connsiteX2" fmla="*/ 24765 w 24764"/>
                  <a:gd name="connsiteY2" fmla="*/ 12364 h 114126"/>
                  <a:gd name="connsiteX3" fmla="*/ 20955 w 24764"/>
                  <a:gd name="connsiteY3" fmla="*/ 20923 h 114126"/>
                  <a:gd name="connsiteX4" fmla="*/ 12383 w 24764"/>
                  <a:gd name="connsiteY4" fmla="*/ 24727 h 114126"/>
                  <a:gd name="connsiteX5" fmla="*/ 3810 w 24764"/>
                  <a:gd name="connsiteY5" fmla="*/ 20923 h 114126"/>
                  <a:gd name="connsiteX6" fmla="*/ 0 w 24764"/>
                  <a:gd name="connsiteY6" fmla="*/ 12364 h 114126"/>
                  <a:gd name="connsiteX7" fmla="*/ 3810 w 24764"/>
                  <a:gd name="connsiteY7" fmla="*/ 3804 h 114126"/>
                  <a:gd name="connsiteX8" fmla="*/ 12383 w 24764"/>
                  <a:gd name="connsiteY8" fmla="*/ 0 h 114126"/>
                  <a:gd name="connsiteX9" fmla="*/ 21908 w 24764"/>
                  <a:gd name="connsiteY9" fmla="*/ 36140 h 114126"/>
                  <a:gd name="connsiteX10" fmla="*/ 21908 w 24764"/>
                  <a:gd name="connsiteY10" fmla="*/ 114126 h 114126"/>
                  <a:gd name="connsiteX11" fmla="*/ 952 w 24764"/>
                  <a:gd name="connsiteY11" fmla="*/ 114126 h 114126"/>
                  <a:gd name="connsiteX12" fmla="*/ 952 w 24764"/>
                  <a:gd name="connsiteY12" fmla="*/ 36140 h 114126"/>
                  <a:gd name="connsiteX13" fmla="*/ 21908 w 24764"/>
                  <a:gd name="connsiteY13" fmla="*/ 36140 h 11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64" h="114126">
                    <a:moveTo>
                      <a:pt x="12383" y="0"/>
                    </a:moveTo>
                    <a:cubicBezTo>
                      <a:pt x="15240" y="0"/>
                      <a:pt x="18098" y="951"/>
                      <a:pt x="20955" y="3804"/>
                    </a:cubicBezTo>
                    <a:cubicBezTo>
                      <a:pt x="22860" y="5706"/>
                      <a:pt x="24765" y="8559"/>
                      <a:pt x="24765" y="12364"/>
                    </a:cubicBezTo>
                    <a:cubicBezTo>
                      <a:pt x="24765" y="16168"/>
                      <a:pt x="23813" y="18070"/>
                      <a:pt x="20955" y="20923"/>
                    </a:cubicBezTo>
                    <a:cubicBezTo>
                      <a:pt x="18098" y="23776"/>
                      <a:pt x="16193" y="24727"/>
                      <a:pt x="12383" y="24727"/>
                    </a:cubicBezTo>
                    <a:cubicBezTo>
                      <a:pt x="8573" y="24727"/>
                      <a:pt x="6668" y="23776"/>
                      <a:pt x="3810" y="20923"/>
                    </a:cubicBezTo>
                    <a:cubicBezTo>
                      <a:pt x="1905" y="19021"/>
                      <a:pt x="0" y="16168"/>
                      <a:pt x="0" y="12364"/>
                    </a:cubicBezTo>
                    <a:cubicBezTo>
                      <a:pt x="0" y="8559"/>
                      <a:pt x="952" y="6657"/>
                      <a:pt x="3810" y="3804"/>
                    </a:cubicBezTo>
                    <a:cubicBezTo>
                      <a:pt x="5715" y="1902"/>
                      <a:pt x="8573" y="0"/>
                      <a:pt x="12383" y="0"/>
                    </a:cubicBezTo>
                    <a:close/>
                    <a:moveTo>
                      <a:pt x="21908" y="36140"/>
                    </a:moveTo>
                    <a:lnTo>
                      <a:pt x="21908" y="114126"/>
                    </a:lnTo>
                    <a:lnTo>
                      <a:pt x="952" y="114126"/>
                    </a:lnTo>
                    <a:lnTo>
                      <a:pt x="952" y="36140"/>
                    </a:lnTo>
                    <a:lnTo>
                      <a:pt x="21908" y="3614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51" name="Forma libre 150">
                <a:extLst>
                  <a:ext uri="{FF2B5EF4-FFF2-40B4-BE49-F238E27FC236}">
                    <a16:creationId xmlns:a16="http://schemas.microsoft.com/office/drawing/2014/main" id="{5FD8C796-D94A-6180-217E-97668307DDC3}"/>
                  </a:ext>
                </a:extLst>
              </p:cNvPr>
              <p:cNvSpPr/>
              <p:nvPr/>
            </p:nvSpPr>
            <p:spPr>
              <a:xfrm>
                <a:off x="14648947" y="6115374"/>
                <a:ext cx="84772" cy="116028"/>
              </a:xfrm>
              <a:custGeom>
                <a:avLst/>
                <a:gdLst>
                  <a:gd name="connsiteX0" fmla="*/ 41910 w 84772"/>
                  <a:gd name="connsiteY0" fmla="*/ 35189 h 116028"/>
                  <a:gd name="connsiteX1" fmla="*/ 63817 w 84772"/>
                  <a:gd name="connsiteY1" fmla="*/ 39944 h 116028"/>
                  <a:gd name="connsiteX2" fmla="*/ 79057 w 84772"/>
                  <a:gd name="connsiteY2" fmla="*/ 54210 h 116028"/>
                  <a:gd name="connsiteX3" fmla="*/ 84772 w 84772"/>
                  <a:gd name="connsiteY3" fmla="*/ 75133 h 116028"/>
                  <a:gd name="connsiteX4" fmla="*/ 80010 w 84772"/>
                  <a:gd name="connsiteY4" fmla="*/ 96056 h 116028"/>
                  <a:gd name="connsiteX5" fmla="*/ 64770 w 84772"/>
                  <a:gd name="connsiteY5" fmla="*/ 110322 h 116028"/>
                  <a:gd name="connsiteX6" fmla="*/ 41910 w 84772"/>
                  <a:gd name="connsiteY6" fmla="*/ 116028 h 116028"/>
                  <a:gd name="connsiteX7" fmla="*/ 20002 w 84772"/>
                  <a:gd name="connsiteY7" fmla="*/ 110322 h 116028"/>
                  <a:gd name="connsiteX8" fmla="*/ 4763 w 84772"/>
                  <a:gd name="connsiteY8" fmla="*/ 96056 h 116028"/>
                  <a:gd name="connsiteX9" fmla="*/ 0 w 84772"/>
                  <a:gd name="connsiteY9" fmla="*/ 75133 h 116028"/>
                  <a:gd name="connsiteX10" fmla="*/ 5715 w 84772"/>
                  <a:gd name="connsiteY10" fmla="*/ 54210 h 116028"/>
                  <a:gd name="connsiteX11" fmla="*/ 20955 w 84772"/>
                  <a:gd name="connsiteY11" fmla="*/ 39944 h 116028"/>
                  <a:gd name="connsiteX12" fmla="*/ 42863 w 84772"/>
                  <a:gd name="connsiteY12" fmla="*/ 35189 h 116028"/>
                  <a:gd name="connsiteX13" fmla="*/ 20955 w 84772"/>
                  <a:gd name="connsiteY13" fmla="*/ 75133 h 116028"/>
                  <a:gd name="connsiteX14" fmla="*/ 26670 w 84772"/>
                  <a:gd name="connsiteY14" fmla="*/ 94154 h 116028"/>
                  <a:gd name="connsiteX15" fmla="*/ 41910 w 84772"/>
                  <a:gd name="connsiteY15" fmla="*/ 100811 h 116028"/>
                  <a:gd name="connsiteX16" fmla="*/ 58102 w 84772"/>
                  <a:gd name="connsiteY16" fmla="*/ 94154 h 116028"/>
                  <a:gd name="connsiteX17" fmla="*/ 63817 w 84772"/>
                  <a:gd name="connsiteY17" fmla="*/ 75133 h 116028"/>
                  <a:gd name="connsiteX18" fmla="*/ 58102 w 84772"/>
                  <a:gd name="connsiteY18" fmla="*/ 57063 h 116028"/>
                  <a:gd name="connsiteX19" fmla="*/ 41910 w 84772"/>
                  <a:gd name="connsiteY19" fmla="*/ 50406 h 116028"/>
                  <a:gd name="connsiteX20" fmla="*/ 26670 w 84772"/>
                  <a:gd name="connsiteY20" fmla="*/ 57063 h 116028"/>
                  <a:gd name="connsiteX21" fmla="*/ 20955 w 84772"/>
                  <a:gd name="connsiteY21" fmla="*/ 75133 h 116028"/>
                  <a:gd name="connsiteX22" fmla="*/ 65722 w 84772"/>
                  <a:gd name="connsiteY22" fmla="*/ 0 h 116028"/>
                  <a:gd name="connsiteX23" fmla="*/ 41910 w 84772"/>
                  <a:gd name="connsiteY23" fmla="*/ 24727 h 116028"/>
                  <a:gd name="connsiteX24" fmla="*/ 30480 w 84772"/>
                  <a:gd name="connsiteY24" fmla="*/ 24727 h 116028"/>
                  <a:gd name="connsiteX25" fmla="*/ 42863 w 84772"/>
                  <a:gd name="connsiteY25" fmla="*/ 0 h 116028"/>
                  <a:gd name="connsiteX26" fmla="*/ 65722 w 84772"/>
                  <a:gd name="connsiteY26" fmla="*/ 0 h 11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84772" h="116028">
                    <a:moveTo>
                      <a:pt x="41910" y="35189"/>
                    </a:moveTo>
                    <a:cubicBezTo>
                      <a:pt x="50482" y="35189"/>
                      <a:pt x="57150" y="37091"/>
                      <a:pt x="63817" y="39944"/>
                    </a:cubicBezTo>
                    <a:cubicBezTo>
                      <a:pt x="70485" y="42797"/>
                      <a:pt x="75247" y="48504"/>
                      <a:pt x="79057" y="54210"/>
                    </a:cubicBezTo>
                    <a:cubicBezTo>
                      <a:pt x="82867" y="59916"/>
                      <a:pt x="84772" y="67525"/>
                      <a:pt x="84772" y="75133"/>
                    </a:cubicBezTo>
                    <a:cubicBezTo>
                      <a:pt x="84772" y="82741"/>
                      <a:pt x="82867" y="90350"/>
                      <a:pt x="80010" y="96056"/>
                    </a:cubicBezTo>
                    <a:cubicBezTo>
                      <a:pt x="76200" y="101762"/>
                      <a:pt x="71438" y="106518"/>
                      <a:pt x="64770" y="110322"/>
                    </a:cubicBezTo>
                    <a:cubicBezTo>
                      <a:pt x="58102" y="114126"/>
                      <a:pt x="50482" y="116028"/>
                      <a:pt x="41910" y="116028"/>
                    </a:cubicBezTo>
                    <a:cubicBezTo>
                      <a:pt x="33338" y="116028"/>
                      <a:pt x="26670" y="114126"/>
                      <a:pt x="20002" y="110322"/>
                    </a:cubicBezTo>
                    <a:cubicBezTo>
                      <a:pt x="13335" y="106518"/>
                      <a:pt x="8572" y="101762"/>
                      <a:pt x="4763" y="96056"/>
                    </a:cubicBezTo>
                    <a:cubicBezTo>
                      <a:pt x="952" y="90350"/>
                      <a:pt x="0" y="82741"/>
                      <a:pt x="0" y="75133"/>
                    </a:cubicBezTo>
                    <a:cubicBezTo>
                      <a:pt x="0" y="67525"/>
                      <a:pt x="1905" y="59916"/>
                      <a:pt x="5715" y="54210"/>
                    </a:cubicBezTo>
                    <a:cubicBezTo>
                      <a:pt x="9525" y="48504"/>
                      <a:pt x="14288" y="43748"/>
                      <a:pt x="20955" y="39944"/>
                    </a:cubicBezTo>
                    <a:cubicBezTo>
                      <a:pt x="27622" y="36140"/>
                      <a:pt x="35242" y="35189"/>
                      <a:pt x="42863" y="35189"/>
                    </a:cubicBezTo>
                    <a:close/>
                    <a:moveTo>
                      <a:pt x="20955" y="75133"/>
                    </a:moveTo>
                    <a:cubicBezTo>
                      <a:pt x="20955" y="82741"/>
                      <a:pt x="22860" y="89399"/>
                      <a:pt x="26670" y="94154"/>
                    </a:cubicBezTo>
                    <a:cubicBezTo>
                      <a:pt x="30480" y="98909"/>
                      <a:pt x="35242" y="100811"/>
                      <a:pt x="41910" y="100811"/>
                    </a:cubicBezTo>
                    <a:cubicBezTo>
                      <a:pt x="48577" y="100811"/>
                      <a:pt x="54292" y="98909"/>
                      <a:pt x="58102" y="94154"/>
                    </a:cubicBezTo>
                    <a:cubicBezTo>
                      <a:pt x="61913" y="89399"/>
                      <a:pt x="63817" y="83692"/>
                      <a:pt x="63817" y="75133"/>
                    </a:cubicBezTo>
                    <a:cubicBezTo>
                      <a:pt x="63817" y="66574"/>
                      <a:pt x="61913" y="60867"/>
                      <a:pt x="58102" y="57063"/>
                    </a:cubicBezTo>
                    <a:cubicBezTo>
                      <a:pt x="54292" y="53259"/>
                      <a:pt x="48577" y="50406"/>
                      <a:pt x="41910" y="50406"/>
                    </a:cubicBezTo>
                    <a:cubicBezTo>
                      <a:pt x="35242" y="50406"/>
                      <a:pt x="30480" y="52308"/>
                      <a:pt x="26670" y="57063"/>
                    </a:cubicBezTo>
                    <a:cubicBezTo>
                      <a:pt x="22860" y="61818"/>
                      <a:pt x="20955" y="67525"/>
                      <a:pt x="20955" y="75133"/>
                    </a:cubicBezTo>
                    <a:close/>
                    <a:moveTo>
                      <a:pt x="65722" y="0"/>
                    </a:moveTo>
                    <a:lnTo>
                      <a:pt x="41910" y="24727"/>
                    </a:lnTo>
                    <a:lnTo>
                      <a:pt x="30480" y="24727"/>
                    </a:lnTo>
                    <a:lnTo>
                      <a:pt x="42863" y="0"/>
                    </a:lnTo>
                    <a:lnTo>
                      <a:pt x="65722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52" name="Forma libre 151">
                <a:extLst>
                  <a:ext uri="{FF2B5EF4-FFF2-40B4-BE49-F238E27FC236}">
                    <a16:creationId xmlns:a16="http://schemas.microsoft.com/office/drawing/2014/main" id="{E3660BD7-5B33-99EA-152B-DEEF79A5E6CA}"/>
                  </a:ext>
                </a:extLst>
              </p:cNvPr>
              <p:cNvSpPr/>
              <p:nvPr/>
            </p:nvSpPr>
            <p:spPr>
              <a:xfrm>
                <a:off x="14749912" y="6150563"/>
                <a:ext cx="73342" cy="79888"/>
              </a:xfrm>
              <a:custGeom>
                <a:avLst/>
                <a:gdLst>
                  <a:gd name="connsiteX0" fmla="*/ 45720 w 73342"/>
                  <a:gd name="connsiteY0" fmla="*/ 0 h 79888"/>
                  <a:gd name="connsiteX1" fmla="*/ 65723 w 73342"/>
                  <a:gd name="connsiteY1" fmla="*/ 8560 h 79888"/>
                  <a:gd name="connsiteX2" fmla="*/ 73342 w 73342"/>
                  <a:gd name="connsiteY2" fmla="*/ 30434 h 79888"/>
                  <a:gd name="connsiteX3" fmla="*/ 73342 w 73342"/>
                  <a:gd name="connsiteY3" fmla="*/ 79888 h 79888"/>
                  <a:gd name="connsiteX4" fmla="*/ 52388 w 73342"/>
                  <a:gd name="connsiteY4" fmla="*/ 79888 h 79888"/>
                  <a:gd name="connsiteX5" fmla="*/ 52388 w 73342"/>
                  <a:gd name="connsiteY5" fmla="*/ 32336 h 79888"/>
                  <a:gd name="connsiteX6" fmla="*/ 48577 w 73342"/>
                  <a:gd name="connsiteY6" fmla="*/ 19972 h 79888"/>
                  <a:gd name="connsiteX7" fmla="*/ 39052 w 73342"/>
                  <a:gd name="connsiteY7" fmla="*/ 15217 h 79888"/>
                  <a:gd name="connsiteX8" fmla="*/ 30480 w 73342"/>
                  <a:gd name="connsiteY8" fmla="*/ 18070 h 79888"/>
                  <a:gd name="connsiteX9" fmla="*/ 20955 w 73342"/>
                  <a:gd name="connsiteY9" fmla="*/ 27581 h 79888"/>
                  <a:gd name="connsiteX10" fmla="*/ 20955 w 73342"/>
                  <a:gd name="connsiteY10" fmla="*/ 79888 h 79888"/>
                  <a:gd name="connsiteX11" fmla="*/ 0 w 73342"/>
                  <a:gd name="connsiteY11" fmla="*/ 79888 h 79888"/>
                  <a:gd name="connsiteX12" fmla="*/ 0 w 73342"/>
                  <a:gd name="connsiteY12" fmla="*/ 1902 h 79888"/>
                  <a:gd name="connsiteX13" fmla="*/ 20955 w 73342"/>
                  <a:gd name="connsiteY13" fmla="*/ 1902 h 79888"/>
                  <a:gd name="connsiteX14" fmla="*/ 20955 w 73342"/>
                  <a:gd name="connsiteY14" fmla="*/ 13315 h 79888"/>
                  <a:gd name="connsiteX15" fmla="*/ 32385 w 73342"/>
                  <a:gd name="connsiteY15" fmla="*/ 3804 h 79888"/>
                  <a:gd name="connsiteX16" fmla="*/ 45720 w 73342"/>
                  <a:gd name="connsiteY16" fmla="*/ 951 h 7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342" h="79888">
                    <a:moveTo>
                      <a:pt x="45720" y="0"/>
                    </a:moveTo>
                    <a:cubicBezTo>
                      <a:pt x="54292" y="0"/>
                      <a:pt x="60960" y="2853"/>
                      <a:pt x="65723" y="8560"/>
                    </a:cubicBezTo>
                    <a:cubicBezTo>
                      <a:pt x="70485" y="14266"/>
                      <a:pt x="73342" y="20923"/>
                      <a:pt x="73342" y="30434"/>
                    </a:cubicBezTo>
                    <a:lnTo>
                      <a:pt x="73342" y="79888"/>
                    </a:lnTo>
                    <a:lnTo>
                      <a:pt x="52388" y="79888"/>
                    </a:lnTo>
                    <a:lnTo>
                      <a:pt x="52388" y="32336"/>
                    </a:lnTo>
                    <a:cubicBezTo>
                      <a:pt x="52388" y="27581"/>
                      <a:pt x="51435" y="22825"/>
                      <a:pt x="48577" y="19972"/>
                    </a:cubicBezTo>
                    <a:cubicBezTo>
                      <a:pt x="45720" y="17119"/>
                      <a:pt x="42863" y="15217"/>
                      <a:pt x="39052" y="15217"/>
                    </a:cubicBezTo>
                    <a:cubicBezTo>
                      <a:pt x="35242" y="15217"/>
                      <a:pt x="33338" y="15217"/>
                      <a:pt x="30480" y="18070"/>
                    </a:cubicBezTo>
                    <a:cubicBezTo>
                      <a:pt x="27623" y="20923"/>
                      <a:pt x="24765" y="22825"/>
                      <a:pt x="20955" y="27581"/>
                    </a:cubicBezTo>
                    <a:lnTo>
                      <a:pt x="20955" y="79888"/>
                    </a:lnTo>
                    <a:lnTo>
                      <a:pt x="0" y="79888"/>
                    </a:lnTo>
                    <a:lnTo>
                      <a:pt x="0" y="1902"/>
                    </a:lnTo>
                    <a:lnTo>
                      <a:pt x="20955" y="1902"/>
                    </a:lnTo>
                    <a:lnTo>
                      <a:pt x="20955" y="13315"/>
                    </a:lnTo>
                    <a:cubicBezTo>
                      <a:pt x="24765" y="8560"/>
                      <a:pt x="28575" y="5706"/>
                      <a:pt x="32385" y="3804"/>
                    </a:cubicBezTo>
                    <a:cubicBezTo>
                      <a:pt x="36195" y="1902"/>
                      <a:pt x="40957" y="951"/>
                      <a:pt x="45720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pic>
        <p:nvPicPr>
          <p:cNvPr id="3" name="Animacion Logo Dgcea --Azul-1">
            <a:hlinkClick r:id="" action="ppaction://media"/>
            <a:extLst>
              <a:ext uri="{FF2B5EF4-FFF2-40B4-BE49-F238E27FC236}">
                <a16:creationId xmlns:a16="http://schemas.microsoft.com/office/drawing/2014/main" id="{25C20E0F-4028-0FB8-15B3-58D4E95E85DA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68409" y="1503056"/>
            <a:ext cx="3851888" cy="3851888"/>
          </a:xfrm>
          <a:prstGeom prst="rect">
            <a:avLst/>
          </a:prstGeom>
        </p:spPr>
      </p:pic>
      <p:sp>
        <p:nvSpPr>
          <p:cNvPr id="8" name="Marcador de texto 5">
            <a:extLst>
              <a:ext uri="{FF2B5EF4-FFF2-40B4-BE49-F238E27FC236}">
                <a16:creationId xmlns:a16="http://schemas.microsoft.com/office/drawing/2014/main" id="{73F828E4-9B6E-1176-E87F-9E4C7F4285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68688" y="4744607"/>
            <a:ext cx="5842652" cy="645145"/>
          </a:xfrm>
        </p:spPr>
        <p:txBody>
          <a:bodyPr>
            <a:noAutofit/>
          </a:bodyPr>
          <a:lstStyle>
            <a:lvl1pPr>
              <a:defRPr sz="3500">
                <a:solidFill>
                  <a:srgbClr val="5990B4"/>
                </a:solidFill>
              </a:defRPr>
            </a:lvl1pPr>
          </a:lstStyle>
          <a:p>
            <a:pPr lvl="0"/>
            <a:r>
              <a:rPr lang="es-ES" dirty="0"/>
              <a:t>Título de la cosa</a:t>
            </a:r>
          </a:p>
        </p:txBody>
      </p:sp>
      <p:sp>
        <p:nvSpPr>
          <p:cNvPr id="9" name="Marcador de texto 5">
            <a:extLst>
              <a:ext uri="{FF2B5EF4-FFF2-40B4-BE49-F238E27FC236}">
                <a16:creationId xmlns:a16="http://schemas.microsoft.com/office/drawing/2014/main" id="{0AD52E67-A89F-EBCF-2B9A-2EC947739F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68687" y="5395082"/>
            <a:ext cx="5842651" cy="811217"/>
          </a:xfrm>
        </p:spPr>
        <p:txBody>
          <a:bodyPr>
            <a:noAutofit/>
          </a:bodyPr>
          <a:lstStyle>
            <a:lvl1pPr>
              <a:defRPr sz="1500">
                <a:solidFill>
                  <a:srgbClr val="5990B4"/>
                </a:solidFill>
              </a:defRPr>
            </a:lvl1pPr>
          </a:lstStyle>
          <a:p>
            <a:pPr lvl="0"/>
            <a:r>
              <a:rPr lang="es-ES" dirty="0"/>
              <a:t>Subtítulo de la cosa</a:t>
            </a:r>
          </a:p>
        </p:txBody>
      </p:sp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3C17C053-1369-1A35-44DF-F5FDB79AC05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33163" y="381685"/>
            <a:ext cx="1865314" cy="419614"/>
          </a:xfrm>
          <a:prstGeom prst="rect">
            <a:avLst/>
          </a:prstGeom>
        </p:spPr>
      </p:pic>
      <p:pic>
        <p:nvPicPr>
          <p:cNvPr id="5" name="Imagen 4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8CCC8133-EFF1-CF8F-96AE-98CD122A60B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89618" y="291349"/>
            <a:ext cx="1067175" cy="60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3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6546B909-9919-0AF3-E693-A34E35631CC2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0" y="0"/>
            <a:ext cx="5956689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s-ES" dirty="0"/>
              <a:t>ESTO ES OTRA IMAGEN GRANDOTA</a:t>
            </a:r>
          </a:p>
        </p:txBody>
      </p:sp>
      <p:sp>
        <p:nvSpPr>
          <p:cNvPr id="8" name="Gráfico 43">
            <a:extLst>
              <a:ext uri="{FF2B5EF4-FFF2-40B4-BE49-F238E27FC236}">
                <a16:creationId xmlns:a16="http://schemas.microsoft.com/office/drawing/2014/main" id="{D0C952DE-3F7E-5352-6551-679390EB7D55}"/>
              </a:ext>
            </a:extLst>
          </p:cNvPr>
          <p:cNvSpPr/>
          <p:nvPr userDrawn="1"/>
        </p:nvSpPr>
        <p:spPr>
          <a:xfrm>
            <a:off x="4247550" y="5614201"/>
            <a:ext cx="2342794" cy="2487597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solidFill>
            <a:schemeClr val="bg1"/>
          </a:soli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12" name="Gráfico 43">
            <a:extLst>
              <a:ext uri="{FF2B5EF4-FFF2-40B4-BE49-F238E27FC236}">
                <a16:creationId xmlns:a16="http://schemas.microsoft.com/office/drawing/2014/main" id="{8FC1EE49-F1E2-3917-BDC1-C07F6198B013}"/>
              </a:ext>
            </a:extLst>
          </p:cNvPr>
          <p:cNvSpPr/>
          <p:nvPr userDrawn="1"/>
        </p:nvSpPr>
        <p:spPr>
          <a:xfrm rot="10800000">
            <a:off x="8828396" y="-2613487"/>
            <a:ext cx="3477038" cy="3691946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gradFill>
            <a:gsLst>
              <a:gs pos="0">
                <a:srgbClr val="006999"/>
              </a:gs>
              <a:gs pos="100000">
                <a:srgbClr val="41A3DB"/>
              </a:gs>
            </a:gsLst>
            <a:path path="circle">
              <a:fillToRect l="100000" t="100000"/>
            </a:path>
          </a:gra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11" name="Marcador de texto 17">
            <a:extLst>
              <a:ext uri="{FF2B5EF4-FFF2-40B4-BE49-F238E27FC236}">
                <a16:creationId xmlns:a16="http://schemas.microsoft.com/office/drawing/2014/main" id="{79F30021-7631-9F21-3705-B421E6E7CA5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97040" y="1930513"/>
            <a:ext cx="4693260" cy="927087"/>
          </a:xfrm>
        </p:spPr>
        <p:txBody>
          <a:bodyPr bIns="720000">
            <a:noAutofit/>
          </a:bodyPr>
          <a:lstStyle>
            <a:lvl1pPr marL="0" indent="0">
              <a:lnSpc>
                <a:spcPts val="2040"/>
              </a:lnSpc>
              <a:buNone/>
              <a:defRPr sz="1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BC2D2E06-06F1-2BC5-8906-9B5E15CD9B4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97039" y="2628264"/>
            <a:ext cx="4693260" cy="3528696"/>
          </a:xfrm>
        </p:spPr>
        <p:txBody>
          <a:bodyPr>
            <a:noAutofit/>
          </a:bodyPr>
          <a:lstStyle>
            <a:lvl1pPr marL="0" indent="0">
              <a:lnSpc>
                <a:spcPts val="1840"/>
              </a:lnSpc>
              <a:buNone/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14" name="Marcador de texto 17">
            <a:extLst>
              <a:ext uri="{FF2B5EF4-FFF2-40B4-BE49-F238E27FC236}">
                <a16:creationId xmlns:a16="http://schemas.microsoft.com/office/drawing/2014/main" id="{35E7497B-71EC-6572-8063-9A707CC3CF4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97039" y="1232762"/>
            <a:ext cx="4705701" cy="697751"/>
          </a:xfrm>
        </p:spPr>
        <p:txBody>
          <a:bodyPr bIns="720000">
            <a:noAutofit/>
          </a:bodyPr>
          <a:lstStyle>
            <a:lvl1pPr marL="0" indent="0">
              <a:lnSpc>
                <a:spcPct val="90000"/>
              </a:lnSpc>
              <a:buNone/>
              <a:defRPr sz="3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es un titular</a:t>
            </a:r>
          </a:p>
        </p:txBody>
      </p:sp>
    </p:spTree>
    <p:extLst>
      <p:ext uri="{BB962C8B-B14F-4D97-AF65-F5344CB8AC3E}">
        <p14:creationId xmlns:p14="http://schemas.microsoft.com/office/powerpoint/2010/main" val="2873393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6546B909-9919-0AF3-E693-A34E35631CC2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0" y="0"/>
            <a:ext cx="5956689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s-ES" dirty="0"/>
              <a:t>ESTO ES OTRA IMAGEN GRANDOTA</a:t>
            </a:r>
          </a:p>
        </p:txBody>
      </p:sp>
      <p:sp>
        <p:nvSpPr>
          <p:cNvPr id="8" name="Gráfico 43">
            <a:extLst>
              <a:ext uri="{FF2B5EF4-FFF2-40B4-BE49-F238E27FC236}">
                <a16:creationId xmlns:a16="http://schemas.microsoft.com/office/drawing/2014/main" id="{D0C952DE-3F7E-5352-6551-679390EB7D55}"/>
              </a:ext>
            </a:extLst>
          </p:cNvPr>
          <p:cNvSpPr/>
          <p:nvPr userDrawn="1"/>
        </p:nvSpPr>
        <p:spPr>
          <a:xfrm>
            <a:off x="4247550" y="5614201"/>
            <a:ext cx="2342794" cy="2487597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solidFill>
            <a:schemeClr val="bg1"/>
          </a:soli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12" name="Gráfico 43">
            <a:extLst>
              <a:ext uri="{FF2B5EF4-FFF2-40B4-BE49-F238E27FC236}">
                <a16:creationId xmlns:a16="http://schemas.microsoft.com/office/drawing/2014/main" id="{8FC1EE49-F1E2-3917-BDC1-C07F6198B013}"/>
              </a:ext>
            </a:extLst>
          </p:cNvPr>
          <p:cNvSpPr/>
          <p:nvPr userDrawn="1"/>
        </p:nvSpPr>
        <p:spPr>
          <a:xfrm rot="10800000">
            <a:off x="8828396" y="-2613487"/>
            <a:ext cx="3477038" cy="3691946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gradFill>
            <a:gsLst>
              <a:gs pos="0">
                <a:srgbClr val="41A3DB"/>
              </a:gs>
              <a:gs pos="99000">
                <a:srgbClr val="2B73B8"/>
              </a:gs>
            </a:gsLst>
            <a:path path="circle">
              <a:fillToRect l="100000" t="100000"/>
            </a:path>
          </a:gra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" name="Marcador de texto 17">
            <a:extLst>
              <a:ext uri="{FF2B5EF4-FFF2-40B4-BE49-F238E27FC236}">
                <a16:creationId xmlns:a16="http://schemas.microsoft.com/office/drawing/2014/main" id="{87A46B06-1F61-D323-0149-BF58C4A46BB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97040" y="1930513"/>
            <a:ext cx="4693260" cy="927087"/>
          </a:xfrm>
        </p:spPr>
        <p:txBody>
          <a:bodyPr bIns="720000">
            <a:noAutofit/>
          </a:bodyPr>
          <a:lstStyle>
            <a:lvl1pPr marL="0" indent="0">
              <a:lnSpc>
                <a:spcPts val="2040"/>
              </a:lnSpc>
              <a:buNone/>
              <a:defRPr sz="1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6" name="Marcador de texto 17">
            <a:extLst>
              <a:ext uri="{FF2B5EF4-FFF2-40B4-BE49-F238E27FC236}">
                <a16:creationId xmlns:a16="http://schemas.microsoft.com/office/drawing/2014/main" id="{4E53EC87-B0DC-C462-A946-C1183B1BC99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97039" y="2628264"/>
            <a:ext cx="4693260" cy="3528696"/>
          </a:xfrm>
        </p:spPr>
        <p:txBody>
          <a:bodyPr>
            <a:noAutofit/>
          </a:bodyPr>
          <a:lstStyle>
            <a:lvl1pPr marL="0" indent="0">
              <a:lnSpc>
                <a:spcPts val="1840"/>
              </a:lnSpc>
              <a:buNone/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7" name="Marcador de texto 17">
            <a:extLst>
              <a:ext uri="{FF2B5EF4-FFF2-40B4-BE49-F238E27FC236}">
                <a16:creationId xmlns:a16="http://schemas.microsoft.com/office/drawing/2014/main" id="{88F7990B-D055-E0EE-00AA-9840B785B22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97039" y="1232762"/>
            <a:ext cx="4705701" cy="697751"/>
          </a:xfrm>
        </p:spPr>
        <p:txBody>
          <a:bodyPr bIns="720000">
            <a:noAutofit/>
          </a:bodyPr>
          <a:lstStyle>
            <a:lvl1pPr marL="0" indent="0">
              <a:lnSpc>
                <a:spcPct val="90000"/>
              </a:lnSpc>
              <a:buNone/>
              <a:defRPr sz="3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es un titular</a:t>
            </a:r>
          </a:p>
        </p:txBody>
      </p:sp>
    </p:spTree>
    <p:extLst>
      <p:ext uri="{BB962C8B-B14F-4D97-AF65-F5344CB8AC3E}">
        <p14:creationId xmlns:p14="http://schemas.microsoft.com/office/powerpoint/2010/main" val="28815860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áfico 43">
            <a:extLst>
              <a:ext uri="{FF2B5EF4-FFF2-40B4-BE49-F238E27FC236}">
                <a16:creationId xmlns:a16="http://schemas.microsoft.com/office/drawing/2014/main" id="{D0C952DE-3F7E-5352-6551-679390EB7D55}"/>
              </a:ext>
            </a:extLst>
          </p:cNvPr>
          <p:cNvSpPr/>
          <p:nvPr userDrawn="1"/>
        </p:nvSpPr>
        <p:spPr>
          <a:xfrm>
            <a:off x="4247550" y="5614201"/>
            <a:ext cx="2342794" cy="2487597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solidFill>
            <a:schemeClr val="bg1"/>
          </a:soli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12" name="Gráfico 43">
            <a:extLst>
              <a:ext uri="{FF2B5EF4-FFF2-40B4-BE49-F238E27FC236}">
                <a16:creationId xmlns:a16="http://schemas.microsoft.com/office/drawing/2014/main" id="{8FC1EE49-F1E2-3917-BDC1-C07F6198B013}"/>
              </a:ext>
            </a:extLst>
          </p:cNvPr>
          <p:cNvSpPr/>
          <p:nvPr userDrawn="1"/>
        </p:nvSpPr>
        <p:spPr>
          <a:xfrm>
            <a:off x="-247870" y="-1527055"/>
            <a:ext cx="3477038" cy="3691946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solidFill>
            <a:srgbClr val="006999"/>
          </a:soli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" name="Marcador de texto 21">
            <a:extLst>
              <a:ext uri="{FF2B5EF4-FFF2-40B4-BE49-F238E27FC236}">
                <a16:creationId xmlns:a16="http://schemas.microsoft.com/office/drawing/2014/main" id="{B1210593-B711-2553-AA3A-EAAE35B8A0E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412997" y="3395467"/>
            <a:ext cx="8883047" cy="2711640"/>
          </a:xfrm>
        </p:spPr>
        <p:txBody>
          <a:bodyPr numCol="2" spcCol="360000">
            <a:spAutoFit/>
          </a:bodyPr>
          <a:lstStyle>
            <a:lvl1pPr marL="0" indent="0">
              <a:lnSpc>
                <a:spcPts val="1500"/>
              </a:lnSpc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s-ES" dirty="0"/>
              <a:t>Este párrafo describe la imagen de arriba, pero no te pases con el texto que no se trata de aburrir al personal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Maecenas</a:t>
            </a:r>
            <a:r>
              <a:rPr lang="es-ES" dirty="0"/>
              <a:t> vehicula at mauris et </a:t>
            </a:r>
            <a:r>
              <a:rPr lang="es-ES" dirty="0" err="1"/>
              <a:t>luctus</a:t>
            </a:r>
            <a:r>
              <a:rPr lang="es-ES" dirty="0"/>
              <a:t>. Sed id </a:t>
            </a:r>
            <a:r>
              <a:rPr lang="es-ES" dirty="0" err="1"/>
              <a:t>nulla</a:t>
            </a:r>
            <a:r>
              <a:rPr lang="es-ES" dirty="0"/>
              <a:t> ac mauris </a:t>
            </a:r>
            <a:r>
              <a:rPr lang="es-ES" dirty="0" err="1"/>
              <a:t>volutpat</a:t>
            </a:r>
            <a:r>
              <a:rPr lang="es-ES" dirty="0"/>
              <a:t> lacinia. </a:t>
            </a:r>
            <a:r>
              <a:rPr lang="es-ES" dirty="0" err="1"/>
              <a:t>Nullam</a:t>
            </a:r>
            <a:r>
              <a:rPr lang="es-ES" dirty="0"/>
              <a:t> </a:t>
            </a:r>
            <a:r>
              <a:rPr lang="es-ES" dirty="0" err="1"/>
              <a:t>pretium</a:t>
            </a:r>
            <a:r>
              <a:rPr lang="es-ES" dirty="0"/>
              <a:t> neque vitae </a:t>
            </a:r>
            <a:r>
              <a:rPr lang="es-ES" dirty="0" err="1"/>
              <a:t>rutrum</a:t>
            </a:r>
            <a:r>
              <a:rPr lang="es-ES" dirty="0"/>
              <a:t> </a:t>
            </a:r>
            <a:r>
              <a:rPr lang="es-ES" dirty="0" err="1"/>
              <a:t>finibus</a:t>
            </a:r>
            <a:r>
              <a:rPr lang="es-ES" dirty="0"/>
              <a:t>. </a:t>
            </a:r>
            <a:r>
              <a:rPr lang="es-ES" dirty="0" err="1"/>
              <a:t>Phasellus</a:t>
            </a:r>
            <a:r>
              <a:rPr lang="es-ES" dirty="0"/>
              <a:t> ornare ante </a:t>
            </a:r>
            <a:r>
              <a:rPr lang="es-ES" dirty="0" err="1"/>
              <a:t>efficitur</a:t>
            </a:r>
            <a:r>
              <a:rPr lang="es-ES" dirty="0"/>
              <a:t> </a:t>
            </a:r>
            <a:r>
              <a:rPr lang="es-ES" dirty="0" err="1"/>
              <a:t>lectus</a:t>
            </a:r>
            <a:r>
              <a:rPr lang="es-ES" dirty="0"/>
              <a:t> </a:t>
            </a:r>
            <a:r>
              <a:rPr lang="es-ES" dirty="0" err="1"/>
              <a:t>pellentesque</a:t>
            </a:r>
            <a:r>
              <a:rPr lang="es-ES" dirty="0"/>
              <a:t>, sed </a:t>
            </a:r>
            <a:r>
              <a:rPr lang="es-ES" dirty="0" err="1"/>
              <a:t>maximus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. </a:t>
            </a:r>
            <a:r>
              <a:rPr lang="es-ES" dirty="0" err="1"/>
              <a:t>Morbi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placerat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. In vitae odio </a:t>
            </a:r>
            <a:r>
              <a:rPr lang="es-ES" dirty="0" err="1"/>
              <a:t>nisl</a:t>
            </a:r>
            <a:r>
              <a:rPr lang="es-ES" dirty="0"/>
              <a:t>. Sed </a:t>
            </a:r>
            <a:r>
              <a:rPr lang="es-ES" dirty="0" err="1"/>
              <a:t>eu</a:t>
            </a:r>
            <a:r>
              <a:rPr lang="es-ES" dirty="0"/>
              <a:t> ex a ante </a:t>
            </a:r>
            <a:r>
              <a:rPr lang="es-ES" dirty="0" err="1"/>
              <a:t>congue</a:t>
            </a:r>
            <a:r>
              <a:rPr lang="es-ES" dirty="0"/>
              <a:t> </a:t>
            </a:r>
            <a:r>
              <a:rPr lang="es-ES" dirty="0" err="1"/>
              <a:t>convallis</a:t>
            </a:r>
            <a:r>
              <a:rPr lang="es-ES" dirty="0"/>
              <a:t> </a:t>
            </a:r>
            <a:r>
              <a:rPr lang="es-ES" dirty="0" err="1"/>
              <a:t>nec</a:t>
            </a:r>
            <a:r>
              <a:rPr lang="es-ES" dirty="0"/>
              <a:t> quis </a:t>
            </a:r>
            <a:r>
              <a:rPr lang="es-ES" dirty="0" err="1"/>
              <a:t>augue</a:t>
            </a:r>
            <a:r>
              <a:rPr lang="es-ES" dirty="0"/>
              <a:t>.</a:t>
            </a:r>
          </a:p>
          <a:p>
            <a:pPr lvl="0"/>
            <a:r>
              <a:rPr lang="es-ES" dirty="0"/>
              <a:t>Sed sed </a:t>
            </a:r>
            <a:r>
              <a:rPr lang="es-ES" dirty="0" err="1"/>
              <a:t>orci</a:t>
            </a:r>
            <a:r>
              <a:rPr lang="es-ES" dirty="0"/>
              <a:t> non </a:t>
            </a:r>
            <a:r>
              <a:rPr lang="es-ES" dirty="0" err="1"/>
              <a:t>augue</a:t>
            </a:r>
            <a:r>
              <a:rPr lang="es-ES" dirty="0"/>
              <a:t> </a:t>
            </a:r>
            <a:r>
              <a:rPr lang="es-ES" dirty="0" err="1"/>
              <a:t>imperdiet</a:t>
            </a:r>
            <a:r>
              <a:rPr lang="es-ES" dirty="0"/>
              <a:t> </a:t>
            </a:r>
            <a:r>
              <a:rPr lang="es-ES" dirty="0" err="1"/>
              <a:t>finibus</a:t>
            </a:r>
            <a:r>
              <a:rPr lang="es-ES" dirty="0"/>
              <a:t> vitae et mi. </a:t>
            </a:r>
            <a:r>
              <a:rPr lang="es-ES" dirty="0" err="1"/>
              <a:t>Curabitur</a:t>
            </a:r>
            <a:r>
              <a:rPr lang="es-ES" dirty="0"/>
              <a:t> </a:t>
            </a:r>
            <a:r>
              <a:rPr lang="es-ES" dirty="0" err="1"/>
              <a:t>egestas</a:t>
            </a:r>
            <a:r>
              <a:rPr lang="es-ES" dirty="0"/>
              <a:t> neque </a:t>
            </a:r>
            <a:r>
              <a:rPr lang="es-ES" dirty="0" err="1"/>
              <a:t>lectus</a:t>
            </a:r>
            <a:r>
              <a:rPr lang="es-ES" dirty="0"/>
              <a:t>,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 </a:t>
            </a:r>
            <a:r>
              <a:rPr lang="es-ES" dirty="0" err="1"/>
              <a:t>turpis</a:t>
            </a:r>
            <a:r>
              <a:rPr lang="es-ES" dirty="0"/>
              <a:t> vehicula </a:t>
            </a:r>
            <a:r>
              <a:rPr lang="es-ES" dirty="0" err="1"/>
              <a:t>tincidunt</a:t>
            </a:r>
            <a:r>
              <a:rPr lang="es-ES" dirty="0"/>
              <a:t>. </a:t>
            </a:r>
            <a:r>
              <a:rPr lang="es-ES" dirty="0" err="1"/>
              <a:t>Curabitur</a:t>
            </a:r>
            <a:r>
              <a:rPr lang="es-ES" dirty="0"/>
              <a:t> </a:t>
            </a:r>
            <a:r>
              <a:rPr lang="es-ES" dirty="0" err="1"/>
              <a:t>massa</a:t>
            </a:r>
            <a:r>
              <a:rPr lang="es-ES" dirty="0"/>
              <a:t> urna, </a:t>
            </a:r>
            <a:r>
              <a:rPr lang="es-ES" dirty="0" err="1"/>
              <a:t>volutpat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blandit</a:t>
            </a:r>
            <a:r>
              <a:rPr lang="es-ES" dirty="0"/>
              <a:t> </a:t>
            </a:r>
            <a:r>
              <a:rPr lang="es-ES" dirty="0" err="1"/>
              <a:t>rutrum</a:t>
            </a:r>
            <a:r>
              <a:rPr lang="es-ES" dirty="0"/>
              <a:t>, </a:t>
            </a:r>
            <a:r>
              <a:rPr lang="es-ES" dirty="0" err="1"/>
              <a:t>fermentum</a:t>
            </a:r>
            <a:r>
              <a:rPr lang="es-ES" dirty="0"/>
              <a:t> sed </a:t>
            </a:r>
            <a:r>
              <a:rPr lang="es-ES" dirty="0" err="1"/>
              <a:t>massa</a:t>
            </a:r>
            <a:r>
              <a:rPr lang="es-ES" dirty="0"/>
              <a:t>. </a:t>
            </a:r>
            <a:r>
              <a:rPr lang="es-ES" dirty="0" err="1"/>
              <a:t>Pellentesque</a:t>
            </a:r>
            <a:r>
              <a:rPr lang="es-ES" dirty="0"/>
              <a:t> </a:t>
            </a:r>
            <a:r>
              <a:rPr lang="es-ES" dirty="0" err="1"/>
              <a:t>posuere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</a:t>
            </a:r>
            <a:r>
              <a:rPr lang="es-ES" dirty="0" err="1"/>
              <a:t>vestibulum</a:t>
            </a:r>
            <a:r>
              <a:rPr lang="es-ES" dirty="0"/>
              <a:t>, </a:t>
            </a:r>
            <a:r>
              <a:rPr lang="es-ES" dirty="0" err="1"/>
              <a:t>gravida</a:t>
            </a:r>
            <a:r>
              <a:rPr lang="es-ES" dirty="0"/>
              <a:t> eros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efficitur</a:t>
            </a:r>
            <a:r>
              <a:rPr lang="es-ES" dirty="0"/>
              <a:t> leo. </a:t>
            </a:r>
            <a:r>
              <a:rPr lang="es-ES" dirty="0" err="1"/>
              <a:t>Nullam</a:t>
            </a:r>
            <a:r>
              <a:rPr lang="es-ES" dirty="0"/>
              <a:t> quis </a:t>
            </a:r>
            <a:r>
              <a:rPr lang="es-ES" dirty="0" err="1"/>
              <a:t>turpis</a:t>
            </a:r>
            <a:r>
              <a:rPr lang="es-ES" dirty="0"/>
              <a:t> </a:t>
            </a:r>
            <a:r>
              <a:rPr lang="es-ES" dirty="0" err="1"/>
              <a:t>semper</a:t>
            </a:r>
            <a:r>
              <a:rPr lang="es-ES" dirty="0"/>
              <a:t>, </a:t>
            </a:r>
            <a:r>
              <a:rPr lang="es-ES" dirty="0" err="1"/>
              <a:t>tincidunt</a:t>
            </a:r>
            <a:r>
              <a:rPr lang="es-ES" dirty="0"/>
              <a:t> </a:t>
            </a:r>
            <a:r>
              <a:rPr lang="es-ES" dirty="0" err="1"/>
              <a:t>augue</a:t>
            </a:r>
            <a:r>
              <a:rPr lang="es-ES" dirty="0"/>
              <a:t> et, </a:t>
            </a:r>
            <a:r>
              <a:rPr lang="es-ES" dirty="0" err="1"/>
              <a:t>pellentesque</a:t>
            </a:r>
            <a:r>
              <a:rPr lang="es-ES" dirty="0"/>
              <a:t> </a:t>
            </a:r>
            <a:r>
              <a:rPr lang="es-ES" dirty="0" err="1"/>
              <a:t>felis</a:t>
            </a:r>
            <a:r>
              <a:rPr lang="es-ES" dirty="0"/>
              <a:t>. </a:t>
            </a:r>
            <a:r>
              <a:rPr lang="es-ES" dirty="0" err="1"/>
              <a:t>Etiam</a:t>
            </a:r>
            <a:r>
              <a:rPr lang="es-ES" dirty="0"/>
              <a:t> </a:t>
            </a:r>
            <a:r>
              <a:rPr lang="es-ES" dirty="0" err="1"/>
              <a:t>laoreet</a:t>
            </a:r>
            <a:r>
              <a:rPr lang="es-ES" dirty="0"/>
              <a:t>, </a:t>
            </a:r>
            <a:r>
              <a:rPr lang="es-ES" dirty="0" err="1"/>
              <a:t>lacus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cursus</a:t>
            </a:r>
            <a:r>
              <a:rPr lang="es-ES" dirty="0"/>
              <a:t> </a:t>
            </a:r>
            <a:r>
              <a:rPr lang="es-ES" dirty="0" err="1"/>
              <a:t>consectetur</a:t>
            </a:r>
            <a:r>
              <a:rPr lang="es-ES" dirty="0"/>
              <a:t>, libero </a:t>
            </a:r>
            <a:r>
              <a:rPr lang="es-ES" dirty="0" err="1"/>
              <a:t>est</a:t>
            </a:r>
            <a:r>
              <a:rPr lang="es-ES" dirty="0"/>
              <a:t> </a:t>
            </a:r>
            <a:r>
              <a:rPr lang="es-ES" dirty="0" err="1"/>
              <a:t>sollicitudin</a:t>
            </a:r>
            <a:r>
              <a:rPr lang="es-ES" dirty="0"/>
              <a:t> </a:t>
            </a:r>
            <a:r>
              <a:rPr lang="es-ES" dirty="0" err="1"/>
              <a:t>metus</a:t>
            </a:r>
            <a:r>
              <a:rPr lang="es-ES" dirty="0"/>
              <a:t>, </a:t>
            </a:r>
            <a:r>
              <a:rPr lang="es-ES" dirty="0" err="1"/>
              <a:t>tempor</a:t>
            </a:r>
            <a:r>
              <a:rPr lang="es-ES" dirty="0"/>
              <a:t> </a:t>
            </a:r>
            <a:r>
              <a:rPr lang="es-ES" dirty="0" err="1"/>
              <a:t>interdum</a:t>
            </a:r>
            <a:r>
              <a:rPr lang="es-ES" dirty="0"/>
              <a:t> </a:t>
            </a:r>
            <a:r>
              <a:rPr lang="es-ES" dirty="0" err="1"/>
              <a:t>augue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 ut </a:t>
            </a:r>
            <a:r>
              <a:rPr lang="es-ES" dirty="0" err="1"/>
              <a:t>ligula</a:t>
            </a:r>
            <a:r>
              <a:rPr lang="es-ES" dirty="0"/>
              <a:t>. </a:t>
            </a:r>
            <a:r>
              <a:rPr lang="es-ES" dirty="0" err="1"/>
              <a:t>Fusce</a:t>
            </a:r>
            <a:r>
              <a:rPr lang="es-ES" dirty="0"/>
              <a:t> </a:t>
            </a:r>
            <a:r>
              <a:rPr lang="es-ES" dirty="0" err="1"/>
              <a:t>pharetra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, </a:t>
            </a:r>
            <a:r>
              <a:rPr lang="es-ES" dirty="0" err="1"/>
              <a:t>eu</a:t>
            </a:r>
            <a:r>
              <a:rPr lang="es-ES" dirty="0"/>
              <a:t> lacinia </a:t>
            </a:r>
            <a:r>
              <a:rPr lang="es-ES" dirty="0" err="1"/>
              <a:t>ligula</a:t>
            </a:r>
            <a:r>
              <a:rPr lang="es-ES" dirty="0"/>
              <a:t> </a:t>
            </a:r>
            <a:r>
              <a:rPr lang="es-ES" dirty="0" err="1"/>
              <a:t>mattis</a:t>
            </a:r>
            <a:r>
              <a:rPr lang="es-ES" dirty="0"/>
              <a:t>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. </a:t>
            </a:r>
            <a:r>
              <a:rPr lang="es-ES" dirty="0" err="1"/>
              <a:t>Pellentesque</a:t>
            </a:r>
            <a:r>
              <a:rPr lang="es-ES" dirty="0"/>
              <a:t> auctor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dignissim</a:t>
            </a:r>
            <a:r>
              <a:rPr lang="es-ES" dirty="0"/>
              <a:t>. In id </a:t>
            </a:r>
            <a:r>
              <a:rPr lang="es-ES" dirty="0" err="1"/>
              <a:t>risus</a:t>
            </a:r>
            <a:r>
              <a:rPr lang="es-ES" dirty="0"/>
              <a:t> </a:t>
            </a:r>
            <a:r>
              <a:rPr lang="es-ES" dirty="0" err="1"/>
              <a:t>scelerisque</a:t>
            </a:r>
            <a:r>
              <a:rPr lang="es-ES" dirty="0"/>
              <a:t>, lacinia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luctus</a:t>
            </a:r>
            <a:r>
              <a:rPr lang="es-ES" dirty="0"/>
              <a:t> nunc. Mauris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purus</a:t>
            </a:r>
            <a:r>
              <a:rPr lang="es-ES" dirty="0"/>
              <a:t> et </a:t>
            </a:r>
            <a:r>
              <a:rPr lang="es-ES" dirty="0" err="1"/>
              <a:t>pretium</a:t>
            </a:r>
            <a:r>
              <a:rPr lang="es-ES" dirty="0"/>
              <a:t>. </a:t>
            </a:r>
            <a:r>
              <a:rPr lang="es-ES" dirty="0" err="1"/>
              <a:t>Donec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aliquet</a:t>
            </a:r>
            <a:r>
              <a:rPr lang="es-ES" dirty="0"/>
              <a:t> </a:t>
            </a:r>
            <a:r>
              <a:rPr lang="es-ES" dirty="0" err="1"/>
              <a:t>massa</a:t>
            </a:r>
            <a:r>
              <a:rPr lang="es-ES" dirty="0"/>
              <a:t>. Sed non </a:t>
            </a:r>
            <a:r>
              <a:rPr lang="es-ES" dirty="0" err="1"/>
              <a:t>metus</a:t>
            </a:r>
            <a:r>
              <a:rPr lang="es-ES" dirty="0"/>
              <a:t> </a:t>
            </a:r>
            <a:r>
              <a:rPr lang="es-ES" dirty="0" err="1"/>
              <a:t>ligula</a:t>
            </a:r>
            <a:r>
              <a:rPr lang="es-ES" dirty="0"/>
              <a:t>.</a:t>
            </a:r>
          </a:p>
          <a:p>
            <a:pPr lvl="0"/>
            <a:r>
              <a:rPr lang="es-ES" dirty="0" err="1"/>
              <a:t>Nullam</a:t>
            </a:r>
            <a:r>
              <a:rPr lang="es-ES" dirty="0"/>
              <a:t> ut </a:t>
            </a:r>
            <a:r>
              <a:rPr lang="es-ES" dirty="0" err="1"/>
              <a:t>sapien</a:t>
            </a:r>
            <a:r>
              <a:rPr lang="es-ES" dirty="0"/>
              <a:t> at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viverra</a:t>
            </a:r>
            <a:r>
              <a:rPr lang="es-ES" dirty="0"/>
              <a:t> </a:t>
            </a:r>
            <a:r>
              <a:rPr lang="es-ES" dirty="0" err="1"/>
              <a:t>ultricies</a:t>
            </a:r>
            <a:r>
              <a:rPr lang="es-ES" dirty="0"/>
              <a:t> porta </a:t>
            </a:r>
            <a:r>
              <a:rPr lang="es-ES" dirty="0" err="1"/>
              <a:t>tincidunt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. </a:t>
            </a:r>
            <a:r>
              <a:rPr lang="es-ES" dirty="0" err="1"/>
              <a:t>Fusce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</a:t>
            </a:r>
            <a:r>
              <a:rPr lang="es-ES" dirty="0" err="1"/>
              <a:t>convallis</a:t>
            </a:r>
            <a:r>
              <a:rPr lang="es-ES" dirty="0"/>
              <a:t> neque, quis ultrices </a:t>
            </a:r>
            <a:r>
              <a:rPr lang="es-ES" dirty="0" err="1"/>
              <a:t>quam</a:t>
            </a:r>
            <a:r>
              <a:rPr lang="es-ES" dirty="0"/>
              <a:t> </a:t>
            </a:r>
            <a:r>
              <a:rPr lang="es-ES" dirty="0" err="1"/>
              <a:t>congue</a:t>
            </a:r>
            <a:r>
              <a:rPr lang="es-ES" dirty="0"/>
              <a:t> id. Mauris </a:t>
            </a:r>
            <a:r>
              <a:rPr lang="es-ES" dirty="0" err="1"/>
              <a:t>vestibulum</a:t>
            </a:r>
            <a:r>
              <a:rPr lang="es-ES" dirty="0"/>
              <a:t> vitae mauris </a:t>
            </a:r>
            <a:r>
              <a:rPr lang="es-ES" dirty="0" err="1"/>
              <a:t>eget</a:t>
            </a:r>
            <a:r>
              <a:rPr lang="es-ES" dirty="0"/>
              <a:t> ultrices. </a:t>
            </a:r>
            <a:r>
              <a:rPr lang="es-ES" dirty="0" err="1"/>
              <a:t>Curabitur</a:t>
            </a:r>
            <a:r>
              <a:rPr lang="es-ES" dirty="0"/>
              <a:t> </a:t>
            </a:r>
            <a:r>
              <a:rPr lang="es-ES" dirty="0" err="1"/>
              <a:t>orci</a:t>
            </a:r>
            <a:r>
              <a:rPr lang="es-ES" dirty="0"/>
              <a:t> urna, </a:t>
            </a:r>
            <a:r>
              <a:rPr lang="es-ES" dirty="0" err="1"/>
              <a:t>condimentum</a:t>
            </a:r>
            <a:r>
              <a:rPr lang="es-ES" dirty="0"/>
              <a:t> vitae nunc id, </a:t>
            </a:r>
            <a:r>
              <a:rPr lang="es-ES" dirty="0" err="1"/>
              <a:t>condimentum</a:t>
            </a:r>
            <a:r>
              <a:rPr lang="es-ES" dirty="0"/>
              <a:t> </a:t>
            </a:r>
            <a:r>
              <a:rPr lang="es-ES" dirty="0" err="1"/>
              <a:t>vulputate</a:t>
            </a:r>
            <a:r>
              <a:rPr lang="es-ES" dirty="0"/>
              <a:t> ex. </a:t>
            </a:r>
            <a:r>
              <a:rPr lang="es-ES" dirty="0" err="1"/>
              <a:t>Donec</a:t>
            </a:r>
            <a:r>
              <a:rPr lang="es-ES" dirty="0"/>
              <a:t> </a:t>
            </a:r>
            <a:r>
              <a:rPr lang="es-ES" dirty="0" err="1"/>
              <a:t>congue</a:t>
            </a:r>
            <a:r>
              <a:rPr lang="es-ES" dirty="0"/>
              <a:t> nunc justo, sed </a:t>
            </a:r>
            <a:r>
              <a:rPr lang="es-ES" dirty="0" err="1"/>
              <a:t>iaculis</a:t>
            </a:r>
            <a:r>
              <a:rPr lang="es-ES" dirty="0"/>
              <a:t> urna </a:t>
            </a:r>
            <a:r>
              <a:rPr lang="es-ES" dirty="0" err="1"/>
              <a:t>malesuada</a:t>
            </a:r>
            <a:r>
              <a:rPr lang="es-ES" dirty="0"/>
              <a:t>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. </a:t>
            </a:r>
            <a:r>
              <a:rPr lang="es-ES" dirty="0" err="1"/>
              <a:t>Duis</a:t>
            </a:r>
            <a:r>
              <a:rPr lang="es-ES" dirty="0"/>
              <a:t> </a:t>
            </a:r>
            <a:r>
              <a:rPr lang="es-ES" dirty="0" err="1"/>
              <a:t>augue</a:t>
            </a:r>
            <a:r>
              <a:rPr lang="es-ES" dirty="0"/>
              <a:t> </a:t>
            </a:r>
            <a:r>
              <a:rPr lang="es-ES" dirty="0" err="1"/>
              <a:t>nisi</a:t>
            </a:r>
            <a:r>
              <a:rPr lang="es-ES" dirty="0"/>
              <a:t>, </a:t>
            </a:r>
            <a:r>
              <a:rPr lang="es-ES" dirty="0" err="1"/>
              <a:t>congue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odio ac, </a:t>
            </a:r>
            <a:r>
              <a:rPr lang="es-ES" dirty="0" err="1"/>
              <a:t>mattis</a:t>
            </a:r>
            <a:r>
              <a:rPr lang="es-ES" dirty="0"/>
              <a:t> </a:t>
            </a:r>
            <a:r>
              <a:rPr lang="es-ES" dirty="0" err="1"/>
              <a:t>egestas</a:t>
            </a:r>
            <a:r>
              <a:rPr lang="es-ES" dirty="0"/>
              <a:t> leo. Sed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 tortor commodo, </a:t>
            </a:r>
            <a:r>
              <a:rPr lang="es-ES" dirty="0" err="1"/>
              <a:t>tempor</a:t>
            </a:r>
            <a:r>
              <a:rPr lang="es-ES" dirty="0"/>
              <a:t> neque et, </a:t>
            </a:r>
            <a:r>
              <a:rPr lang="es-ES" dirty="0" err="1"/>
              <a:t>congue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. </a:t>
            </a:r>
            <a:r>
              <a:rPr lang="es-ES" dirty="0" err="1"/>
              <a:t>Maecenas</a:t>
            </a:r>
            <a:r>
              <a:rPr lang="es-ES" dirty="0"/>
              <a:t> </a:t>
            </a:r>
            <a:r>
              <a:rPr lang="es-ES" dirty="0" err="1"/>
              <a:t>nec</a:t>
            </a:r>
            <a:endParaRPr lang="es-ES" dirty="0"/>
          </a:p>
        </p:txBody>
      </p:sp>
      <p:sp>
        <p:nvSpPr>
          <p:cNvPr id="14" name="Marcador de posición de imagen 13">
            <a:extLst>
              <a:ext uri="{FF2B5EF4-FFF2-40B4-BE49-F238E27FC236}">
                <a16:creationId xmlns:a16="http://schemas.microsoft.com/office/drawing/2014/main" id="{0621D08B-2DC7-D100-1E07-99B3994224C4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031038" y="1442720"/>
            <a:ext cx="5208587" cy="1868805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s-ES" dirty="0"/>
              <a:t>COLOCA AQUÍ UNA IMAGEN</a:t>
            </a:r>
          </a:p>
        </p:txBody>
      </p:sp>
      <p:sp>
        <p:nvSpPr>
          <p:cNvPr id="6" name="Marcador de texto 17">
            <a:extLst>
              <a:ext uri="{FF2B5EF4-FFF2-40B4-BE49-F238E27FC236}">
                <a16:creationId xmlns:a16="http://schemas.microsoft.com/office/drawing/2014/main" id="{3121DAFB-1CE5-DFE2-CA8C-57229D57AD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12997" y="2672110"/>
            <a:ext cx="4251960" cy="927087"/>
          </a:xfrm>
        </p:spPr>
        <p:txBody>
          <a:bodyPr bIns="720000">
            <a:normAutofit/>
          </a:bodyPr>
          <a:lstStyle>
            <a:lvl1pPr marL="0" indent="0">
              <a:lnSpc>
                <a:spcPts val="2040"/>
              </a:lnSpc>
              <a:buNone/>
              <a:defRPr sz="1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EC6D447F-E2CA-6753-74EC-270586B9E13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412998" y="1974359"/>
            <a:ext cx="4251960" cy="697751"/>
          </a:xfrm>
        </p:spPr>
        <p:txBody>
          <a:bodyPr bIns="720000">
            <a:noAutofit/>
          </a:bodyPr>
          <a:lstStyle>
            <a:lvl1pPr marL="0" indent="0">
              <a:lnSpc>
                <a:spcPct val="90000"/>
              </a:lnSpc>
              <a:buNone/>
              <a:defRPr sz="3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es un titular</a:t>
            </a:r>
          </a:p>
        </p:txBody>
      </p:sp>
    </p:spTree>
    <p:extLst>
      <p:ext uri="{BB962C8B-B14F-4D97-AF65-F5344CB8AC3E}">
        <p14:creationId xmlns:p14="http://schemas.microsoft.com/office/powerpoint/2010/main" val="4225286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áfico 43">
            <a:extLst>
              <a:ext uri="{FF2B5EF4-FFF2-40B4-BE49-F238E27FC236}">
                <a16:creationId xmlns:a16="http://schemas.microsoft.com/office/drawing/2014/main" id="{8FC1EE49-F1E2-3917-BDC1-C07F6198B013}"/>
              </a:ext>
            </a:extLst>
          </p:cNvPr>
          <p:cNvSpPr/>
          <p:nvPr userDrawn="1"/>
        </p:nvSpPr>
        <p:spPr>
          <a:xfrm rot="16200000">
            <a:off x="-1332794" y="-3699475"/>
            <a:ext cx="5028120" cy="5338897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solidFill>
            <a:srgbClr val="006999"/>
          </a:soli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" name="Marcador de texto 21">
            <a:extLst>
              <a:ext uri="{FF2B5EF4-FFF2-40B4-BE49-F238E27FC236}">
                <a16:creationId xmlns:a16="http://schemas.microsoft.com/office/drawing/2014/main" id="{B1210593-B711-2553-AA3A-EAAE35B8A0E7}"/>
              </a:ext>
            </a:extLst>
          </p:cNvPr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914400" y="3844707"/>
            <a:ext cx="10363198" cy="2262400"/>
          </a:xfrm>
        </p:spPr>
        <p:txBody>
          <a:bodyPr wrap="square" numCol="2" spcCol="360000">
            <a:noAutofit/>
          </a:bodyPr>
          <a:lstStyle>
            <a:lvl1pPr marL="0" indent="0">
              <a:lnSpc>
                <a:spcPts val="1500"/>
              </a:lnSpc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s-ES" dirty="0"/>
              <a:t>Este párrafo describe la imagen de arriba, pero no te pases con el texto que no se trata de aburrir al personal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Maecenas</a:t>
            </a:r>
            <a:r>
              <a:rPr lang="es-ES" dirty="0"/>
              <a:t> vehicula at mauris et </a:t>
            </a:r>
            <a:r>
              <a:rPr lang="es-ES" dirty="0" err="1"/>
              <a:t>luctus</a:t>
            </a:r>
            <a:r>
              <a:rPr lang="es-ES" dirty="0"/>
              <a:t>. Sed id </a:t>
            </a:r>
            <a:r>
              <a:rPr lang="es-ES" dirty="0" err="1"/>
              <a:t>nulla</a:t>
            </a:r>
            <a:r>
              <a:rPr lang="es-ES" dirty="0"/>
              <a:t> ac mauris </a:t>
            </a:r>
            <a:r>
              <a:rPr lang="es-ES" dirty="0" err="1"/>
              <a:t>volutpat</a:t>
            </a:r>
            <a:r>
              <a:rPr lang="es-ES" dirty="0"/>
              <a:t> lacinia. </a:t>
            </a:r>
            <a:r>
              <a:rPr lang="es-ES" dirty="0" err="1"/>
              <a:t>Nullam</a:t>
            </a:r>
            <a:r>
              <a:rPr lang="es-ES" dirty="0"/>
              <a:t> </a:t>
            </a:r>
            <a:r>
              <a:rPr lang="es-ES" dirty="0" err="1"/>
              <a:t>pretium</a:t>
            </a:r>
            <a:r>
              <a:rPr lang="es-ES" dirty="0"/>
              <a:t> neque vitae </a:t>
            </a:r>
            <a:r>
              <a:rPr lang="es-ES" dirty="0" err="1"/>
              <a:t>rutrum</a:t>
            </a:r>
            <a:r>
              <a:rPr lang="es-ES" dirty="0"/>
              <a:t> </a:t>
            </a:r>
            <a:r>
              <a:rPr lang="es-ES" dirty="0" err="1"/>
              <a:t>finibus</a:t>
            </a:r>
            <a:r>
              <a:rPr lang="es-ES" dirty="0"/>
              <a:t>. </a:t>
            </a:r>
            <a:r>
              <a:rPr lang="es-ES" dirty="0" err="1"/>
              <a:t>Phasellus</a:t>
            </a:r>
            <a:r>
              <a:rPr lang="es-ES" dirty="0"/>
              <a:t> ornare ante </a:t>
            </a:r>
            <a:r>
              <a:rPr lang="es-ES" dirty="0" err="1"/>
              <a:t>efficitur</a:t>
            </a:r>
            <a:r>
              <a:rPr lang="es-ES" dirty="0"/>
              <a:t> </a:t>
            </a:r>
            <a:r>
              <a:rPr lang="es-ES" dirty="0" err="1"/>
              <a:t>lectus</a:t>
            </a:r>
            <a:r>
              <a:rPr lang="es-ES" dirty="0"/>
              <a:t> </a:t>
            </a:r>
            <a:r>
              <a:rPr lang="es-ES" dirty="0" err="1"/>
              <a:t>pellentesque</a:t>
            </a:r>
            <a:r>
              <a:rPr lang="es-ES" dirty="0"/>
              <a:t>, sed </a:t>
            </a:r>
            <a:r>
              <a:rPr lang="es-ES" dirty="0" err="1"/>
              <a:t>maximus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. </a:t>
            </a:r>
            <a:r>
              <a:rPr lang="es-ES" dirty="0" err="1"/>
              <a:t>Morbi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placerat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. In vitae odio </a:t>
            </a:r>
            <a:r>
              <a:rPr lang="es-ES" dirty="0" err="1"/>
              <a:t>nisl</a:t>
            </a:r>
            <a:r>
              <a:rPr lang="es-ES" dirty="0"/>
              <a:t>. Sed </a:t>
            </a:r>
            <a:r>
              <a:rPr lang="es-ES" dirty="0" err="1"/>
              <a:t>eu</a:t>
            </a:r>
            <a:r>
              <a:rPr lang="es-ES" dirty="0"/>
              <a:t> ex a ante </a:t>
            </a:r>
            <a:r>
              <a:rPr lang="es-ES" dirty="0" err="1"/>
              <a:t>congue</a:t>
            </a:r>
            <a:r>
              <a:rPr lang="es-ES" dirty="0"/>
              <a:t> </a:t>
            </a:r>
            <a:r>
              <a:rPr lang="es-ES" dirty="0" err="1"/>
              <a:t>convallis</a:t>
            </a:r>
            <a:r>
              <a:rPr lang="es-ES" dirty="0"/>
              <a:t> </a:t>
            </a:r>
            <a:r>
              <a:rPr lang="es-ES" dirty="0" err="1"/>
              <a:t>nec</a:t>
            </a:r>
            <a:r>
              <a:rPr lang="es-ES" dirty="0"/>
              <a:t> quis </a:t>
            </a:r>
            <a:r>
              <a:rPr lang="es-ES" dirty="0" err="1"/>
              <a:t>augue</a:t>
            </a:r>
            <a:r>
              <a:rPr lang="es-ES" dirty="0"/>
              <a:t>.</a:t>
            </a:r>
          </a:p>
          <a:p>
            <a:pPr lvl="0"/>
            <a:r>
              <a:rPr lang="es-ES" dirty="0"/>
              <a:t>Sed sed </a:t>
            </a:r>
            <a:r>
              <a:rPr lang="es-ES" dirty="0" err="1"/>
              <a:t>orci</a:t>
            </a:r>
            <a:r>
              <a:rPr lang="es-ES" dirty="0"/>
              <a:t> non </a:t>
            </a:r>
            <a:r>
              <a:rPr lang="es-ES" dirty="0" err="1"/>
              <a:t>augue</a:t>
            </a:r>
            <a:r>
              <a:rPr lang="es-ES" dirty="0"/>
              <a:t> </a:t>
            </a:r>
            <a:r>
              <a:rPr lang="es-ES" dirty="0" err="1"/>
              <a:t>imperdiet</a:t>
            </a:r>
            <a:r>
              <a:rPr lang="es-ES" dirty="0"/>
              <a:t> </a:t>
            </a:r>
            <a:r>
              <a:rPr lang="es-ES" dirty="0" err="1"/>
              <a:t>finibus</a:t>
            </a:r>
            <a:r>
              <a:rPr lang="es-ES" dirty="0"/>
              <a:t> vitae et mi. </a:t>
            </a:r>
            <a:r>
              <a:rPr lang="es-ES" dirty="0" err="1"/>
              <a:t>Curabitur</a:t>
            </a:r>
            <a:r>
              <a:rPr lang="es-ES" dirty="0"/>
              <a:t> </a:t>
            </a:r>
            <a:r>
              <a:rPr lang="es-ES" dirty="0" err="1"/>
              <a:t>egestas</a:t>
            </a:r>
            <a:r>
              <a:rPr lang="es-ES" dirty="0"/>
              <a:t> neque </a:t>
            </a:r>
            <a:r>
              <a:rPr lang="es-ES" dirty="0" err="1"/>
              <a:t>lectus</a:t>
            </a:r>
            <a:r>
              <a:rPr lang="es-ES" dirty="0"/>
              <a:t>,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 </a:t>
            </a:r>
            <a:r>
              <a:rPr lang="es-ES" dirty="0" err="1"/>
              <a:t>turpis</a:t>
            </a:r>
            <a:r>
              <a:rPr lang="es-ES" dirty="0"/>
              <a:t> vehicula </a:t>
            </a:r>
            <a:r>
              <a:rPr lang="es-ES" dirty="0" err="1"/>
              <a:t>tincidunt</a:t>
            </a:r>
            <a:r>
              <a:rPr lang="es-ES" dirty="0"/>
              <a:t>. </a:t>
            </a:r>
            <a:r>
              <a:rPr lang="es-ES" dirty="0" err="1"/>
              <a:t>Curabitur</a:t>
            </a:r>
            <a:r>
              <a:rPr lang="es-ES" dirty="0"/>
              <a:t> </a:t>
            </a:r>
            <a:r>
              <a:rPr lang="es-ES" dirty="0" err="1"/>
              <a:t>massa</a:t>
            </a:r>
            <a:r>
              <a:rPr lang="es-ES" dirty="0"/>
              <a:t> urna, </a:t>
            </a:r>
            <a:r>
              <a:rPr lang="es-ES" dirty="0" err="1"/>
              <a:t>volutpat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blandit</a:t>
            </a:r>
            <a:r>
              <a:rPr lang="es-ES" dirty="0"/>
              <a:t> </a:t>
            </a:r>
            <a:r>
              <a:rPr lang="es-ES" dirty="0" err="1"/>
              <a:t>rutrum</a:t>
            </a:r>
            <a:r>
              <a:rPr lang="es-ES" dirty="0"/>
              <a:t>, </a:t>
            </a:r>
            <a:r>
              <a:rPr lang="es-ES" dirty="0" err="1"/>
              <a:t>fermentum</a:t>
            </a:r>
            <a:r>
              <a:rPr lang="es-ES" dirty="0"/>
              <a:t> sed </a:t>
            </a:r>
            <a:r>
              <a:rPr lang="es-ES" dirty="0" err="1"/>
              <a:t>massa</a:t>
            </a:r>
            <a:r>
              <a:rPr lang="es-ES" dirty="0"/>
              <a:t>. </a:t>
            </a:r>
            <a:r>
              <a:rPr lang="es-ES" dirty="0" err="1"/>
              <a:t>Pellentesque</a:t>
            </a:r>
            <a:r>
              <a:rPr lang="es-ES" dirty="0"/>
              <a:t> </a:t>
            </a:r>
            <a:r>
              <a:rPr lang="es-ES" dirty="0" err="1"/>
              <a:t>posuere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</a:t>
            </a:r>
            <a:r>
              <a:rPr lang="es-ES" dirty="0" err="1"/>
              <a:t>vestibulum</a:t>
            </a:r>
            <a:r>
              <a:rPr lang="es-ES" dirty="0"/>
              <a:t>, </a:t>
            </a:r>
            <a:r>
              <a:rPr lang="es-ES" dirty="0" err="1"/>
              <a:t>gravida</a:t>
            </a:r>
            <a:r>
              <a:rPr lang="es-ES" dirty="0"/>
              <a:t> eros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efficitur</a:t>
            </a:r>
            <a:r>
              <a:rPr lang="es-ES" dirty="0"/>
              <a:t> leo. </a:t>
            </a:r>
            <a:r>
              <a:rPr lang="es-ES" dirty="0" err="1"/>
              <a:t>Nullam</a:t>
            </a:r>
            <a:r>
              <a:rPr lang="es-ES" dirty="0"/>
              <a:t> quis </a:t>
            </a:r>
            <a:r>
              <a:rPr lang="es-ES" dirty="0" err="1"/>
              <a:t>turpis</a:t>
            </a:r>
            <a:r>
              <a:rPr lang="es-ES" dirty="0"/>
              <a:t> </a:t>
            </a:r>
            <a:r>
              <a:rPr lang="es-ES" dirty="0" err="1"/>
              <a:t>semper</a:t>
            </a:r>
            <a:r>
              <a:rPr lang="es-ES" dirty="0"/>
              <a:t>, </a:t>
            </a:r>
            <a:r>
              <a:rPr lang="es-ES" dirty="0" err="1"/>
              <a:t>tincidunt</a:t>
            </a:r>
            <a:r>
              <a:rPr lang="es-ES" dirty="0"/>
              <a:t> </a:t>
            </a:r>
            <a:r>
              <a:rPr lang="es-ES" dirty="0" err="1"/>
              <a:t>augue</a:t>
            </a:r>
            <a:r>
              <a:rPr lang="es-ES" dirty="0"/>
              <a:t> et, </a:t>
            </a:r>
            <a:r>
              <a:rPr lang="es-ES" dirty="0" err="1"/>
              <a:t>pellentesque</a:t>
            </a:r>
            <a:r>
              <a:rPr lang="es-ES" dirty="0"/>
              <a:t> </a:t>
            </a:r>
            <a:r>
              <a:rPr lang="es-ES" dirty="0" err="1"/>
              <a:t>felis</a:t>
            </a:r>
            <a:r>
              <a:rPr lang="es-ES" dirty="0"/>
              <a:t>. </a:t>
            </a:r>
            <a:r>
              <a:rPr lang="es-ES" dirty="0" err="1"/>
              <a:t>Etiam</a:t>
            </a:r>
            <a:r>
              <a:rPr lang="es-ES" dirty="0"/>
              <a:t> </a:t>
            </a:r>
            <a:r>
              <a:rPr lang="es-ES" dirty="0" err="1"/>
              <a:t>laoreet</a:t>
            </a:r>
            <a:r>
              <a:rPr lang="es-ES" dirty="0"/>
              <a:t>, </a:t>
            </a:r>
            <a:r>
              <a:rPr lang="es-ES" dirty="0" err="1"/>
              <a:t>lacus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cursus</a:t>
            </a:r>
            <a:r>
              <a:rPr lang="es-ES" dirty="0"/>
              <a:t> </a:t>
            </a:r>
            <a:r>
              <a:rPr lang="es-ES" dirty="0" err="1"/>
              <a:t>consectetur</a:t>
            </a:r>
            <a:r>
              <a:rPr lang="es-ES" dirty="0"/>
              <a:t>, libero </a:t>
            </a:r>
            <a:r>
              <a:rPr lang="es-ES" dirty="0" err="1"/>
              <a:t>est</a:t>
            </a:r>
            <a:r>
              <a:rPr lang="es-ES" dirty="0"/>
              <a:t> </a:t>
            </a:r>
            <a:r>
              <a:rPr lang="es-ES" dirty="0" err="1"/>
              <a:t>sollicitudin</a:t>
            </a:r>
            <a:r>
              <a:rPr lang="es-ES" dirty="0"/>
              <a:t> </a:t>
            </a:r>
            <a:r>
              <a:rPr lang="es-ES" dirty="0" err="1"/>
              <a:t>metus</a:t>
            </a:r>
            <a:r>
              <a:rPr lang="es-ES" dirty="0"/>
              <a:t>, </a:t>
            </a:r>
            <a:r>
              <a:rPr lang="es-ES" dirty="0" err="1"/>
              <a:t>tempor</a:t>
            </a:r>
            <a:r>
              <a:rPr lang="es-ES" dirty="0"/>
              <a:t> </a:t>
            </a:r>
            <a:r>
              <a:rPr lang="es-ES" dirty="0" err="1"/>
              <a:t>interdum</a:t>
            </a:r>
            <a:r>
              <a:rPr lang="es-ES" dirty="0"/>
              <a:t> </a:t>
            </a:r>
            <a:r>
              <a:rPr lang="es-ES" dirty="0" err="1"/>
              <a:t>augue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 ut </a:t>
            </a:r>
            <a:r>
              <a:rPr lang="es-ES" dirty="0" err="1"/>
              <a:t>ligula</a:t>
            </a:r>
            <a:r>
              <a:rPr lang="es-ES" dirty="0"/>
              <a:t>. </a:t>
            </a:r>
            <a:r>
              <a:rPr lang="es-ES" dirty="0" err="1"/>
              <a:t>Fusce</a:t>
            </a:r>
            <a:r>
              <a:rPr lang="es-ES" dirty="0"/>
              <a:t> </a:t>
            </a:r>
            <a:r>
              <a:rPr lang="es-ES" dirty="0" err="1"/>
              <a:t>pharetra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, </a:t>
            </a:r>
            <a:r>
              <a:rPr lang="es-ES" dirty="0" err="1"/>
              <a:t>eu</a:t>
            </a:r>
            <a:r>
              <a:rPr lang="es-ES" dirty="0"/>
              <a:t> lacinia </a:t>
            </a:r>
            <a:r>
              <a:rPr lang="es-ES" dirty="0" err="1"/>
              <a:t>ligula</a:t>
            </a:r>
            <a:r>
              <a:rPr lang="es-ES" dirty="0"/>
              <a:t> </a:t>
            </a:r>
            <a:r>
              <a:rPr lang="es-ES" dirty="0" err="1"/>
              <a:t>mattis</a:t>
            </a:r>
            <a:r>
              <a:rPr lang="es-ES" dirty="0"/>
              <a:t>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. </a:t>
            </a:r>
            <a:r>
              <a:rPr lang="es-ES" dirty="0" err="1"/>
              <a:t>Pellentesque</a:t>
            </a:r>
            <a:r>
              <a:rPr lang="es-ES" dirty="0"/>
              <a:t> auctor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dignissim</a:t>
            </a:r>
            <a:r>
              <a:rPr lang="es-ES" dirty="0"/>
              <a:t>. In id </a:t>
            </a:r>
            <a:r>
              <a:rPr lang="es-ES" dirty="0" err="1"/>
              <a:t>risus</a:t>
            </a:r>
            <a:r>
              <a:rPr lang="es-ES" dirty="0"/>
              <a:t> </a:t>
            </a:r>
            <a:r>
              <a:rPr lang="es-ES" dirty="0" err="1"/>
              <a:t>scelerisque</a:t>
            </a:r>
            <a:r>
              <a:rPr lang="es-ES" dirty="0"/>
              <a:t>, lacinia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luctus</a:t>
            </a:r>
            <a:r>
              <a:rPr lang="es-ES" dirty="0"/>
              <a:t> nunc. Mauris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purus</a:t>
            </a:r>
            <a:r>
              <a:rPr lang="es-ES" dirty="0"/>
              <a:t> et </a:t>
            </a:r>
            <a:r>
              <a:rPr lang="es-ES" dirty="0" err="1"/>
              <a:t>pretium</a:t>
            </a:r>
            <a:r>
              <a:rPr lang="es-ES" dirty="0"/>
              <a:t>. </a:t>
            </a:r>
            <a:r>
              <a:rPr lang="es-ES" dirty="0" err="1"/>
              <a:t>Donec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aliquet</a:t>
            </a:r>
            <a:r>
              <a:rPr lang="es-ES" dirty="0"/>
              <a:t> </a:t>
            </a:r>
            <a:r>
              <a:rPr lang="es-ES" dirty="0" err="1"/>
              <a:t>massa</a:t>
            </a:r>
            <a:r>
              <a:rPr lang="es-ES" dirty="0"/>
              <a:t>. Sed non </a:t>
            </a:r>
            <a:r>
              <a:rPr lang="es-ES" dirty="0" err="1"/>
              <a:t>metus</a:t>
            </a:r>
            <a:r>
              <a:rPr lang="es-ES" dirty="0"/>
              <a:t> </a:t>
            </a:r>
            <a:r>
              <a:rPr lang="es-ES" dirty="0" err="1"/>
              <a:t>ligula</a:t>
            </a:r>
            <a:r>
              <a:rPr lang="es-ES" dirty="0"/>
              <a:t>.</a:t>
            </a:r>
          </a:p>
          <a:p>
            <a:pPr lvl="0"/>
            <a:r>
              <a:rPr lang="es-ES" dirty="0" err="1"/>
              <a:t>Nullam</a:t>
            </a:r>
            <a:r>
              <a:rPr lang="es-ES" dirty="0"/>
              <a:t> ut </a:t>
            </a:r>
            <a:r>
              <a:rPr lang="es-ES" dirty="0" err="1"/>
              <a:t>sapien</a:t>
            </a:r>
            <a:r>
              <a:rPr lang="es-ES" dirty="0"/>
              <a:t> at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viverra</a:t>
            </a:r>
            <a:r>
              <a:rPr lang="es-ES" dirty="0"/>
              <a:t> </a:t>
            </a:r>
            <a:r>
              <a:rPr lang="es-ES" dirty="0" err="1"/>
              <a:t>ultricies</a:t>
            </a:r>
            <a:r>
              <a:rPr lang="es-ES" dirty="0"/>
              <a:t> porta </a:t>
            </a:r>
            <a:r>
              <a:rPr lang="es-ES" dirty="0" err="1"/>
              <a:t>tincidunt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. </a:t>
            </a:r>
            <a:r>
              <a:rPr lang="es-ES" dirty="0" err="1"/>
              <a:t>Fusce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</a:t>
            </a:r>
            <a:r>
              <a:rPr lang="es-ES" dirty="0" err="1"/>
              <a:t>convallis</a:t>
            </a:r>
            <a:r>
              <a:rPr lang="es-ES" dirty="0"/>
              <a:t> neque, quis ultrices </a:t>
            </a:r>
            <a:r>
              <a:rPr lang="es-ES" dirty="0" err="1"/>
              <a:t>quam</a:t>
            </a:r>
            <a:r>
              <a:rPr lang="es-ES" dirty="0"/>
              <a:t> </a:t>
            </a:r>
            <a:r>
              <a:rPr lang="es-ES" dirty="0" err="1"/>
              <a:t>congue</a:t>
            </a:r>
            <a:r>
              <a:rPr lang="es-ES" dirty="0"/>
              <a:t> id. Mauris </a:t>
            </a:r>
            <a:r>
              <a:rPr lang="es-ES" dirty="0" err="1"/>
              <a:t>vestibulum</a:t>
            </a:r>
            <a:r>
              <a:rPr lang="es-ES" dirty="0"/>
              <a:t> vitae mauris </a:t>
            </a:r>
            <a:r>
              <a:rPr lang="es-ES" dirty="0" err="1"/>
              <a:t>eget</a:t>
            </a:r>
            <a:r>
              <a:rPr lang="es-ES" dirty="0"/>
              <a:t> ultrices. </a:t>
            </a:r>
            <a:r>
              <a:rPr lang="es-ES" dirty="0" err="1"/>
              <a:t>Curabitur</a:t>
            </a:r>
            <a:r>
              <a:rPr lang="es-ES" dirty="0"/>
              <a:t> </a:t>
            </a:r>
            <a:r>
              <a:rPr lang="es-ES" dirty="0" err="1"/>
              <a:t>orci</a:t>
            </a:r>
            <a:r>
              <a:rPr lang="es-ES" dirty="0"/>
              <a:t> urna, </a:t>
            </a:r>
            <a:r>
              <a:rPr lang="es-ES" dirty="0" err="1"/>
              <a:t>condimentum</a:t>
            </a:r>
            <a:r>
              <a:rPr lang="es-ES" dirty="0"/>
              <a:t> vitae nunc id, </a:t>
            </a:r>
          </a:p>
        </p:txBody>
      </p:sp>
      <p:sp>
        <p:nvSpPr>
          <p:cNvPr id="14" name="Marcador de posición de imagen 13">
            <a:extLst>
              <a:ext uri="{FF2B5EF4-FFF2-40B4-BE49-F238E27FC236}">
                <a16:creationId xmlns:a16="http://schemas.microsoft.com/office/drawing/2014/main" id="{0621D08B-2DC7-D100-1E07-99B3994224C4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305930" y="750893"/>
            <a:ext cx="2311229" cy="2680968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s-ES" dirty="0"/>
              <a:t>COLOCA AQUÍ UNA IMAGEN</a:t>
            </a:r>
          </a:p>
        </p:txBody>
      </p:sp>
      <p:sp>
        <p:nvSpPr>
          <p:cNvPr id="3" name="Marcador de posición de imagen 13">
            <a:extLst>
              <a:ext uri="{FF2B5EF4-FFF2-40B4-BE49-F238E27FC236}">
                <a16:creationId xmlns:a16="http://schemas.microsoft.com/office/drawing/2014/main" id="{76927623-BC0A-805E-7EFE-D4AC1D505C4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813970" y="750892"/>
            <a:ext cx="2311229" cy="2680968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s-ES" dirty="0"/>
              <a:t>COLOCA AQUÍ UNA IMAGEN</a:t>
            </a:r>
          </a:p>
        </p:txBody>
      </p:sp>
      <p:sp>
        <p:nvSpPr>
          <p:cNvPr id="7" name="Paralelogramo 6">
            <a:extLst>
              <a:ext uri="{FF2B5EF4-FFF2-40B4-BE49-F238E27FC236}">
                <a16:creationId xmlns:a16="http://schemas.microsoft.com/office/drawing/2014/main" id="{51879C8B-6E17-7513-E3FA-1AD2311D1430}"/>
              </a:ext>
            </a:extLst>
          </p:cNvPr>
          <p:cNvSpPr/>
          <p:nvPr userDrawn="1"/>
        </p:nvSpPr>
        <p:spPr>
          <a:xfrm>
            <a:off x="9121100" y="-524681"/>
            <a:ext cx="1273631" cy="1275574"/>
          </a:xfrm>
          <a:prstGeom prst="parallelogram">
            <a:avLst/>
          </a:prstGeom>
          <a:solidFill>
            <a:srgbClr val="2B73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Marcador de texto 17">
            <a:extLst>
              <a:ext uri="{FF2B5EF4-FFF2-40B4-BE49-F238E27FC236}">
                <a16:creationId xmlns:a16="http://schemas.microsoft.com/office/drawing/2014/main" id="{EB777EC8-B4E7-A774-5B72-CE7C492282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2501913"/>
            <a:ext cx="4251960" cy="927087"/>
          </a:xfrm>
        </p:spPr>
        <p:txBody>
          <a:bodyPr bIns="720000">
            <a:normAutofit/>
          </a:bodyPr>
          <a:lstStyle>
            <a:lvl1pPr marL="0" indent="0">
              <a:lnSpc>
                <a:spcPts val="2040"/>
              </a:lnSpc>
              <a:buNone/>
              <a:defRPr sz="1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17" name="Marcador de texto 17">
            <a:extLst>
              <a:ext uri="{FF2B5EF4-FFF2-40B4-BE49-F238E27FC236}">
                <a16:creationId xmlns:a16="http://schemas.microsoft.com/office/drawing/2014/main" id="{0EAD7321-78AE-045B-795E-A0CFE564B96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400" y="1804162"/>
            <a:ext cx="4251960" cy="697751"/>
          </a:xfrm>
        </p:spPr>
        <p:txBody>
          <a:bodyPr bIns="720000">
            <a:noAutofit/>
          </a:bodyPr>
          <a:lstStyle>
            <a:lvl1pPr marL="0" indent="0">
              <a:lnSpc>
                <a:spcPct val="90000"/>
              </a:lnSpc>
              <a:buNone/>
              <a:defRPr sz="3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es un titular</a:t>
            </a:r>
          </a:p>
        </p:txBody>
      </p:sp>
    </p:spTree>
    <p:extLst>
      <p:ext uri="{BB962C8B-B14F-4D97-AF65-F5344CB8AC3E}">
        <p14:creationId xmlns:p14="http://schemas.microsoft.com/office/powerpoint/2010/main" val="18264450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áfico 43">
            <a:extLst>
              <a:ext uri="{FF2B5EF4-FFF2-40B4-BE49-F238E27FC236}">
                <a16:creationId xmlns:a16="http://schemas.microsoft.com/office/drawing/2014/main" id="{8FC1EE49-F1E2-3917-BDC1-C07F6198B013}"/>
              </a:ext>
            </a:extLst>
          </p:cNvPr>
          <p:cNvSpPr/>
          <p:nvPr userDrawn="1"/>
        </p:nvSpPr>
        <p:spPr>
          <a:xfrm>
            <a:off x="7848194" y="3730361"/>
            <a:ext cx="3941146" cy="4184740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solidFill>
            <a:srgbClr val="2B73B8"/>
          </a:soli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 dirty="0"/>
          </a:p>
        </p:txBody>
      </p:sp>
      <p:sp>
        <p:nvSpPr>
          <p:cNvPr id="6" name="Marcador de texto 21">
            <a:extLst>
              <a:ext uri="{FF2B5EF4-FFF2-40B4-BE49-F238E27FC236}">
                <a16:creationId xmlns:a16="http://schemas.microsoft.com/office/drawing/2014/main" id="{80519CBE-0F12-E695-6458-FAD10DA6AFE8}"/>
              </a:ext>
            </a:extLst>
          </p:cNvPr>
          <p:cNvSpPr>
            <a:spLocks noGrp="1" noChangeAspect="1"/>
          </p:cNvSpPr>
          <p:nvPr>
            <p:ph type="body" sz="quarter" idx="33" hasCustomPrompt="1"/>
          </p:nvPr>
        </p:nvSpPr>
        <p:spPr>
          <a:xfrm>
            <a:off x="914400" y="2917597"/>
            <a:ext cx="3602898" cy="2905134"/>
          </a:xfrm>
        </p:spPr>
        <p:txBody>
          <a:bodyPr wrap="square" numCol="1" spcCol="360000">
            <a:noAutofit/>
          </a:bodyPr>
          <a:lstStyle>
            <a:lvl1pPr marL="0" indent="0">
              <a:lnSpc>
                <a:spcPts val="1500"/>
              </a:lnSpc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s-ES" dirty="0"/>
              <a:t>Este párrafo describe la imagen de arriba, pero no te pases con el texto que no se trata de aburrir al personal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Maecenas</a:t>
            </a:r>
            <a:r>
              <a:rPr lang="es-ES" dirty="0"/>
              <a:t> vehicula at mauris et </a:t>
            </a:r>
            <a:r>
              <a:rPr lang="es-ES" dirty="0" err="1"/>
              <a:t>luctus</a:t>
            </a:r>
            <a:r>
              <a:rPr lang="es-ES" dirty="0"/>
              <a:t>. Sed id </a:t>
            </a:r>
            <a:r>
              <a:rPr lang="es-ES" dirty="0" err="1"/>
              <a:t>nulla</a:t>
            </a:r>
            <a:r>
              <a:rPr lang="es-ES" dirty="0"/>
              <a:t> ac mauris </a:t>
            </a:r>
            <a:r>
              <a:rPr lang="es-ES" dirty="0" err="1"/>
              <a:t>volutpat</a:t>
            </a:r>
            <a:r>
              <a:rPr lang="es-ES" dirty="0"/>
              <a:t> lacinia. </a:t>
            </a:r>
            <a:r>
              <a:rPr lang="es-ES" dirty="0" err="1"/>
              <a:t>Nullam</a:t>
            </a:r>
            <a:r>
              <a:rPr lang="es-ES" dirty="0"/>
              <a:t> </a:t>
            </a:r>
            <a:r>
              <a:rPr lang="es-ES" dirty="0" err="1"/>
              <a:t>pretium</a:t>
            </a:r>
            <a:r>
              <a:rPr lang="es-ES" dirty="0"/>
              <a:t> neque vitae </a:t>
            </a:r>
            <a:r>
              <a:rPr lang="es-ES" dirty="0" err="1"/>
              <a:t>rutrum</a:t>
            </a:r>
            <a:r>
              <a:rPr lang="es-ES" dirty="0"/>
              <a:t> </a:t>
            </a:r>
            <a:r>
              <a:rPr lang="es-ES" dirty="0" err="1"/>
              <a:t>finibus</a:t>
            </a:r>
            <a:r>
              <a:rPr lang="es-ES" dirty="0"/>
              <a:t>. </a:t>
            </a:r>
            <a:r>
              <a:rPr lang="es-ES" dirty="0" err="1"/>
              <a:t>Phasellus</a:t>
            </a:r>
            <a:r>
              <a:rPr lang="es-ES" dirty="0"/>
              <a:t> ornare ante </a:t>
            </a:r>
            <a:r>
              <a:rPr lang="es-ES" dirty="0" err="1"/>
              <a:t>efficitur</a:t>
            </a:r>
            <a:r>
              <a:rPr lang="es-ES" dirty="0"/>
              <a:t> </a:t>
            </a:r>
            <a:r>
              <a:rPr lang="es-ES" dirty="0" err="1"/>
              <a:t>lectus</a:t>
            </a:r>
            <a:r>
              <a:rPr lang="es-ES" dirty="0"/>
              <a:t> </a:t>
            </a:r>
            <a:r>
              <a:rPr lang="es-ES" dirty="0" err="1"/>
              <a:t>pellentesque</a:t>
            </a:r>
            <a:r>
              <a:rPr lang="es-ES" dirty="0"/>
              <a:t>, sed </a:t>
            </a:r>
            <a:r>
              <a:rPr lang="es-ES" dirty="0" err="1"/>
              <a:t>maximus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. </a:t>
            </a:r>
            <a:r>
              <a:rPr lang="es-ES" dirty="0" err="1"/>
              <a:t>Morbi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placerat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. In vitae odio </a:t>
            </a:r>
            <a:r>
              <a:rPr lang="es-ES" dirty="0" err="1"/>
              <a:t>nisl</a:t>
            </a:r>
            <a:r>
              <a:rPr lang="es-ES" dirty="0"/>
              <a:t>. Sed </a:t>
            </a:r>
            <a:r>
              <a:rPr lang="es-ES" dirty="0" err="1"/>
              <a:t>eu</a:t>
            </a:r>
            <a:r>
              <a:rPr lang="es-ES" dirty="0"/>
              <a:t> ex a ante </a:t>
            </a:r>
            <a:r>
              <a:rPr lang="es-ES" dirty="0" err="1"/>
              <a:t>congue</a:t>
            </a:r>
            <a:r>
              <a:rPr lang="es-ES" dirty="0"/>
              <a:t> </a:t>
            </a:r>
            <a:r>
              <a:rPr lang="es-ES" dirty="0" err="1"/>
              <a:t>convallis</a:t>
            </a:r>
            <a:r>
              <a:rPr lang="es-ES" dirty="0"/>
              <a:t> </a:t>
            </a:r>
            <a:r>
              <a:rPr lang="es-ES" dirty="0" err="1"/>
              <a:t>nec</a:t>
            </a:r>
            <a:r>
              <a:rPr lang="es-ES" dirty="0"/>
              <a:t> quis </a:t>
            </a:r>
            <a:r>
              <a:rPr lang="es-ES" dirty="0" err="1"/>
              <a:t>augue</a:t>
            </a:r>
            <a:r>
              <a:rPr lang="es-ES" dirty="0"/>
              <a:t>.</a:t>
            </a:r>
          </a:p>
        </p:txBody>
      </p:sp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D20A0351-CE9D-EE07-E7E9-079A5E925C55}"/>
              </a:ext>
            </a:extLst>
          </p:cNvPr>
          <p:cNvSpPr/>
          <p:nvPr userDrawn="1"/>
        </p:nvSpPr>
        <p:spPr>
          <a:xfrm>
            <a:off x="4919958" y="3210295"/>
            <a:ext cx="7581004" cy="2612436"/>
          </a:xfrm>
          <a:prstGeom prst="roundRect">
            <a:avLst/>
          </a:prstGeom>
          <a:solidFill>
            <a:srgbClr val="2B73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Marcador de posición de imagen 13">
            <a:extLst>
              <a:ext uri="{FF2B5EF4-FFF2-40B4-BE49-F238E27FC236}">
                <a16:creationId xmlns:a16="http://schemas.microsoft.com/office/drawing/2014/main" id="{0621D08B-2DC7-D100-1E07-99B3994224C4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148680" y="3476474"/>
            <a:ext cx="4043320" cy="2080078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/>
              <a:t>COLOCA AQUÍ UNA IMAGEN</a:t>
            </a:r>
          </a:p>
        </p:txBody>
      </p:sp>
      <p:sp>
        <p:nvSpPr>
          <p:cNvPr id="18" name="Marcador de texto 23">
            <a:extLst>
              <a:ext uri="{FF2B5EF4-FFF2-40B4-BE49-F238E27FC236}">
                <a16:creationId xmlns:a16="http://schemas.microsoft.com/office/drawing/2014/main" id="{18D293BF-37E8-7349-0097-E74BCF3586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89890" y="3572215"/>
            <a:ext cx="2934328" cy="504162"/>
          </a:xfrm>
          <a:noFill/>
        </p:spPr>
        <p:txBody>
          <a:bodyPr>
            <a:noAutofit/>
          </a:bodyPr>
          <a:lstStyle>
            <a:lvl1pPr marL="0" indent="0" algn="r">
              <a:lnSpc>
                <a:spcPts val="1700"/>
              </a:lnSpc>
              <a:buNone/>
              <a:defRPr sz="16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 b="1" i="0">
                <a:latin typeface="Poppins ExtraBold" pitchFamily="2" charset="77"/>
                <a:cs typeface="Poppins ExtraBold" pitchFamily="2" charset="77"/>
              </a:defRPr>
            </a:lvl2pPr>
            <a:lvl3pPr>
              <a:defRPr b="1" i="0">
                <a:latin typeface="Poppins ExtraBold" pitchFamily="2" charset="77"/>
                <a:cs typeface="Poppins ExtraBold" pitchFamily="2" charset="77"/>
              </a:defRPr>
            </a:lvl3pPr>
            <a:lvl4pPr>
              <a:defRPr b="1" i="0">
                <a:latin typeface="Poppins ExtraBold" pitchFamily="2" charset="77"/>
                <a:cs typeface="Poppins ExtraBold" pitchFamily="2" charset="77"/>
              </a:defRPr>
            </a:lvl4pPr>
            <a:lvl5pPr>
              <a:defRPr b="1" i="0">
                <a:latin typeface="Poppins ExtraBold" pitchFamily="2" charset="77"/>
                <a:cs typeface="Poppins ExtraBold" pitchFamily="2" charset="77"/>
              </a:defRPr>
            </a:lvl5pPr>
          </a:lstStyle>
          <a:p>
            <a:pPr lvl="0"/>
            <a:r>
              <a:rPr lang="es-ES" dirty="0"/>
              <a:t>Esto es el titular del destacado de color</a:t>
            </a:r>
          </a:p>
        </p:txBody>
      </p:sp>
      <p:sp>
        <p:nvSpPr>
          <p:cNvPr id="19" name="Marcador de texto 17">
            <a:extLst>
              <a:ext uri="{FF2B5EF4-FFF2-40B4-BE49-F238E27FC236}">
                <a16:creationId xmlns:a16="http://schemas.microsoft.com/office/drawing/2014/main" id="{06737DE5-A895-67E2-25F0-5E368AA518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89890" y="4076377"/>
            <a:ext cx="2934328" cy="1432701"/>
          </a:xfrm>
        </p:spPr>
        <p:txBody>
          <a:bodyPr bIns="720000">
            <a:noAutofit/>
          </a:bodyPr>
          <a:lstStyle>
            <a:lvl1pPr marL="0" indent="0" algn="r">
              <a:lnSpc>
                <a:spcPts val="1440"/>
              </a:lnSpc>
              <a:buNone/>
              <a:defRPr sz="12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hemos destacado más arriba. Es para que se vea algo que queremos destacar más, y destacar, destacar que no es lo mismo que desatascar.</a:t>
            </a:r>
          </a:p>
        </p:txBody>
      </p:sp>
      <p:sp>
        <p:nvSpPr>
          <p:cNvPr id="23" name="Marcador de texto 21">
            <a:extLst>
              <a:ext uri="{FF2B5EF4-FFF2-40B4-BE49-F238E27FC236}">
                <a16:creationId xmlns:a16="http://schemas.microsoft.com/office/drawing/2014/main" id="{4CCC6A65-8FA5-393F-1166-43AFB1E11D17}"/>
              </a:ext>
            </a:extLst>
          </p:cNvPr>
          <p:cNvSpPr>
            <a:spLocks noGrp="1" noChangeAspect="1"/>
          </p:cNvSpPr>
          <p:nvPr>
            <p:ph type="body" sz="quarter" idx="34" hasCustomPrompt="1"/>
          </p:nvPr>
        </p:nvSpPr>
        <p:spPr>
          <a:xfrm>
            <a:off x="6402451" y="1507432"/>
            <a:ext cx="4850489" cy="1457078"/>
          </a:xfrm>
        </p:spPr>
        <p:txBody>
          <a:bodyPr wrap="square" numCol="1" spcCol="360000">
            <a:noAutofit/>
          </a:bodyPr>
          <a:lstStyle>
            <a:lvl1pPr marL="0" indent="0">
              <a:lnSpc>
                <a:spcPts val="1500"/>
              </a:lnSpc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s-ES" dirty="0"/>
              <a:t>Este párrafo describe la imagen de arriba, pero no te pases con el texto que no se trata de aburrir al personal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Maecenas</a:t>
            </a:r>
            <a:r>
              <a:rPr lang="es-ES" dirty="0"/>
              <a:t> vehicula at mauris et </a:t>
            </a:r>
            <a:r>
              <a:rPr lang="es-ES" dirty="0" err="1"/>
              <a:t>luctus</a:t>
            </a:r>
            <a:r>
              <a:rPr lang="es-ES" dirty="0"/>
              <a:t>. Sed id </a:t>
            </a:r>
            <a:r>
              <a:rPr lang="es-ES" dirty="0" err="1"/>
              <a:t>nulla</a:t>
            </a:r>
            <a:r>
              <a:rPr lang="es-ES" dirty="0"/>
              <a:t> ac mauris </a:t>
            </a:r>
            <a:r>
              <a:rPr lang="es-ES" dirty="0" err="1"/>
              <a:t>volutpat</a:t>
            </a:r>
            <a:r>
              <a:rPr lang="es-ES" dirty="0"/>
              <a:t> lacinia. </a:t>
            </a:r>
            <a:r>
              <a:rPr lang="es-ES" dirty="0" err="1"/>
              <a:t>Nullam</a:t>
            </a:r>
            <a:r>
              <a:rPr lang="es-ES" dirty="0"/>
              <a:t> </a:t>
            </a:r>
            <a:r>
              <a:rPr lang="es-ES" dirty="0" err="1"/>
              <a:t>pretium</a:t>
            </a:r>
            <a:r>
              <a:rPr lang="es-ES" dirty="0"/>
              <a:t> neque vitae </a:t>
            </a:r>
            <a:r>
              <a:rPr lang="es-ES" dirty="0" err="1"/>
              <a:t>rutrum</a:t>
            </a:r>
            <a:r>
              <a:rPr lang="es-ES" dirty="0"/>
              <a:t> </a:t>
            </a:r>
            <a:r>
              <a:rPr lang="es-ES" dirty="0" err="1"/>
              <a:t>finibus</a:t>
            </a:r>
            <a:r>
              <a:rPr lang="es-ES" dirty="0"/>
              <a:t>. </a:t>
            </a:r>
            <a:r>
              <a:rPr lang="es-ES" dirty="0" err="1"/>
              <a:t>Phasellus</a:t>
            </a:r>
            <a:r>
              <a:rPr lang="es-ES" dirty="0"/>
              <a:t> ornare ante </a:t>
            </a:r>
            <a:r>
              <a:rPr lang="es-ES" dirty="0" err="1"/>
              <a:t>efficitur</a:t>
            </a:r>
            <a:r>
              <a:rPr lang="es-ES" dirty="0"/>
              <a:t> </a:t>
            </a:r>
            <a:r>
              <a:rPr lang="es-ES" dirty="0" err="1"/>
              <a:t>lectus</a:t>
            </a:r>
            <a:r>
              <a:rPr lang="es-ES" dirty="0"/>
              <a:t> </a:t>
            </a:r>
            <a:r>
              <a:rPr lang="es-ES" dirty="0" err="1"/>
              <a:t>pellentesque</a:t>
            </a:r>
            <a:r>
              <a:rPr lang="es-ES" dirty="0"/>
              <a:t>, sed </a:t>
            </a:r>
            <a:r>
              <a:rPr lang="es-ES" dirty="0" err="1"/>
              <a:t>maximus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. </a:t>
            </a:r>
            <a:r>
              <a:rPr lang="es-ES" dirty="0" err="1"/>
              <a:t>Morbi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placerat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. In vitae odio </a:t>
            </a:r>
            <a:r>
              <a:rPr lang="es-ES" dirty="0" err="1"/>
              <a:t>nisl</a:t>
            </a:r>
            <a:r>
              <a:rPr lang="es-ES" dirty="0"/>
              <a:t>. Sed </a:t>
            </a:r>
            <a:r>
              <a:rPr lang="es-ES" dirty="0" err="1"/>
              <a:t>eu</a:t>
            </a:r>
            <a:r>
              <a:rPr lang="es-ES" dirty="0"/>
              <a:t> ex a ante </a:t>
            </a:r>
            <a:r>
              <a:rPr lang="es-ES" dirty="0" err="1"/>
              <a:t>congue</a:t>
            </a:r>
            <a:r>
              <a:rPr lang="es-ES" dirty="0"/>
              <a:t> </a:t>
            </a:r>
            <a:r>
              <a:rPr lang="es-ES" dirty="0" err="1"/>
              <a:t>convallis</a:t>
            </a:r>
            <a:r>
              <a:rPr lang="es-ES" dirty="0"/>
              <a:t> </a:t>
            </a:r>
            <a:r>
              <a:rPr lang="es-ES" dirty="0" err="1"/>
              <a:t>nec</a:t>
            </a:r>
            <a:r>
              <a:rPr lang="es-ES" dirty="0"/>
              <a:t> quis </a:t>
            </a:r>
            <a:r>
              <a:rPr lang="es-ES" dirty="0" err="1"/>
              <a:t>augue</a:t>
            </a:r>
            <a:r>
              <a:rPr lang="es-ES" dirty="0"/>
              <a:t>.</a:t>
            </a:r>
          </a:p>
        </p:txBody>
      </p:sp>
      <p:sp>
        <p:nvSpPr>
          <p:cNvPr id="28" name="Paralelogramo 27">
            <a:extLst>
              <a:ext uri="{FF2B5EF4-FFF2-40B4-BE49-F238E27FC236}">
                <a16:creationId xmlns:a16="http://schemas.microsoft.com/office/drawing/2014/main" id="{909F500D-FD51-38B8-326D-F82FC0A3AED0}"/>
              </a:ext>
            </a:extLst>
          </p:cNvPr>
          <p:cNvSpPr/>
          <p:nvPr userDrawn="1"/>
        </p:nvSpPr>
        <p:spPr>
          <a:xfrm rot="4500000">
            <a:off x="-105719" y="-359086"/>
            <a:ext cx="2597484" cy="1083364"/>
          </a:xfrm>
          <a:prstGeom prst="parallelogram">
            <a:avLst/>
          </a:prstGeom>
          <a:solidFill>
            <a:srgbClr val="2B73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texto 17">
            <a:extLst>
              <a:ext uri="{FF2B5EF4-FFF2-40B4-BE49-F238E27FC236}">
                <a16:creationId xmlns:a16="http://schemas.microsoft.com/office/drawing/2014/main" id="{4D89875A-CDB9-589F-F86E-E7DE87A912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2144080"/>
            <a:ext cx="4251960" cy="773517"/>
          </a:xfrm>
        </p:spPr>
        <p:txBody>
          <a:bodyPr bIns="720000">
            <a:normAutofit/>
          </a:bodyPr>
          <a:lstStyle>
            <a:lvl1pPr marL="0" indent="0">
              <a:lnSpc>
                <a:spcPts val="2040"/>
              </a:lnSpc>
              <a:buNone/>
              <a:defRPr sz="1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7" name="Marcador de texto 17">
            <a:extLst>
              <a:ext uri="{FF2B5EF4-FFF2-40B4-BE49-F238E27FC236}">
                <a16:creationId xmlns:a16="http://schemas.microsoft.com/office/drawing/2014/main" id="{BFCDF345-86AB-6B20-8362-6A5BC2AB22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00799" y="721680"/>
            <a:ext cx="4850489" cy="773517"/>
          </a:xfrm>
        </p:spPr>
        <p:txBody>
          <a:bodyPr bIns="720000">
            <a:normAutofit/>
          </a:bodyPr>
          <a:lstStyle>
            <a:lvl1pPr marL="0" indent="0">
              <a:lnSpc>
                <a:spcPts val="2040"/>
              </a:lnSpc>
              <a:buNone/>
              <a:defRPr sz="1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8" name="Marcador de texto 17">
            <a:extLst>
              <a:ext uri="{FF2B5EF4-FFF2-40B4-BE49-F238E27FC236}">
                <a16:creationId xmlns:a16="http://schemas.microsoft.com/office/drawing/2014/main" id="{6DD26CEC-64F7-3ED8-81E6-225509C73AF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400" y="1549688"/>
            <a:ext cx="4251960" cy="589826"/>
          </a:xfrm>
        </p:spPr>
        <p:txBody>
          <a:bodyPr bIns="720000">
            <a:noAutofit/>
          </a:bodyPr>
          <a:lstStyle>
            <a:lvl1pPr marL="0" indent="0">
              <a:lnSpc>
                <a:spcPct val="90000"/>
              </a:lnSpc>
              <a:buNone/>
              <a:defRPr sz="3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es un titular</a:t>
            </a:r>
          </a:p>
        </p:txBody>
      </p:sp>
    </p:spTree>
    <p:extLst>
      <p:ext uri="{BB962C8B-B14F-4D97-AF65-F5344CB8AC3E}">
        <p14:creationId xmlns:p14="http://schemas.microsoft.com/office/powerpoint/2010/main" val="4205422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áfico 43">
            <a:extLst>
              <a:ext uri="{FF2B5EF4-FFF2-40B4-BE49-F238E27FC236}">
                <a16:creationId xmlns:a16="http://schemas.microsoft.com/office/drawing/2014/main" id="{8FC1EE49-F1E2-3917-BDC1-C07F6198B013}"/>
              </a:ext>
            </a:extLst>
          </p:cNvPr>
          <p:cNvSpPr/>
          <p:nvPr userDrawn="1"/>
        </p:nvSpPr>
        <p:spPr>
          <a:xfrm>
            <a:off x="-2614751" y="-3570761"/>
            <a:ext cx="4731424" cy="5023863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solidFill>
            <a:srgbClr val="5990B4"/>
          </a:soli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7B52E18-7FE8-494A-5361-A4F4A7699B2B}"/>
              </a:ext>
            </a:extLst>
          </p:cNvPr>
          <p:cNvSpPr/>
          <p:nvPr userDrawn="1"/>
        </p:nvSpPr>
        <p:spPr>
          <a:xfrm>
            <a:off x="6360799" y="0"/>
            <a:ext cx="5925794" cy="6889529"/>
          </a:xfrm>
          <a:prstGeom prst="rect">
            <a:avLst/>
          </a:prstGeom>
          <a:gradFill flip="none" rotWithShape="1">
            <a:gsLst>
              <a:gs pos="36000">
                <a:srgbClr val="3283C4"/>
              </a:gs>
              <a:gs pos="0">
                <a:srgbClr val="2B73B8"/>
              </a:gs>
              <a:gs pos="100000">
                <a:srgbClr val="41A3D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Marcador de texto 21">
            <a:extLst>
              <a:ext uri="{FF2B5EF4-FFF2-40B4-BE49-F238E27FC236}">
                <a16:creationId xmlns:a16="http://schemas.microsoft.com/office/drawing/2014/main" id="{1AF9B3A0-8619-4A2B-8D99-F416B94D116F}"/>
              </a:ext>
            </a:extLst>
          </p:cNvPr>
          <p:cNvSpPr>
            <a:spLocks noGrp="1" noChangeAspect="1"/>
          </p:cNvSpPr>
          <p:nvPr>
            <p:ph type="body" sz="quarter" idx="33" hasCustomPrompt="1"/>
          </p:nvPr>
        </p:nvSpPr>
        <p:spPr>
          <a:xfrm>
            <a:off x="7294179" y="901700"/>
            <a:ext cx="4090714" cy="5164959"/>
          </a:xfrm>
        </p:spPr>
        <p:txBody>
          <a:bodyPr wrap="square" numCol="1" spcCol="360000">
            <a:noAutofit/>
          </a:bodyPr>
          <a:lstStyle>
            <a:lvl1pPr marL="0" indent="0">
              <a:lnSpc>
                <a:spcPts val="1500"/>
              </a:lnSpc>
              <a:buNone/>
              <a:defRPr sz="100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s-ES" dirty="0"/>
              <a:t>Este párrafo describe la imagen de arriba, pero no te pases con el texto que no se trata de aburrir al personal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Maecenas</a:t>
            </a:r>
            <a:r>
              <a:rPr lang="es-ES" dirty="0"/>
              <a:t> vehicula at mauris et </a:t>
            </a:r>
            <a:r>
              <a:rPr lang="es-ES" dirty="0" err="1"/>
              <a:t>luctus</a:t>
            </a:r>
            <a:r>
              <a:rPr lang="es-ES" dirty="0"/>
              <a:t>. Sed id </a:t>
            </a:r>
            <a:r>
              <a:rPr lang="es-ES" dirty="0" err="1"/>
              <a:t>nulla</a:t>
            </a:r>
            <a:r>
              <a:rPr lang="es-ES" dirty="0"/>
              <a:t> ac mauris </a:t>
            </a:r>
            <a:r>
              <a:rPr lang="es-ES" dirty="0" err="1"/>
              <a:t>volutpat</a:t>
            </a:r>
            <a:r>
              <a:rPr lang="es-ES" dirty="0"/>
              <a:t> lacinia. </a:t>
            </a:r>
            <a:r>
              <a:rPr lang="es-ES" dirty="0" err="1"/>
              <a:t>Nullam</a:t>
            </a:r>
            <a:r>
              <a:rPr lang="es-ES" dirty="0"/>
              <a:t> </a:t>
            </a:r>
            <a:r>
              <a:rPr lang="es-ES" dirty="0" err="1"/>
              <a:t>pretium</a:t>
            </a:r>
            <a:r>
              <a:rPr lang="es-ES" dirty="0"/>
              <a:t> neque vitae </a:t>
            </a:r>
            <a:r>
              <a:rPr lang="es-ES" dirty="0" err="1"/>
              <a:t>rutrum</a:t>
            </a:r>
            <a:r>
              <a:rPr lang="es-ES" dirty="0"/>
              <a:t> </a:t>
            </a:r>
            <a:r>
              <a:rPr lang="es-ES" dirty="0" err="1"/>
              <a:t>finibus</a:t>
            </a:r>
            <a:r>
              <a:rPr lang="es-ES" dirty="0"/>
              <a:t>. </a:t>
            </a:r>
            <a:r>
              <a:rPr lang="es-ES" dirty="0" err="1"/>
              <a:t>Phasellus</a:t>
            </a:r>
            <a:r>
              <a:rPr lang="es-ES" dirty="0"/>
              <a:t> ornare ante </a:t>
            </a:r>
            <a:r>
              <a:rPr lang="es-ES" dirty="0" err="1"/>
              <a:t>efficitur</a:t>
            </a:r>
            <a:r>
              <a:rPr lang="es-ES" dirty="0"/>
              <a:t> </a:t>
            </a:r>
            <a:r>
              <a:rPr lang="es-ES" dirty="0" err="1"/>
              <a:t>lectus</a:t>
            </a:r>
            <a:r>
              <a:rPr lang="es-ES" dirty="0"/>
              <a:t> </a:t>
            </a:r>
            <a:r>
              <a:rPr lang="es-ES" dirty="0" err="1"/>
              <a:t>pellentesque</a:t>
            </a:r>
            <a:r>
              <a:rPr lang="es-ES" dirty="0"/>
              <a:t>, sed </a:t>
            </a:r>
            <a:r>
              <a:rPr lang="es-ES" dirty="0" err="1"/>
              <a:t>maximus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. </a:t>
            </a:r>
            <a:r>
              <a:rPr lang="es-ES" dirty="0" err="1"/>
              <a:t>Morbi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placerat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. In vitae odio </a:t>
            </a:r>
            <a:r>
              <a:rPr lang="es-ES" dirty="0" err="1"/>
              <a:t>nisl</a:t>
            </a:r>
            <a:r>
              <a:rPr lang="es-ES" dirty="0"/>
              <a:t>. Sed </a:t>
            </a:r>
            <a:r>
              <a:rPr lang="es-ES" dirty="0" err="1"/>
              <a:t>eu</a:t>
            </a:r>
            <a:r>
              <a:rPr lang="es-ES" dirty="0"/>
              <a:t> ex a ante </a:t>
            </a:r>
            <a:r>
              <a:rPr lang="es-ES" dirty="0" err="1"/>
              <a:t>congue</a:t>
            </a:r>
            <a:r>
              <a:rPr lang="es-ES" dirty="0"/>
              <a:t> </a:t>
            </a:r>
            <a:r>
              <a:rPr lang="es-ES" dirty="0" err="1"/>
              <a:t>convallis</a:t>
            </a:r>
            <a:r>
              <a:rPr lang="es-ES" dirty="0"/>
              <a:t> </a:t>
            </a:r>
            <a:r>
              <a:rPr lang="es-ES" dirty="0" err="1"/>
              <a:t>nec</a:t>
            </a:r>
            <a:r>
              <a:rPr lang="es-ES" dirty="0"/>
              <a:t> quis </a:t>
            </a:r>
            <a:r>
              <a:rPr lang="es-ES" dirty="0" err="1"/>
              <a:t>augue</a:t>
            </a:r>
            <a:r>
              <a:rPr lang="es-ES" dirty="0"/>
              <a:t>.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Maecenas</a:t>
            </a:r>
            <a:r>
              <a:rPr lang="es-ES" dirty="0"/>
              <a:t> vehicula at mauris et </a:t>
            </a:r>
            <a:r>
              <a:rPr lang="es-ES" dirty="0" err="1"/>
              <a:t>luctus</a:t>
            </a:r>
            <a:r>
              <a:rPr lang="es-ES" dirty="0"/>
              <a:t>. Sed id </a:t>
            </a:r>
            <a:r>
              <a:rPr lang="es-ES" dirty="0" err="1"/>
              <a:t>nulla</a:t>
            </a:r>
            <a:r>
              <a:rPr lang="es-ES" dirty="0"/>
              <a:t> ac mauris </a:t>
            </a:r>
            <a:r>
              <a:rPr lang="es-ES" dirty="0" err="1"/>
              <a:t>volutpat</a:t>
            </a:r>
            <a:r>
              <a:rPr lang="es-ES" dirty="0"/>
              <a:t> lacinia. </a:t>
            </a:r>
            <a:r>
              <a:rPr lang="es-ES" dirty="0" err="1"/>
              <a:t>Nullam</a:t>
            </a:r>
            <a:r>
              <a:rPr lang="es-ES" dirty="0"/>
              <a:t> </a:t>
            </a:r>
            <a:r>
              <a:rPr lang="es-ES" dirty="0" err="1"/>
              <a:t>pretium</a:t>
            </a:r>
            <a:r>
              <a:rPr lang="es-ES" dirty="0"/>
              <a:t> neque vitae </a:t>
            </a:r>
            <a:r>
              <a:rPr lang="es-ES" dirty="0" err="1"/>
              <a:t>rutrum</a:t>
            </a:r>
            <a:r>
              <a:rPr lang="es-ES" dirty="0"/>
              <a:t> </a:t>
            </a:r>
            <a:r>
              <a:rPr lang="es-ES" dirty="0" err="1"/>
              <a:t>finibus</a:t>
            </a:r>
            <a:r>
              <a:rPr lang="es-ES" dirty="0"/>
              <a:t>. </a:t>
            </a:r>
            <a:r>
              <a:rPr lang="es-ES" dirty="0" err="1"/>
              <a:t>Phasellus</a:t>
            </a:r>
            <a:r>
              <a:rPr lang="es-ES" dirty="0"/>
              <a:t> ornare ante </a:t>
            </a:r>
            <a:r>
              <a:rPr lang="es-ES" dirty="0" err="1"/>
              <a:t>efficitur</a:t>
            </a:r>
            <a:r>
              <a:rPr lang="es-ES" dirty="0"/>
              <a:t> </a:t>
            </a:r>
            <a:r>
              <a:rPr lang="es-ES" dirty="0" err="1"/>
              <a:t>lectus</a:t>
            </a:r>
            <a:r>
              <a:rPr lang="es-ES" dirty="0"/>
              <a:t> </a:t>
            </a:r>
            <a:r>
              <a:rPr lang="es-ES" dirty="0" err="1"/>
              <a:t>pellentesque</a:t>
            </a:r>
            <a:r>
              <a:rPr lang="es-ES" dirty="0"/>
              <a:t>, sed </a:t>
            </a:r>
            <a:r>
              <a:rPr lang="es-ES" dirty="0" err="1"/>
              <a:t>maximus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. </a:t>
            </a:r>
            <a:r>
              <a:rPr lang="es-ES" dirty="0" err="1"/>
              <a:t>Morbi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placerat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. In vitae odio </a:t>
            </a:r>
            <a:r>
              <a:rPr lang="es-ES" dirty="0" err="1"/>
              <a:t>nisl</a:t>
            </a:r>
            <a:r>
              <a:rPr lang="es-ES" dirty="0"/>
              <a:t>. Sed </a:t>
            </a:r>
            <a:r>
              <a:rPr lang="es-ES" dirty="0" err="1"/>
              <a:t>eu</a:t>
            </a:r>
            <a:r>
              <a:rPr lang="es-ES" dirty="0"/>
              <a:t> ex a ante </a:t>
            </a:r>
            <a:r>
              <a:rPr lang="es-ES" dirty="0" err="1"/>
              <a:t>congue</a:t>
            </a:r>
            <a:r>
              <a:rPr lang="es-ES" dirty="0"/>
              <a:t> </a:t>
            </a:r>
            <a:r>
              <a:rPr lang="es-ES" dirty="0" err="1"/>
              <a:t>convallis</a:t>
            </a:r>
            <a:r>
              <a:rPr lang="es-ES" dirty="0"/>
              <a:t> </a:t>
            </a:r>
            <a:r>
              <a:rPr lang="es-ES" dirty="0" err="1"/>
              <a:t>nec</a:t>
            </a:r>
            <a:r>
              <a:rPr lang="es-ES" dirty="0"/>
              <a:t> quis </a:t>
            </a:r>
            <a:r>
              <a:rPr lang="es-ES" dirty="0" err="1"/>
              <a:t>augue</a:t>
            </a:r>
            <a:r>
              <a:rPr lang="es-ES" dirty="0"/>
              <a:t>.</a:t>
            </a:r>
          </a:p>
          <a:p>
            <a:pPr lvl="0"/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Maecenas</a:t>
            </a:r>
            <a:r>
              <a:rPr lang="es-ES" dirty="0"/>
              <a:t> vehicula at mauris et </a:t>
            </a:r>
            <a:r>
              <a:rPr lang="es-ES" dirty="0" err="1"/>
              <a:t>luctus</a:t>
            </a:r>
            <a:r>
              <a:rPr lang="es-ES" dirty="0"/>
              <a:t>. Sed id </a:t>
            </a:r>
            <a:r>
              <a:rPr lang="es-ES" dirty="0" err="1"/>
              <a:t>nulla</a:t>
            </a:r>
            <a:r>
              <a:rPr lang="es-ES" dirty="0"/>
              <a:t> ac mauris </a:t>
            </a:r>
            <a:r>
              <a:rPr lang="es-ES" dirty="0" err="1"/>
              <a:t>volutpat</a:t>
            </a:r>
            <a:r>
              <a:rPr lang="es-ES" dirty="0"/>
              <a:t> lacinia. </a:t>
            </a:r>
            <a:r>
              <a:rPr lang="es-ES" dirty="0" err="1"/>
              <a:t>Nullam</a:t>
            </a:r>
            <a:r>
              <a:rPr lang="es-ES" dirty="0"/>
              <a:t> </a:t>
            </a:r>
            <a:r>
              <a:rPr lang="es-ES" dirty="0" err="1"/>
              <a:t>pretium</a:t>
            </a:r>
            <a:r>
              <a:rPr lang="es-ES" dirty="0"/>
              <a:t> neque vitae </a:t>
            </a:r>
            <a:r>
              <a:rPr lang="es-ES" dirty="0" err="1"/>
              <a:t>rutrum</a:t>
            </a:r>
            <a:r>
              <a:rPr lang="es-ES" dirty="0"/>
              <a:t> </a:t>
            </a:r>
            <a:r>
              <a:rPr lang="es-ES" dirty="0" err="1"/>
              <a:t>finibus</a:t>
            </a:r>
            <a:r>
              <a:rPr lang="es-ES" dirty="0"/>
              <a:t>. </a:t>
            </a:r>
            <a:r>
              <a:rPr lang="es-ES" dirty="0" err="1"/>
              <a:t>Phasellus</a:t>
            </a:r>
            <a:r>
              <a:rPr lang="es-ES" dirty="0"/>
              <a:t> ornare ante </a:t>
            </a:r>
            <a:r>
              <a:rPr lang="es-ES" dirty="0" err="1"/>
              <a:t>efficitur</a:t>
            </a:r>
            <a:r>
              <a:rPr lang="es-ES" dirty="0"/>
              <a:t> </a:t>
            </a:r>
            <a:r>
              <a:rPr lang="es-ES" dirty="0" err="1"/>
              <a:t>lectus</a:t>
            </a:r>
            <a:r>
              <a:rPr lang="es-ES" dirty="0"/>
              <a:t> </a:t>
            </a:r>
            <a:r>
              <a:rPr lang="es-ES" dirty="0" err="1"/>
              <a:t>pellentesque</a:t>
            </a:r>
            <a:r>
              <a:rPr lang="es-ES" dirty="0"/>
              <a:t>, sed </a:t>
            </a:r>
            <a:r>
              <a:rPr lang="es-ES" dirty="0" err="1"/>
              <a:t>maximus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. </a:t>
            </a:r>
            <a:r>
              <a:rPr lang="es-ES" dirty="0" err="1"/>
              <a:t>Morbi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placerat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. In vitae odio </a:t>
            </a:r>
            <a:r>
              <a:rPr lang="es-ES" dirty="0" err="1"/>
              <a:t>nisl</a:t>
            </a:r>
            <a:r>
              <a:rPr lang="es-ES" dirty="0"/>
              <a:t>. Sed </a:t>
            </a:r>
            <a:r>
              <a:rPr lang="es-ES" dirty="0" err="1"/>
              <a:t>eu</a:t>
            </a:r>
            <a:r>
              <a:rPr lang="es-ES" dirty="0"/>
              <a:t> ex a ante </a:t>
            </a:r>
            <a:r>
              <a:rPr lang="es-ES" dirty="0" err="1"/>
              <a:t>congue</a:t>
            </a:r>
            <a:r>
              <a:rPr lang="es-ES" dirty="0"/>
              <a:t> </a:t>
            </a:r>
            <a:r>
              <a:rPr lang="es-ES" dirty="0" err="1"/>
              <a:t>convallis</a:t>
            </a:r>
            <a:r>
              <a:rPr lang="es-ES" dirty="0"/>
              <a:t> </a:t>
            </a:r>
            <a:r>
              <a:rPr lang="es-ES" dirty="0" err="1"/>
              <a:t>nec</a:t>
            </a:r>
            <a:r>
              <a:rPr lang="es-ES" dirty="0"/>
              <a:t> quis </a:t>
            </a:r>
            <a:r>
              <a:rPr lang="es-ES" dirty="0" err="1"/>
              <a:t>augue</a:t>
            </a:r>
            <a:r>
              <a:rPr lang="es-ES" dirty="0"/>
              <a:t>.</a:t>
            </a:r>
          </a:p>
          <a:p>
            <a:pPr lvl="0"/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Maecenas</a:t>
            </a:r>
            <a:r>
              <a:rPr lang="es-ES" dirty="0"/>
              <a:t> vehicula at mauris et </a:t>
            </a:r>
            <a:r>
              <a:rPr lang="es-ES" dirty="0" err="1"/>
              <a:t>luctus</a:t>
            </a:r>
            <a:r>
              <a:rPr lang="es-ES" dirty="0"/>
              <a:t>. Sed id </a:t>
            </a:r>
            <a:r>
              <a:rPr lang="es-ES" dirty="0" err="1"/>
              <a:t>nulla</a:t>
            </a:r>
            <a:r>
              <a:rPr lang="es-ES" dirty="0"/>
              <a:t> ac mauris </a:t>
            </a:r>
            <a:r>
              <a:rPr lang="es-ES" dirty="0" err="1"/>
              <a:t>volutpat</a:t>
            </a:r>
            <a:r>
              <a:rPr lang="es-ES" dirty="0"/>
              <a:t> lacinia. </a:t>
            </a:r>
            <a:r>
              <a:rPr lang="es-ES" dirty="0" err="1"/>
              <a:t>Nullam</a:t>
            </a:r>
            <a:r>
              <a:rPr lang="es-ES" dirty="0"/>
              <a:t> </a:t>
            </a:r>
            <a:r>
              <a:rPr lang="es-ES" dirty="0" err="1"/>
              <a:t>pretium</a:t>
            </a:r>
            <a:r>
              <a:rPr lang="es-ES" dirty="0"/>
              <a:t> neque ornare ante </a:t>
            </a:r>
            <a:r>
              <a:rPr lang="es-ES" dirty="0" err="1"/>
              <a:t>efficitur</a:t>
            </a:r>
            <a:r>
              <a:rPr lang="es-ES" dirty="0"/>
              <a:t> </a:t>
            </a:r>
            <a:r>
              <a:rPr lang="es-ES" dirty="0" err="1"/>
              <a:t>lectus</a:t>
            </a:r>
            <a:r>
              <a:rPr lang="es-ES" dirty="0"/>
              <a:t> </a:t>
            </a:r>
            <a:r>
              <a:rPr lang="es-ES" dirty="0" err="1"/>
              <a:t>pellentesque</a:t>
            </a:r>
            <a:r>
              <a:rPr lang="es-ES" dirty="0"/>
              <a:t>, sed </a:t>
            </a:r>
            <a:r>
              <a:rPr lang="es-ES" dirty="0" err="1"/>
              <a:t>maximus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. </a:t>
            </a:r>
            <a:r>
              <a:rPr lang="es-ES" dirty="0" err="1"/>
              <a:t>Morbi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placerat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. In vitae odio </a:t>
            </a:r>
            <a:r>
              <a:rPr lang="es-ES" dirty="0" err="1"/>
              <a:t>nisl</a:t>
            </a:r>
            <a:r>
              <a:rPr lang="es-ES" dirty="0"/>
              <a:t>. Sed </a:t>
            </a:r>
            <a:r>
              <a:rPr lang="es-ES" dirty="0" err="1"/>
              <a:t>eu</a:t>
            </a:r>
            <a:r>
              <a:rPr lang="es-ES" dirty="0"/>
              <a:t> ex a ante </a:t>
            </a:r>
            <a:r>
              <a:rPr lang="es-ES" dirty="0" err="1"/>
              <a:t>congue</a:t>
            </a:r>
            <a:r>
              <a:rPr lang="es-ES" dirty="0"/>
              <a:t> </a:t>
            </a:r>
            <a:r>
              <a:rPr lang="es-ES" dirty="0" err="1"/>
              <a:t>convallis</a:t>
            </a:r>
            <a:r>
              <a:rPr lang="es-ES" dirty="0"/>
              <a:t> </a:t>
            </a:r>
            <a:r>
              <a:rPr lang="es-ES" dirty="0" err="1"/>
              <a:t>nec</a:t>
            </a:r>
            <a:r>
              <a:rPr lang="es-ES" dirty="0"/>
              <a:t> quis </a:t>
            </a:r>
            <a:r>
              <a:rPr lang="es-ES" dirty="0" err="1"/>
              <a:t>augue</a:t>
            </a:r>
            <a:r>
              <a:rPr lang="es-ES" dirty="0"/>
              <a:t>.</a:t>
            </a:r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133E4B76-B4AF-376C-96C4-9DC830805A6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060029" y="3703631"/>
            <a:ext cx="3563006" cy="1382111"/>
          </a:xfrm>
        </p:spPr>
        <p:txBody>
          <a:bodyPr bIns="720000">
            <a:noAutofit/>
          </a:bodyPr>
          <a:lstStyle>
            <a:lvl1pPr marL="0" indent="0" algn="l">
              <a:lnSpc>
                <a:spcPts val="1640"/>
              </a:lnSpc>
              <a:buNone/>
              <a:defRPr sz="1200" b="1" i="0">
                <a:solidFill>
                  <a:srgbClr val="5990B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Un destacado muy de color, muy destacado. , </a:t>
            </a:r>
            <a:r>
              <a:rPr lang="es-ES" dirty="0" err="1"/>
              <a:t>lacus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cursus</a:t>
            </a:r>
            <a:r>
              <a:rPr lang="es-ES" dirty="0"/>
              <a:t> </a:t>
            </a:r>
            <a:r>
              <a:rPr lang="es-ES" dirty="0" err="1"/>
              <a:t>consectetur</a:t>
            </a:r>
            <a:r>
              <a:rPr lang="es-ES" dirty="0"/>
              <a:t>, libero </a:t>
            </a:r>
            <a:r>
              <a:rPr lang="es-ES" dirty="0" err="1"/>
              <a:t>est</a:t>
            </a:r>
            <a:r>
              <a:rPr lang="es-ES" dirty="0"/>
              <a:t> </a:t>
            </a:r>
            <a:r>
              <a:rPr lang="es-ES" dirty="0" err="1"/>
              <a:t>sollicitudin</a:t>
            </a:r>
            <a:r>
              <a:rPr lang="es-ES" dirty="0"/>
              <a:t> </a:t>
            </a:r>
            <a:r>
              <a:rPr lang="es-ES" dirty="0" err="1"/>
              <a:t>metus</a:t>
            </a:r>
            <a:r>
              <a:rPr lang="es-ES" dirty="0"/>
              <a:t>, </a:t>
            </a:r>
            <a:r>
              <a:rPr lang="es-ES" dirty="0" err="1"/>
              <a:t>tempor</a:t>
            </a:r>
            <a:r>
              <a:rPr lang="es-ES" dirty="0"/>
              <a:t> </a:t>
            </a:r>
            <a:r>
              <a:rPr lang="es-ES" dirty="0" err="1"/>
              <a:t>interdum</a:t>
            </a:r>
            <a:r>
              <a:rPr lang="es-ES" dirty="0"/>
              <a:t> </a:t>
            </a:r>
            <a:r>
              <a:rPr lang="es-ES" dirty="0" err="1"/>
              <a:t>augue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 ut </a:t>
            </a:r>
            <a:r>
              <a:rPr lang="es-ES" dirty="0" err="1"/>
              <a:t>ligula</a:t>
            </a:r>
            <a:r>
              <a:rPr lang="es-ES" dirty="0"/>
              <a:t>. </a:t>
            </a:r>
            <a:r>
              <a:rPr lang="es-ES" dirty="0" err="1"/>
              <a:t>Fusce</a:t>
            </a:r>
            <a:r>
              <a:rPr lang="es-ES" dirty="0"/>
              <a:t> </a:t>
            </a:r>
            <a:r>
              <a:rPr lang="es-ES" dirty="0" err="1"/>
              <a:t>pharetra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, </a:t>
            </a:r>
            <a:r>
              <a:rPr lang="es-ES" dirty="0" err="1"/>
              <a:t>eu</a:t>
            </a:r>
            <a:r>
              <a:rPr lang="es-ES" dirty="0"/>
              <a:t> lacinia </a:t>
            </a:r>
            <a:r>
              <a:rPr lang="es-ES" dirty="0" err="1"/>
              <a:t>ligula</a:t>
            </a:r>
            <a:r>
              <a:rPr lang="es-ES" dirty="0"/>
              <a:t> </a:t>
            </a:r>
            <a:r>
              <a:rPr lang="es-ES" dirty="0" err="1"/>
              <a:t>mattis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 et pre</a:t>
            </a:r>
          </a:p>
        </p:txBody>
      </p:sp>
      <p:sp>
        <p:nvSpPr>
          <p:cNvPr id="16" name="Trapecio 15">
            <a:extLst>
              <a:ext uri="{FF2B5EF4-FFF2-40B4-BE49-F238E27FC236}">
                <a16:creationId xmlns:a16="http://schemas.microsoft.com/office/drawing/2014/main" id="{1E0DCEE9-2C38-888F-5124-51BD154FD441}"/>
              </a:ext>
            </a:extLst>
          </p:cNvPr>
          <p:cNvSpPr/>
          <p:nvPr userDrawn="1"/>
        </p:nvSpPr>
        <p:spPr>
          <a:xfrm>
            <a:off x="5453574" y="5421996"/>
            <a:ext cx="1218901" cy="1467534"/>
          </a:xfrm>
          <a:custGeom>
            <a:avLst/>
            <a:gdLst>
              <a:gd name="connsiteX0" fmla="*/ 0 w 1343429"/>
              <a:gd name="connsiteY0" fmla="*/ 1467534 h 1467534"/>
              <a:gd name="connsiteX1" fmla="*/ 335857 w 1343429"/>
              <a:gd name="connsiteY1" fmla="*/ 0 h 1467534"/>
              <a:gd name="connsiteX2" fmla="*/ 1007572 w 1343429"/>
              <a:gd name="connsiteY2" fmla="*/ 0 h 1467534"/>
              <a:gd name="connsiteX3" fmla="*/ 1343429 w 1343429"/>
              <a:gd name="connsiteY3" fmla="*/ 1467534 h 1467534"/>
              <a:gd name="connsiteX4" fmla="*/ 0 w 1343429"/>
              <a:gd name="connsiteY4" fmla="*/ 1467534 h 1467534"/>
              <a:gd name="connsiteX0" fmla="*/ 0 w 1669249"/>
              <a:gd name="connsiteY0" fmla="*/ 1467534 h 1467534"/>
              <a:gd name="connsiteX1" fmla="*/ 661677 w 1669249"/>
              <a:gd name="connsiteY1" fmla="*/ 0 h 1467534"/>
              <a:gd name="connsiteX2" fmla="*/ 1333392 w 1669249"/>
              <a:gd name="connsiteY2" fmla="*/ 0 h 1467534"/>
              <a:gd name="connsiteX3" fmla="*/ 1669249 w 1669249"/>
              <a:gd name="connsiteY3" fmla="*/ 1467534 h 1467534"/>
              <a:gd name="connsiteX4" fmla="*/ 0 w 1669249"/>
              <a:gd name="connsiteY4" fmla="*/ 1467534 h 146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9249" h="1467534">
                <a:moveTo>
                  <a:pt x="0" y="1467534"/>
                </a:moveTo>
                <a:lnTo>
                  <a:pt x="661677" y="0"/>
                </a:lnTo>
                <a:lnTo>
                  <a:pt x="1333392" y="0"/>
                </a:lnTo>
                <a:lnTo>
                  <a:pt x="1669249" y="1467534"/>
                </a:lnTo>
                <a:lnTo>
                  <a:pt x="0" y="1467534"/>
                </a:lnTo>
                <a:close/>
              </a:path>
            </a:pathLst>
          </a:custGeom>
          <a:solidFill>
            <a:srgbClr val="2B73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Marcador de texto 17">
            <a:extLst>
              <a:ext uri="{FF2B5EF4-FFF2-40B4-BE49-F238E27FC236}">
                <a16:creationId xmlns:a16="http://schemas.microsoft.com/office/drawing/2014/main" id="{FEA8FE77-2D7D-B7FE-1C9E-4631F02763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5432" y="2319974"/>
            <a:ext cx="4751602" cy="773517"/>
          </a:xfrm>
        </p:spPr>
        <p:txBody>
          <a:bodyPr bIns="720000">
            <a:normAutofit/>
          </a:bodyPr>
          <a:lstStyle>
            <a:lvl1pPr marL="0" indent="0">
              <a:lnSpc>
                <a:spcPts val="2040"/>
              </a:lnSpc>
              <a:buNone/>
              <a:defRPr sz="1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24" name="Marcador de texto 17">
            <a:extLst>
              <a:ext uri="{FF2B5EF4-FFF2-40B4-BE49-F238E27FC236}">
                <a16:creationId xmlns:a16="http://schemas.microsoft.com/office/drawing/2014/main" id="{D07B9F65-49FA-943F-30C4-BADB2992E6D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65432" y="1622223"/>
            <a:ext cx="4251960" cy="697751"/>
          </a:xfrm>
        </p:spPr>
        <p:txBody>
          <a:bodyPr bIns="720000">
            <a:noAutofit/>
          </a:bodyPr>
          <a:lstStyle>
            <a:lvl1pPr marL="0" indent="0">
              <a:lnSpc>
                <a:spcPct val="90000"/>
              </a:lnSpc>
              <a:buNone/>
              <a:defRPr sz="3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es un titular</a:t>
            </a:r>
          </a:p>
        </p:txBody>
      </p:sp>
    </p:spTree>
    <p:extLst>
      <p:ext uri="{BB962C8B-B14F-4D97-AF65-F5344CB8AC3E}">
        <p14:creationId xmlns:p14="http://schemas.microsoft.com/office/powerpoint/2010/main" val="258835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áfico 43">
            <a:extLst>
              <a:ext uri="{FF2B5EF4-FFF2-40B4-BE49-F238E27FC236}">
                <a16:creationId xmlns:a16="http://schemas.microsoft.com/office/drawing/2014/main" id="{8FC1EE49-F1E2-3917-BDC1-C07F6198B013}"/>
              </a:ext>
            </a:extLst>
          </p:cNvPr>
          <p:cNvSpPr/>
          <p:nvPr userDrawn="1"/>
        </p:nvSpPr>
        <p:spPr>
          <a:xfrm>
            <a:off x="-2671395" y="-3821614"/>
            <a:ext cx="4731424" cy="5023863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solidFill>
            <a:srgbClr val="5990B4"/>
          </a:soli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7B52E18-7FE8-494A-5361-A4F4A7699B2B}"/>
              </a:ext>
            </a:extLst>
          </p:cNvPr>
          <p:cNvSpPr/>
          <p:nvPr userDrawn="1"/>
        </p:nvSpPr>
        <p:spPr>
          <a:xfrm>
            <a:off x="6360799" y="0"/>
            <a:ext cx="5925794" cy="6889529"/>
          </a:xfrm>
          <a:prstGeom prst="rect">
            <a:avLst/>
          </a:prstGeom>
          <a:gradFill flip="none" rotWithShape="1">
            <a:gsLst>
              <a:gs pos="0">
                <a:srgbClr val="5990B4"/>
              </a:gs>
              <a:gs pos="100000">
                <a:srgbClr val="0069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Trapecio 15">
            <a:extLst>
              <a:ext uri="{FF2B5EF4-FFF2-40B4-BE49-F238E27FC236}">
                <a16:creationId xmlns:a16="http://schemas.microsoft.com/office/drawing/2014/main" id="{1E0DCEE9-2C38-888F-5124-51BD154FD441}"/>
              </a:ext>
            </a:extLst>
          </p:cNvPr>
          <p:cNvSpPr/>
          <p:nvPr userDrawn="1"/>
        </p:nvSpPr>
        <p:spPr>
          <a:xfrm>
            <a:off x="5256047" y="5421996"/>
            <a:ext cx="1669249" cy="1467534"/>
          </a:xfrm>
          <a:custGeom>
            <a:avLst/>
            <a:gdLst>
              <a:gd name="connsiteX0" fmla="*/ 0 w 1343429"/>
              <a:gd name="connsiteY0" fmla="*/ 1467534 h 1467534"/>
              <a:gd name="connsiteX1" fmla="*/ 335857 w 1343429"/>
              <a:gd name="connsiteY1" fmla="*/ 0 h 1467534"/>
              <a:gd name="connsiteX2" fmla="*/ 1007572 w 1343429"/>
              <a:gd name="connsiteY2" fmla="*/ 0 h 1467534"/>
              <a:gd name="connsiteX3" fmla="*/ 1343429 w 1343429"/>
              <a:gd name="connsiteY3" fmla="*/ 1467534 h 1467534"/>
              <a:gd name="connsiteX4" fmla="*/ 0 w 1343429"/>
              <a:gd name="connsiteY4" fmla="*/ 1467534 h 1467534"/>
              <a:gd name="connsiteX0" fmla="*/ 0 w 1669249"/>
              <a:gd name="connsiteY0" fmla="*/ 1467534 h 1467534"/>
              <a:gd name="connsiteX1" fmla="*/ 661677 w 1669249"/>
              <a:gd name="connsiteY1" fmla="*/ 0 h 1467534"/>
              <a:gd name="connsiteX2" fmla="*/ 1333392 w 1669249"/>
              <a:gd name="connsiteY2" fmla="*/ 0 h 1467534"/>
              <a:gd name="connsiteX3" fmla="*/ 1669249 w 1669249"/>
              <a:gd name="connsiteY3" fmla="*/ 1467534 h 1467534"/>
              <a:gd name="connsiteX4" fmla="*/ 0 w 1669249"/>
              <a:gd name="connsiteY4" fmla="*/ 1467534 h 146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9249" h="1467534">
                <a:moveTo>
                  <a:pt x="0" y="1467534"/>
                </a:moveTo>
                <a:lnTo>
                  <a:pt x="661677" y="0"/>
                </a:lnTo>
                <a:lnTo>
                  <a:pt x="1333392" y="0"/>
                </a:lnTo>
                <a:lnTo>
                  <a:pt x="1669249" y="1467534"/>
                </a:lnTo>
                <a:lnTo>
                  <a:pt x="0" y="1467534"/>
                </a:lnTo>
                <a:close/>
              </a:path>
            </a:pathLst>
          </a:custGeom>
          <a:solidFill>
            <a:srgbClr val="5990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texto 21">
            <a:extLst>
              <a:ext uri="{FF2B5EF4-FFF2-40B4-BE49-F238E27FC236}">
                <a16:creationId xmlns:a16="http://schemas.microsoft.com/office/drawing/2014/main" id="{07E8426A-A02C-90B9-8AF8-596A8CA2CA26}"/>
              </a:ext>
            </a:extLst>
          </p:cNvPr>
          <p:cNvSpPr>
            <a:spLocks noGrp="1" noChangeAspect="1"/>
          </p:cNvSpPr>
          <p:nvPr>
            <p:ph type="body" sz="quarter" idx="33" hasCustomPrompt="1"/>
          </p:nvPr>
        </p:nvSpPr>
        <p:spPr>
          <a:xfrm>
            <a:off x="7294179" y="901700"/>
            <a:ext cx="4090714" cy="5164959"/>
          </a:xfrm>
        </p:spPr>
        <p:txBody>
          <a:bodyPr wrap="square" numCol="1" spcCol="360000">
            <a:noAutofit/>
          </a:bodyPr>
          <a:lstStyle>
            <a:lvl1pPr marL="0" indent="0">
              <a:lnSpc>
                <a:spcPts val="1500"/>
              </a:lnSpc>
              <a:buNone/>
              <a:defRPr sz="100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s-ES" dirty="0"/>
              <a:t>Este párrafo describe la imagen de arriba, pero no te pases con el texto que no se trata de aburrir al personal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Maecenas</a:t>
            </a:r>
            <a:r>
              <a:rPr lang="es-ES" dirty="0"/>
              <a:t> vehicula at mauris et </a:t>
            </a:r>
            <a:r>
              <a:rPr lang="es-ES" dirty="0" err="1"/>
              <a:t>luctus</a:t>
            </a:r>
            <a:r>
              <a:rPr lang="es-ES" dirty="0"/>
              <a:t>. Sed id </a:t>
            </a:r>
            <a:r>
              <a:rPr lang="es-ES" dirty="0" err="1"/>
              <a:t>nulla</a:t>
            </a:r>
            <a:r>
              <a:rPr lang="es-ES" dirty="0"/>
              <a:t> ac mauris </a:t>
            </a:r>
            <a:r>
              <a:rPr lang="es-ES" dirty="0" err="1"/>
              <a:t>volutpat</a:t>
            </a:r>
            <a:r>
              <a:rPr lang="es-ES" dirty="0"/>
              <a:t> lacinia. </a:t>
            </a:r>
            <a:r>
              <a:rPr lang="es-ES" dirty="0" err="1"/>
              <a:t>Nullam</a:t>
            </a:r>
            <a:r>
              <a:rPr lang="es-ES" dirty="0"/>
              <a:t> </a:t>
            </a:r>
            <a:r>
              <a:rPr lang="es-ES" dirty="0" err="1"/>
              <a:t>pretium</a:t>
            </a:r>
            <a:r>
              <a:rPr lang="es-ES" dirty="0"/>
              <a:t> neque vitae </a:t>
            </a:r>
            <a:r>
              <a:rPr lang="es-ES" dirty="0" err="1"/>
              <a:t>rutrum</a:t>
            </a:r>
            <a:r>
              <a:rPr lang="es-ES" dirty="0"/>
              <a:t> </a:t>
            </a:r>
            <a:r>
              <a:rPr lang="es-ES" dirty="0" err="1"/>
              <a:t>finibus</a:t>
            </a:r>
            <a:r>
              <a:rPr lang="es-ES" dirty="0"/>
              <a:t>. </a:t>
            </a:r>
            <a:r>
              <a:rPr lang="es-ES" dirty="0" err="1"/>
              <a:t>Phasellus</a:t>
            </a:r>
            <a:r>
              <a:rPr lang="es-ES" dirty="0"/>
              <a:t> ornare ante </a:t>
            </a:r>
            <a:r>
              <a:rPr lang="es-ES" dirty="0" err="1"/>
              <a:t>efficitur</a:t>
            </a:r>
            <a:r>
              <a:rPr lang="es-ES" dirty="0"/>
              <a:t> </a:t>
            </a:r>
            <a:r>
              <a:rPr lang="es-ES" dirty="0" err="1"/>
              <a:t>lectus</a:t>
            </a:r>
            <a:r>
              <a:rPr lang="es-ES" dirty="0"/>
              <a:t> </a:t>
            </a:r>
            <a:r>
              <a:rPr lang="es-ES" dirty="0" err="1"/>
              <a:t>pellentesque</a:t>
            </a:r>
            <a:r>
              <a:rPr lang="es-ES" dirty="0"/>
              <a:t>, sed </a:t>
            </a:r>
            <a:r>
              <a:rPr lang="es-ES" dirty="0" err="1"/>
              <a:t>maximus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. </a:t>
            </a:r>
            <a:r>
              <a:rPr lang="es-ES" dirty="0" err="1"/>
              <a:t>Morbi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placerat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. In vitae odio </a:t>
            </a:r>
            <a:r>
              <a:rPr lang="es-ES" dirty="0" err="1"/>
              <a:t>nisl</a:t>
            </a:r>
            <a:r>
              <a:rPr lang="es-ES" dirty="0"/>
              <a:t>. Sed </a:t>
            </a:r>
            <a:r>
              <a:rPr lang="es-ES" dirty="0" err="1"/>
              <a:t>eu</a:t>
            </a:r>
            <a:r>
              <a:rPr lang="es-ES" dirty="0"/>
              <a:t> ex a ante </a:t>
            </a:r>
            <a:r>
              <a:rPr lang="es-ES" dirty="0" err="1"/>
              <a:t>congue</a:t>
            </a:r>
            <a:r>
              <a:rPr lang="es-ES" dirty="0"/>
              <a:t> </a:t>
            </a:r>
            <a:r>
              <a:rPr lang="es-ES" dirty="0" err="1"/>
              <a:t>convallis</a:t>
            </a:r>
            <a:r>
              <a:rPr lang="es-ES" dirty="0"/>
              <a:t> </a:t>
            </a:r>
            <a:r>
              <a:rPr lang="es-ES" dirty="0" err="1"/>
              <a:t>nec</a:t>
            </a:r>
            <a:r>
              <a:rPr lang="es-ES" dirty="0"/>
              <a:t> quis </a:t>
            </a:r>
            <a:r>
              <a:rPr lang="es-ES" dirty="0" err="1"/>
              <a:t>augue</a:t>
            </a:r>
            <a:r>
              <a:rPr lang="es-ES" dirty="0"/>
              <a:t>.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Maecenas</a:t>
            </a:r>
            <a:r>
              <a:rPr lang="es-ES" dirty="0"/>
              <a:t> vehicula at mauris et </a:t>
            </a:r>
            <a:r>
              <a:rPr lang="es-ES" dirty="0" err="1"/>
              <a:t>luctus</a:t>
            </a:r>
            <a:r>
              <a:rPr lang="es-ES" dirty="0"/>
              <a:t>. Sed id </a:t>
            </a:r>
            <a:r>
              <a:rPr lang="es-ES" dirty="0" err="1"/>
              <a:t>nulla</a:t>
            </a:r>
            <a:r>
              <a:rPr lang="es-ES" dirty="0"/>
              <a:t> ac mauris </a:t>
            </a:r>
            <a:r>
              <a:rPr lang="es-ES" dirty="0" err="1"/>
              <a:t>volutpat</a:t>
            </a:r>
            <a:r>
              <a:rPr lang="es-ES" dirty="0"/>
              <a:t> lacinia. </a:t>
            </a:r>
            <a:r>
              <a:rPr lang="es-ES" dirty="0" err="1"/>
              <a:t>Nullam</a:t>
            </a:r>
            <a:r>
              <a:rPr lang="es-ES" dirty="0"/>
              <a:t> </a:t>
            </a:r>
            <a:r>
              <a:rPr lang="es-ES" dirty="0" err="1"/>
              <a:t>pretium</a:t>
            </a:r>
            <a:r>
              <a:rPr lang="es-ES" dirty="0"/>
              <a:t> neque vitae </a:t>
            </a:r>
            <a:r>
              <a:rPr lang="es-ES" dirty="0" err="1"/>
              <a:t>rutrum</a:t>
            </a:r>
            <a:r>
              <a:rPr lang="es-ES" dirty="0"/>
              <a:t> </a:t>
            </a:r>
            <a:r>
              <a:rPr lang="es-ES" dirty="0" err="1"/>
              <a:t>finibus</a:t>
            </a:r>
            <a:r>
              <a:rPr lang="es-ES" dirty="0"/>
              <a:t>. </a:t>
            </a:r>
            <a:r>
              <a:rPr lang="es-ES" dirty="0" err="1"/>
              <a:t>Phasellus</a:t>
            </a:r>
            <a:r>
              <a:rPr lang="es-ES" dirty="0"/>
              <a:t> ornare ante </a:t>
            </a:r>
            <a:r>
              <a:rPr lang="es-ES" dirty="0" err="1"/>
              <a:t>efficitur</a:t>
            </a:r>
            <a:r>
              <a:rPr lang="es-ES" dirty="0"/>
              <a:t> </a:t>
            </a:r>
            <a:r>
              <a:rPr lang="es-ES" dirty="0" err="1"/>
              <a:t>lectus</a:t>
            </a:r>
            <a:r>
              <a:rPr lang="es-ES" dirty="0"/>
              <a:t> </a:t>
            </a:r>
            <a:r>
              <a:rPr lang="es-ES" dirty="0" err="1"/>
              <a:t>pellentesque</a:t>
            </a:r>
            <a:r>
              <a:rPr lang="es-ES" dirty="0"/>
              <a:t>, sed </a:t>
            </a:r>
            <a:r>
              <a:rPr lang="es-ES" dirty="0" err="1"/>
              <a:t>maximus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. </a:t>
            </a:r>
            <a:r>
              <a:rPr lang="es-ES" dirty="0" err="1"/>
              <a:t>Morbi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placerat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. In vitae odio </a:t>
            </a:r>
            <a:r>
              <a:rPr lang="es-ES" dirty="0" err="1"/>
              <a:t>nisl</a:t>
            </a:r>
            <a:r>
              <a:rPr lang="es-ES" dirty="0"/>
              <a:t>. Sed </a:t>
            </a:r>
            <a:r>
              <a:rPr lang="es-ES" dirty="0" err="1"/>
              <a:t>eu</a:t>
            </a:r>
            <a:r>
              <a:rPr lang="es-ES" dirty="0"/>
              <a:t> ex a ante </a:t>
            </a:r>
            <a:r>
              <a:rPr lang="es-ES" dirty="0" err="1"/>
              <a:t>congue</a:t>
            </a:r>
            <a:r>
              <a:rPr lang="es-ES" dirty="0"/>
              <a:t> </a:t>
            </a:r>
            <a:r>
              <a:rPr lang="es-ES" dirty="0" err="1"/>
              <a:t>convallis</a:t>
            </a:r>
            <a:r>
              <a:rPr lang="es-ES" dirty="0"/>
              <a:t> </a:t>
            </a:r>
            <a:r>
              <a:rPr lang="es-ES" dirty="0" err="1"/>
              <a:t>nec</a:t>
            </a:r>
            <a:r>
              <a:rPr lang="es-ES" dirty="0"/>
              <a:t> quis </a:t>
            </a:r>
            <a:r>
              <a:rPr lang="es-ES" dirty="0" err="1"/>
              <a:t>augue</a:t>
            </a:r>
            <a:r>
              <a:rPr lang="es-ES" dirty="0"/>
              <a:t>.</a:t>
            </a:r>
          </a:p>
          <a:p>
            <a:pPr lvl="0"/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Maecenas</a:t>
            </a:r>
            <a:r>
              <a:rPr lang="es-ES" dirty="0"/>
              <a:t> vehicula at mauris et </a:t>
            </a:r>
            <a:r>
              <a:rPr lang="es-ES" dirty="0" err="1"/>
              <a:t>luctus</a:t>
            </a:r>
            <a:r>
              <a:rPr lang="es-ES" dirty="0"/>
              <a:t>. Sed id </a:t>
            </a:r>
            <a:r>
              <a:rPr lang="es-ES" dirty="0" err="1"/>
              <a:t>nulla</a:t>
            </a:r>
            <a:r>
              <a:rPr lang="es-ES" dirty="0"/>
              <a:t> ac mauris </a:t>
            </a:r>
            <a:r>
              <a:rPr lang="es-ES" dirty="0" err="1"/>
              <a:t>volutpat</a:t>
            </a:r>
            <a:r>
              <a:rPr lang="es-ES" dirty="0"/>
              <a:t> lacinia. </a:t>
            </a:r>
            <a:r>
              <a:rPr lang="es-ES" dirty="0" err="1"/>
              <a:t>Nullam</a:t>
            </a:r>
            <a:r>
              <a:rPr lang="es-ES" dirty="0"/>
              <a:t> </a:t>
            </a:r>
            <a:r>
              <a:rPr lang="es-ES" dirty="0" err="1"/>
              <a:t>pretium</a:t>
            </a:r>
            <a:r>
              <a:rPr lang="es-ES" dirty="0"/>
              <a:t> neque vitae </a:t>
            </a:r>
            <a:r>
              <a:rPr lang="es-ES" dirty="0" err="1"/>
              <a:t>rutrum</a:t>
            </a:r>
            <a:r>
              <a:rPr lang="es-ES" dirty="0"/>
              <a:t> </a:t>
            </a:r>
            <a:r>
              <a:rPr lang="es-ES" dirty="0" err="1"/>
              <a:t>finibus</a:t>
            </a:r>
            <a:r>
              <a:rPr lang="es-ES" dirty="0"/>
              <a:t>. </a:t>
            </a:r>
            <a:r>
              <a:rPr lang="es-ES" dirty="0" err="1"/>
              <a:t>Phasellus</a:t>
            </a:r>
            <a:r>
              <a:rPr lang="es-ES" dirty="0"/>
              <a:t> ornare ante </a:t>
            </a:r>
            <a:r>
              <a:rPr lang="es-ES" dirty="0" err="1"/>
              <a:t>efficitur</a:t>
            </a:r>
            <a:r>
              <a:rPr lang="es-ES" dirty="0"/>
              <a:t> </a:t>
            </a:r>
            <a:r>
              <a:rPr lang="es-ES" dirty="0" err="1"/>
              <a:t>lectus</a:t>
            </a:r>
            <a:r>
              <a:rPr lang="es-ES" dirty="0"/>
              <a:t> </a:t>
            </a:r>
            <a:r>
              <a:rPr lang="es-ES" dirty="0" err="1"/>
              <a:t>pellentesque</a:t>
            </a:r>
            <a:r>
              <a:rPr lang="es-ES" dirty="0"/>
              <a:t>, sed </a:t>
            </a:r>
            <a:r>
              <a:rPr lang="es-ES" dirty="0" err="1"/>
              <a:t>maximus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. </a:t>
            </a:r>
            <a:r>
              <a:rPr lang="es-ES" dirty="0" err="1"/>
              <a:t>Morbi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placerat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. In vitae odio </a:t>
            </a:r>
            <a:r>
              <a:rPr lang="es-ES" dirty="0" err="1"/>
              <a:t>nisl</a:t>
            </a:r>
            <a:r>
              <a:rPr lang="es-ES" dirty="0"/>
              <a:t>. Sed </a:t>
            </a:r>
            <a:r>
              <a:rPr lang="es-ES" dirty="0" err="1"/>
              <a:t>eu</a:t>
            </a:r>
            <a:r>
              <a:rPr lang="es-ES" dirty="0"/>
              <a:t> ex a ante </a:t>
            </a:r>
            <a:r>
              <a:rPr lang="es-ES" dirty="0" err="1"/>
              <a:t>congue</a:t>
            </a:r>
            <a:r>
              <a:rPr lang="es-ES" dirty="0"/>
              <a:t> </a:t>
            </a:r>
            <a:r>
              <a:rPr lang="es-ES" dirty="0" err="1"/>
              <a:t>convallis</a:t>
            </a:r>
            <a:r>
              <a:rPr lang="es-ES" dirty="0"/>
              <a:t> </a:t>
            </a:r>
            <a:r>
              <a:rPr lang="es-ES" dirty="0" err="1"/>
              <a:t>nec</a:t>
            </a:r>
            <a:r>
              <a:rPr lang="es-ES" dirty="0"/>
              <a:t> quis </a:t>
            </a:r>
            <a:r>
              <a:rPr lang="es-ES" dirty="0" err="1"/>
              <a:t>augue</a:t>
            </a:r>
            <a:r>
              <a:rPr lang="es-ES" dirty="0"/>
              <a:t>.</a:t>
            </a:r>
          </a:p>
          <a:p>
            <a:pPr lvl="0"/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Maecenas</a:t>
            </a:r>
            <a:r>
              <a:rPr lang="es-ES" dirty="0"/>
              <a:t> vehicula at mauris et </a:t>
            </a:r>
            <a:r>
              <a:rPr lang="es-ES" dirty="0" err="1"/>
              <a:t>luctus</a:t>
            </a:r>
            <a:r>
              <a:rPr lang="es-ES" dirty="0"/>
              <a:t>. Sed id </a:t>
            </a:r>
            <a:r>
              <a:rPr lang="es-ES" dirty="0" err="1"/>
              <a:t>nulla</a:t>
            </a:r>
            <a:r>
              <a:rPr lang="es-ES" dirty="0"/>
              <a:t> ac mauris </a:t>
            </a:r>
            <a:r>
              <a:rPr lang="es-ES" dirty="0" err="1"/>
              <a:t>volutpat</a:t>
            </a:r>
            <a:r>
              <a:rPr lang="es-ES" dirty="0"/>
              <a:t> lacinia. </a:t>
            </a:r>
            <a:r>
              <a:rPr lang="es-ES" dirty="0" err="1"/>
              <a:t>Nullam</a:t>
            </a:r>
            <a:r>
              <a:rPr lang="es-ES" dirty="0"/>
              <a:t> </a:t>
            </a:r>
            <a:r>
              <a:rPr lang="es-ES" dirty="0" err="1"/>
              <a:t>pretium</a:t>
            </a:r>
            <a:r>
              <a:rPr lang="es-ES" dirty="0"/>
              <a:t> neque ornare ante </a:t>
            </a:r>
            <a:r>
              <a:rPr lang="es-ES" dirty="0" err="1"/>
              <a:t>efficitur</a:t>
            </a:r>
            <a:r>
              <a:rPr lang="es-ES" dirty="0"/>
              <a:t> </a:t>
            </a:r>
            <a:r>
              <a:rPr lang="es-ES" dirty="0" err="1"/>
              <a:t>lectus</a:t>
            </a:r>
            <a:r>
              <a:rPr lang="es-ES" dirty="0"/>
              <a:t> </a:t>
            </a:r>
            <a:r>
              <a:rPr lang="es-ES" dirty="0" err="1"/>
              <a:t>pellentesque</a:t>
            </a:r>
            <a:r>
              <a:rPr lang="es-ES" dirty="0"/>
              <a:t>, sed </a:t>
            </a:r>
            <a:r>
              <a:rPr lang="es-ES" dirty="0" err="1"/>
              <a:t>maximus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. </a:t>
            </a:r>
            <a:r>
              <a:rPr lang="es-ES" dirty="0" err="1"/>
              <a:t>Morbi</a:t>
            </a:r>
            <a:r>
              <a:rPr lang="es-ES" dirty="0"/>
              <a:t> </a:t>
            </a:r>
            <a:r>
              <a:rPr lang="es-ES" dirty="0" err="1"/>
              <a:t>tristique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placerat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. In vitae odio </a:t>
            </a:r>
            <a:r>
              <a:rPr lang="es-ES" dirty="0" err="1"/>
              <a:t>nisl</a:t>
            </a:r>
            <a:r>
              <a:rPr lang="es-ES" dirty="0"/>
              <a:t>. Sed </a:t>
            </a:r>
            <a:r>
              <a:rPr lang="es-ES" dirty="0" err="1"/>
              <a:t>eu</a:t>
            </a:r>
            <a:r>
              <a:rPr lang="es-ES" dirty="0"/>
              <a:t> ex a ante </a:t>
            </a:r>
            <a:r>
              <a:rPr lang="es-ES" dirty="0" err="1"/>
              <a:t>congue</a:t>
            </a:r>
            <a:r>
              <a:rPr lang="es-ES" dirty="0"/>
              <a:t> </a:t>
            </a:r>
            <a:r>
              <a:rPr lang="es-ES" dirty="0" err="1"/>
              <a:t>convallis</a:t>
            </a:r>
            <a:r>
              <a:rPr lang="es-ES" dirty="0"/>
              <a:t> </a:t>
            </a:r>
            <a:r>
              <a:rPr lang="es-ES" dirty="0" err="1"/>
              <a:t>nec</a:t>
            </a:r>
            <a:r>
              <a:rPr lang="es-ES" dirty="0"/>
              <a:t> quis </a:t>
            </a:r>
            <a:r>
              <a:rPr lang="es-ES" dirty="0" err="1"/>
              <a:t>augue</a:t>
            </a:r>
            <a:r>
              <a:rPr lang="es-ES" dirty="0"/>
              <a:t>.</a:t>
            </a:r>
          </a:p>
        </p:txBody>
      </p:sp>
      <p:sp>
        <p:nvSpPr>
          <p:cNvPr id="5" name="Marcador de texto 17">
            <a:extLst>
              <a:ext uri="{FF2B5EF4-FFF2-40B4-BE49-F238E27FC236}">
                <a16:creationId xmlns:a16="http://schemas.microsoft.com/office/drawing/2014/main" id="{D35D68FE-D295-5670-9729-86C15DC878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060029" y="3703631"/>
            <a:ext cx="3563006" cy="1382111"/>
          </a:xfrm>
        </p:spPr>
        <p:txBody>
          <a:bodyPr bIns="720000">
            <a:noAutofit/>
          </a:bodyPr>
          <a:lstStyle>
            <a:lvl1pPr marL="0" indent="0" algn="l">
              <a:lnSpc>
                <a:spcPts val="1640"/>
              </a:lnSpc>
              <a:buNone/>
              <a:defRPr sz="1200" b="1" i="0">
                <a:solidFill>
                  <a:srgbClr val="5990B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Un destacado muy de color, muy destacado. , </a:t>
            </a:r>
            <a:r>
              <a:rPr lang="es-ES" dirty="0" err="1"/>
              <a:t>lacus</a:t>
            </a:r>
            <a:r>
              <a:rPr lang="es-ES" dirty="0"/>
              <a:t> </a:t>
            </a:r>
            <a:r>
              <a:rPr lang="es-ES" dirty="0" err="1"/>
              <a:t>eget</a:t>
            </a:r>
            <a:r>
              <a:rPr lang="es-ES" dirty="0"/>
              <a:t> </a:t>
            </a:r>
            <a:r>
              <a:rPr lang="es-ES" dirty="0" err="1"/>
              <a:t>cursus</a:t>
            </a:r>
            <a:r>
              <a:rPr lang="es-ES" dirty="0"/>
              <a:t> </a:t>
            </a:r>
            <a:r>
              <a:rPr lang="es-ES" dirty="0" err="1"/>
              <a:t>consectetur</a:t>
            </a:r>
            <a:r>
              <a:rPr lang="es-ES" dirty="0"/>
              <a:t>, libero </a:t>
            </a:r>
            <a:r>
              <a:rPr lang="es-ES" dirty="0" err="1"/>
              <a:t>est</a:t>
            </a:r>
            <a:r>
              <a:rPr lang="es-ES" dirty="0"/>
              <a:t> </a:t>
            </a:r>
            <a:r>
              <a:rPr lang="es-ES" dirty="0" err="1"/>
              <a:t>sollicitudin</a:t>
            </a:r>
            <a:r>
              <a:rPr lang="es-ES" dirty="0"/>
              <a:t> </a:t>
            </a:r>
            <a:r>
              <a:rPr lang="es-ES" dirty="0" err="1"/>
              <a:t>metus</a:t>
            </a:r>
            <a:r>
              <a:rPr lang="es-ES" dirty="0"/>
              <a:t>, </a:t>
            </a:r>
            <a:r>
              <a:rPr lang="es-ES" dirty="0" err="1"/>
              <a:t>tempor</a:t>
            </a:r>
            <a:r>
              <a:rPr lang="es-ES" dirty="0"/>
              <a:t> </a:t>
            </a:r>
            <a:r>
              <a:rPr lang="es-ES" dirty="0" err="1"/>
              <a:t>interdum</a:t>
            </a:r>
            <a:r>
              <a:rPr lang="es-ES" dirty="0"/>
              <a:t> </a:t>
            </a:r>
            <a:r>
              <a:rPr lang="es-ES" dirty="0" err="1"/>
              <a:t>augue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 ut </a:t>
            </a:r>
            <a:r>
              <a:rPr lang="es-ES" dirty="0" err="1"/>
              <a:t>ligula</a:t>
            </a:r>
            <a:r>
              <a:rPr lang="es-ES" dirty="0"/>
              <a:t>. </a:t>
            </a:r>
            <a:r>
              <a:rPr lang="es-ES" dirty="0" err="1"/>
              <a:t>Fusce</a:t>
            </a:r>
            <a:r>
              <a:rPr lang="es-ES" dirty="0"/>
              <a:t> </a:t>
            </a:r>
            <a:r>
              <a:rPr lang="es-ES" dirty="0" err="1"/>
              <a:t>pharetra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, </a:t>
            </a:r>
            <a:r>
              <a:rPr lang="es-ES" dirty="0" err="1"/>
              <a:t>eu</a:t>
            </a:r>
            <a:r>
              <a:rPr lang="es-ES" dirty="0"/>
              <a:t> lacinia </a:t>
            </a:r>
            <a:r>
              <a:rPr lang="es-ES" dirty="0" err="1"/>
              <a:t>ligula</a:t>
            </a:r>
            <a:r>
              <a:rPr lang="es-ES" dirty="0"/>
              <a:t> </a:t>
            </a:r>
            <a:r>
              <a:rPr lang="es-ES" dirty="0" err="1"/>
              <a:t>mattis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 et pre</a:t>
            </a:r>
          </a:p>
        </p:txBody>
      </p:sp>
      <p:sp>
        <p:nvSpPr>
          <p:cNvPr id="6" name="Marcador de texto 17">
            <a:extLst>
              <a:ext uri="{FF2B5EF4-FFF2-40B4-BE49-F238E27FC236}">
                <a16:creationId xmlns:a16="http://schemas.microsoft.com/office/drawing/2014/main" id="{B74C8E8E-AB0C-91D9-7475-10674E44D4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5432" y="2319974"/>
            <a:ext cx="4751602" cy="773517"/>
          </a:xfrm>
        </p:spPr>
        <p:txBody>
          <a:bodyPr bIns="720000">
            <a:normAutofit/>
          </a:bodyPr>
          <a:lstStyle>
            <a:lvl1pPr marL="0" indent="0">
              <a:lnSpc>
                <a:spcPts val="2040"/>
              </a:lnSpc>
              <a:buNone/>
              <a:defRPr sz="1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7" name="Marcador de texto 17">
            <a:extLst>
              <a:ext uri="{FF2B5EF4-FFF2-40B4-BE49-F238E27FC236}">
                <a16:creationId xmlns:a16="http://schemas.microsoft.com/office/drawing/2014/main" id="{01188686-A522-BD79-7B7D-146D7F2B573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65432" y="1622223"/>
            <a:ext cx="4251960" cy="697751"/>
          </a:xfrm>
        </p:spPr>
        <p:txBody>
          <a:bodyPr bIns="720000">
            <a:noAutofit/>
          </a:bodyPr>
          <a:lstStyle>
            <a:lvl1pPr marL="0" indent="0">
              <a:lnSpc>
                <a:spcPct val="90000"/>
              </a:lnSpc>
              <a:buNone/>
              <a:defRPr sz="3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es un titular</a:t>
            </a:r>
          </a:p>
        </p:txBody>
      </p:sp>
    </p:spTree>
    <p:extLst>
      <p:ext uri="{BB962C8B-B14F-4D97-AF65-F5344CB8AC3E}">
        <p14:creationId xmlns:p14="http://schemas.microsoft.com/office/powerpoint/2010/main" val="42125463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ráfico 43">
            <a:extLst>
              <a:ext uri="{FF2B5EF4-FFF2-40B4-BE49-F238E27FC236}">
                <a16:creationId xmlns:a16="http://schemas.microsoft.com/office/drawing/2014/main" id="{180F25FC-B931-9810-448E-5E45942396E2}"/>
              </a:ext>
            </a:extLst>
          </p:cNvPr>
          <p:cNvSpPr/>
          <p:nvPr userDrawn="1"/>
        </p:nvSpPr>
        <p:spPr>
          <a:xfrm>
            <a:off x="-504497" y="-1178904"/>
            <a:ext cx="5255173" cy="5579984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gradFill>
            <a:gsLst>
              <a:gs pos="0">
                <a:srgbClr val="41A3DB"/>
              </a:gs>
              <a:gs pos="100000">
                <a:srgbClr val="006999"/>
              </a:gs>
            </a:gsLst>
            <a:path path="circle">
              <a:fillToRect l="100000" t="100000"/>
            </a:path>
          </a:gra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6546B909-9919-0AF3-E693-A34E35631CC2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04523" y="914400"/>
            <a:ext cx="5614692" cy="5004851"/>
          </a:xfrm>
          <a:solidFill>
            <a:schemeClr val="bg2"/>
          </a:solidFill>
        </p:spPr>
        <p:txBody>
          <a:bodyPr/>
          <a:lstStyle/>
          <a:p>
            <a:endParaRPr lang="es-ES"/>
          </a:p>
        </p:txBody>
      </p:sp>
      <p:sp>
        <p:nvSpPr>
          <p:cNvPr id="7" name="Marcador de texto 17">
            <a:extLst>
              <a:ext uri="{FF2B5EF4-FFF2-40B4-BE49-F238E27FC236}">
                <a16:creationId xmlns:a16="http://schemas.microsoft.com/office/drawing/2014/main" id="{0F201DC7-3897-6956-57A9-574BA36B71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84086" y="1717153"/>
            <a:ext cx="4102098" cy="927087"/>
          </a:xfrm>
        </p:spPr>
        <p:txBody>
          <a:bodyPr bIns="720000">
            <a:noAutofit/>
          </a:bodyPr>
          <a:lstStyle>
            <a:lvl1pPr marL="0" indent="0">
              <a:lnSpc>
                <a:spcPts val="2040"/>
              </a:lnSpc>
              <a:buNone/>
              <a:defRPr sz="1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8" name="Marcador de texto 17">
            <a:extLst>
              <a:ext uri="{FF2B5EF4-FFF2-40B4-BE49-F238E27FC236}">
                <a16:creationId xmlns:a16="http://schemas.microsoft.com/office/drawing/2014/main" id="{767C0F0E-4A26-DE05-BD6A-88F0F38FF84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84085" y="2414904"/>
            <a:ext cx="4102098" cy="3528696"/>
          </a:xfrm>
        </p:spPr>
        <p:txBody>
          <a:bodyPr>
            <a:noAutofit/>
          </a:bodyPr>
          <a:lstStyle>
            <a:lvl1pPr marL="0" indent="0">
              <a:lnSpc>
                <a:spcPts val="1840"/>
              </a:lnSpc>
              <a:buNone/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12" name="Marcador de texto 17">
            <a:extLst>
              <a:ext uri="{FF2B5EF4-FFF2-40B4-BE49-F238E27FC236}">
                <a16:creationId xmlns:a16="http://schemas.microsoft.com/office/drawing/2014/main" id="{3115AA3A-1805-ECE3-3E9D-A68D3AA1634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184086" y="1019402"/>
            <a:ext cx="4112972" cy="697751"/>
          </a:xfrm>
        </p:spPr>
        <p:txBody>
          <a:bodyPr bIns="720000">
            <a:noAutofit/>
          </a:bodyPr>
          <a:lstStyle>
            <a:lvl1pPr marL="0" indent="0">
              <a:lnSpc>
                <a:spcPct val="90000"/>
              </a:lnSpc>
              <a:buNone/>
              <a:defRPr sz="3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es un titular</a:t>
            </a:r>
          </a:p>
        </p:txBody>
      </p:sp>
    </p:spTree>
    <p:extLst>
      <p:ext uri="{BB962C8B-B14F-4D97-AF65-F5344CB8AC3E}">
        <p14:creationId xmlns:p14="http://schemas.microsoft.com/office/powerpoint/2010/main" val="2756435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ítulo y objetos">
    <p:bg>
      <p:bgPr>
        <a:solidFill>
          <a:srgbClr val="599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ráfico 43">
            <a:extLst>
              <a:ext uri="{FF2B5EF4-FFF2-40B4-BE49-F238E27FC236}">
                <a16:creationId xmlns:a16="http://schemas.microsoft.com/office/drawing/2014/main" id="{180F25FC-B931-9810-448E-5E45942396E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9598748" y="757293"/>
            <a:ext cx="7280868" cy="7730883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gradFill>
            <a:gsLst>
              <a:gs pos="0">
                <a:srgbClr val="5990B4">
                  <a:alpha val="59315"/>
                </a:srgbClr>
              </a:gs>
              <a:gs pos="99000">
                <a:srgbClr val="146082"/>
              </a:gs>
            </a:gsLst>
            <a:path path="circle">
              <a:fillToRect l="100000" t="100000"/>
            </a:path>
          </a:gra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6546B909-9919-0AF3-E693-A34E35631CC2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0" y="914400"/>
            <a:ext cx="6519215" cy="5004851"/>
          </a:xfrm>
          <a:solidFill>
            <a:schemeClr val="bg2"/>
          </a:solidFill>
        </p:spPr>
        <p:txBody>
          <a:bodyPr/>
          <a:lstStyle/>
          <a:p>
            <a:endParaRPr lang="es-ES"/>
          </a:p>
        </p:txBody>
      </p:sp>
      <p:sp>
        <p:nvSpPr>
          <p:cNvPr id="7" name="Marcador de texto 17">
            <a:extLst>
              <a:ext uri="{FF2B5EF4-FFF2-40B4-BE49-F238E27FC236}">
                <a16:creationId xmlns:a16="http://schemas.microsoft.com/office/drawing/2014/main" id="{2C21281B-3A7F-C7D4-786F-A4324A3FDC4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84086" y="1717153"/>
            <a:ext cx="4102098" cy="927087"/>
          </a:xfrm>
        </p:spPr>
        <p:txBody>
          <a:bodyPr bIns="720000">
            <a:noAutofit/>
          </a:bodyPr>
          <a:lstStyle>
            <a:lvl1pPr marL="0" indent="0">
              <a:lnSpc>
                <a:spcPts val="2040"/>
              </a:lnSpc>
              <a:buNone/>
              <a:defRPr sz="15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8" name="Marcador de texto 17">
            <a:extLst>
              <a:ext uri="{FF2B5EF4-FFF2-40B4-BE49-F238E27FC236}">
                <a16:creationId xmlns:a16="http://schemas.microsoft.com/office/drawing/2014/main" id="{3C2AB37D-5496-EB60-D5FC-E4425AB578B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84085" y="2414904"/>
            <a:ext cx="4102098" cy="3528696"/>
          </a:xfrm>
        </p:spPr>
        <p:txBody>
          <a:bodyPr>
            <a:noAutofit/>
          </a:bodyPr>
          <a:lstStyle>
            <a:lvl1pPr marL="0" indent="0">
              <a:lnSpc>
                <a:spcPts val="1840"/>
              </a:lnSpc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12" name="Marcador de texto 17">
            <a:extLst>
              <a:ext uri="{FF2B5EF4-FFF2-40B4-BE49-F238E27FC236}">
                <a16:creationId xmlns:a16="http://schemas.microsoft.com/office/drawing/2014/main" id="{E26934F6-FC6F-6CCC-D102-ED83144D249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184086" y="1019402"/>
            <a:ext cx="4112972" cy="697751"/>
          </a:xfrm>
        </p:spPr>
        <p:txBody>
          <a:bodyPr bIns="720000">
            <a:noAutofit/>
          </a:bodyPr>
          <a:lstStyle>
            <a:lvl1pPr marL="0" indent="0">
              <a:lnSpc>
                <a:spcPct val="90000"/>
              </a:lnSpc>
              <a:buNone/>
              <a:defRPr sz="35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es un titular</a:t>
            </a:r>
          </a:p>
        </p:txBody>
      </p:sp>
    </p:spTree>
    <p:extLst>
      <p:ext uri="{BB962C8B-B14F-4D97-AF65-F5344CB8AC3E}">
        <p14:creationId xmlns:p14="http://schemas.microsoft.com/office/powerpoint/2010/main" val="37791054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ítulo y objetos">
    <p:bg>
      <p:bgPr>
        <a:solidFill>
          <a:srgbClr val="41A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ráfico 43">
            <a:extLst>
              <a:ext uri="{FF2B5EF4-FFF2-40B4-BE49-F238E27FC236}">
                <a16:creationId xmlns:a16="http://schemas.microsoft.com/office/drawing/2014/main" id="{180F25FC-B931-9810-448E-5E45942396E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9598748" y="757293"/>
            <a:ext cx="7280868" cy="7730883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gradFill flip="none" rotWithShape="1">
            <a:gsLst>
              <a:gs pos="21000">
                <a:srgbClr val="41A3DB"/>
              </a:gs>
              <a:gs pos="99000">
                <a:srgbClr val="006999"/>
              </a:gs>
            </a:gsLst>
            <a:lin ang="2700000" scaled="1"/>
            <a:tileRect/>
          </a:gra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6546B909-9919-0AF3-E693-A34E35631CC2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0" y="914400"/>
            <a:ext cx="6519215" cy="5004851"/>
          </a:xfrm>
          <a:solidFill>
            <a:schemeClr val="bg2"/>
          </a:solidFill>
        </p:spPr>
        <p:txBody>
          <a:bodyPr/>
          <a:lstStyle/>
          <a:p>
            <a:endParaRPr lang="es-ES"/>
          </a:p>
        </p:txBody>
      </p:sp>
      <p:sp>
        <p:nvSpPr>
          <p:cNvPr id="3" name="Marcador de texto 17">
            <a:extLst>
              <a:ext uri="{FF2B5EF4-FFF2-40B4-BE49-F238E27FC236}">
                <a16:creationId xmlns:a16="http://schemas.microsoft.com/office/drawing/2014/main" id="{67A8D216-038C-DC6A-59FE-09E0DE65BFD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84086" y="1717153"/>
            <a:ext cx="4102098" cy="927087"/>
          </a:xfrm>
        </p:spPr>
        <p:txBody>
          <a:bodyPr bIns="720000">
            <a:noAutofit/>
          </a:bodyPr>
          <a:lstStyle>
            <a:lvl1pPr marL="0" indent="0">
              <a:lnSpc>
                <a:spcPts val="2040"/>
              </a:lnSpc>
              <a:buNone/>
              <a:defRPr sz="15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4" name="Marcador de texto 17">
            <a:extLst>
              <a:ext uri="{FF2B5EF4-FFF2-40B4-BE49-F238E27FC236}">
                <a16:creationId xmlns:a16="http://schemas.microsoft.com/office/drawing/2014/main" id="{744AC87A-C258-DB98-44EC-6BB7C1ECE83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84085" y="2414904"/>
            <a:ext cx="4102098" cy="3528696"/>
          </a:xfrm>
        </p:spPr>
        <p:txBody>
          <a:bodyPr>
            <a:noAutofit/>
          </a:bodyPr>
          <a:lstStyle>
            <a:lvl1pPr marL="0" indent="0">
              <a:lnSpc>
                <a:spcPts val="1840"/>
              </a:lnSpc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6" name="Marcador de texto 17">
            <a:extLst>
              <a:ext uri="{FF2B5EF4-FFF2-40B4-BE49-F238E27FC236}">
                <a16:creationId xmlns:a16="http://schemas.microsoft.com/office/drawing/2014/main" id="{10DAC6A5-40B1-CCDC-8EEC-571D90094C2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184086" y="1019402"/>
            <a:ext cx="4112972" cy="697751"/>
          </a:xfrm>
        </p:spPr>
        <p:txBody>
          <a:bodyPr bIns="720000">
            <a:noAutofit/>
          </a:bodyPr>
          <a:lstStyle>
            <a:lvl1pPr marL="0" indent="0">
              <a:lnSpc>
                <a:spcPct val="90000"/>
              </a:lnSpc>
              <a:buNone/>
              <a:defRPr sz="35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es un titular</a:t>
            </a:r>
          </a:p>
        </p:txBody>
      </p:sp>
    </p:spTree>
    <p:extLst>
      <p:ext uri="{BB962C8B-B14F-4D97-AF65-F5344CB8AC3E}">
        <p14:creationId xmlns:p14="http://schemas.microsoft.com/office/powerpoint/2010/main" val="1108053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6354120-4374-5D8D-55CB-574D76BF8853}"/>
              </a:ext>
            </a:extLst>
          </p:cNvPr>
          <p:cNvSpPr/>
          <p:nvPr userDrawn="1"/>
        </p:nvSpPr>
        <p:spPr>
          <a:xfrm>
            <a:off x="-198783" y="-145774"/>
            <a:ext cx="4219667" cy="70037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Gráfico 43">
            <a:extLst>
              <a:ext uri="{FF2B5EF4-FFF2-40B4-BE49-F238E27FC236}">
                <a16:creationId xmlns:a16="http://schemas.microsoft.com/office/drawing/2014/main" id="{C08A1CE4-A971-0D3B-F81F-225D0A6A0871}"/>
              </a:ext>
            </a:extLst>
          </p:cNvPr>
          <p:cNvSpPr/>
          <p:nvPr userDrawn="1"/>
        </p:nvSpPr>
        <p:spPr>
          <a:xfrm>
            <a:off x="-3030425" y="3429000"/>
            <a:ext cx="7008968" cy="7442177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solidFill>
            <a:srgbClr val="2B73B8"/>
          </a:soli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FDDF302-34C1-C111-E1DA-559CCE4B7D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7603" y="245628"/>
            <a:ext cx="3217018" cy="2740423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5C03242-74F1-1EB9-64E7-498412CC2EE5}"/>
              </a:ext>
            </a:extLst>
          </p:cNvPr>
          <p:cNvSpPr/>
          <p:nvPr userDrawn="1"/>
        </p:nvSpPr>
        <p:spPr>
          <a:xfrm rot="10800000">
            <a:off x="3896447" y="0"/>
            <a:ext cx="164193" cy="1055430"/>
          </a:xfrm>
          <a:prstGeom prst="rect">
            <a:avLst/>
          </a:prstGeom>
          <a:solidFill>
            <a:srgbClr val="5990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B17B2FB-E1DD-CEA5-F86E-32B1B82C970D}"/>
              </a:ext>
            </a:extLst>
          </p:cNvPr>
          <p:cNvSpPr/>
          <p:nvPr userDrawn="1"/>
        </p:nvSpPr>
        <p:spPr>
          <a:xfrm rot="10800000">
            <a:off x="3896447" y="1055430"/>
            <a:ext cx="164193" cy="760918"/>
          </a:xfrm>
          <a:prstGeom prst="rect">
            <a:avLst/>
          </a:prstGeom>
          <a:solidFill>
            <a:srgbClr val="41A3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69990B4-7B11-CE21-9B26-AD197F842869}"/>
              </a:ext>
            </a:extLst>
          </p:cNvPr>
          <p:cNvSpPr/>
          <p:nvPr userDrawn="1"/>
        </p:nvSpPr>
        <p:spPr>
          <a:xfrm rot="10800000">
            <a:off x="3896447" y="1824054"/>
            <a:ext cx="164193" cy="2740423"/>
          </a:xfrm>
          <a:prstGeom prst="rect">
            <a:avLst/>
          </a:prstGeom>
          <a:solidFill>
            <a:srgbClr val="006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AF63AF1-0129-93BE-06E5-3D4FDDB03F6C}"/>
              </a:ext>
            </a:extLst>
          </p:cNvPr>
          <p:cNvSpPr/>
          <p:nvPr userDrawn="1"/>
        </p:nvSpPr>
        <p:spPr>
          <a:xfrm rot="10800000">
            <a:off x="3896447" y="4564479"/>
            <a:ext cx="164193" cy="2293522"/>
          </a:xfrm>
          <a:prstGeom prst="rect">
            <a:avLst/>
          </a:prstGeom>
          <a:solidFill>
            <a:srgbClr val="2B73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1" name="Animacion Logo Dgcea --Azul-1">
            <a:hlinkClick r:id="" action="ppaction://media"/>
            <a:extLst>
              <a:ext uri="{FF2B5EF4-FFF2-40B4-BE49-F238E27FC236}">
                <a16:creationId xmlns:a16="http://schemas.microsoft.com/office/drawing/2014/main" id="{71ECE1AC-64F3-AE50-7340-EDC8FD423B0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21884" y="1468248"/>
            <a:ext cx="3851888" cy="3851888"/>
          </a:xfrm>
          <a:prstGeom prst="rect">
            <a:avLst/>
          </a:prstGeom>
        </p:spPr>
      </p:pic>
      <p:sp>
        <p:nvSpPr>
          <p:cNvPr id="8" name="Marcador de texto 5">
            <a:extLst>
              <a:ext uri="{FF2B5EF4-FFF2-40B4-BE49-F238E27FC236}">
                <a16:creationId xmlns:a16="http://schemas.microsoft.com/office/drawing/2014/main" id="{73F828E4-9B6E-1176-E87F-9E4C7F4285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43988" y="4744607"/>
            <a:ext cx="5842652" cy="645145"/>
          </a:xfrm>
        </p:spPr>
        <p:txBody>
          <a:bodyPr>
            <a:noAutofit/>
          </a:bodyPr>
          <a:lstStyle>
            <a:lvl1pPr>
              <a:defRPr sz="3500">
                <a:solidFill>
                  <a:srgbClr val="5990B4"/>
                </a:solidFill>
              </a:defRPr>
            </a:lvl1pPr>
          </a:lstStyle>
          <a:p>
            <a:pPr lvl="0"/>
            <a:r>
              <a:rPr lang="es-ES" dirty="0"/>
              <a:t>Título de la cosa</a:t>
            </a:r>
          </a:p>
        </p:txBody>
      </p:sp>
      <p:sp>
        <p:nvSpPr>
          <p:cNvPr id="9" name="Marcador de texto 5">
            <a:extLst>
              <a:ext uri="{FF2B5EF4-FFF2-40B4-BE49-F238E27FC236}">
                <a16:creationId xmlns:a16="http://schemas.microsoft.com/office/drawing/2014/main" id="{0AD52E67-A89F-EBCF-2B9A-2EC947739F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43987" y="5395082"/>
            <a:ext cx="5842651" cy="811217"/>
          </a:xfrm>
        </p:spPr>
        <p:txBody>
          <a:bodyPr>
            <a:noAutofit/>
          </a:bodyPr>
          <a:lstStyle>
            <a:lvl1pPr>
              <a:defRPr sz="1500">
                <a:solidFill>
                  <a:srgbClr val="5990B4"/>
                </a:solidFill>
              </a:defRPr>
            </a:lvl1pPr>
          </a:lstStyle>
          <a:p>
            <a:pPr lvl="0"/>
            <a:r>
              <a:rPr lang="es-ES" dirty="0"/>
              <a:t>Subtítulo de la cosa</a:t>
            </a:r>
          </a:p>
        </p:txBody>
      </p:sp>
      <p:pic>
        <p:nvPicPr>
          <p:cNvPr id="12" name="Imagen 11" descr="Texto&#10;&#10;Descripción generada automáticamente">
            <a:extLst>
              <a:ext uri="{FF2B5EF4-FFF2-40B4-BE49-F238E27FC236}">
                <a16:creationId xmlns:a16="http://schemas.microsoft.com/office/drawing/2014/main" id="{36AB0D27-5494-162B-AAAC-03D3E76D2B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833163" y="381685"/>
            <a:ext cx="1865314" cy="419614"/>
          </a:xfrm>
          <a:prstGeom prst="rect">
            <a:avLst/>
          </a:prstGeom>
        </p:spPr>
      </p:pic>
      <p:pic>
        <p:nvPicPr>
          <p:cNvPr id="13" name="Imagen 1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F17AB465-C539-8F53-B1E5-F9020DC11C7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89618" y="291349"/>
            <a:ext cx="1067175" cy="60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9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áfico 4">
            <a:extLst>
              <a:ext uri="{FF2B5EF4-FFF2-40B4-BE49-F238E27FC236}">
                <a16:creationId xmlns:a16="http://schemas.microsoft.com/office/drawing/2014/main" id="{B5AFD159-EAE3-89C5-83A7-9C5D7774E40A}"/>
              </a:ext>
            </a:extLst>
          </p:cNvPr>
          <p:cNvSpPr/>
          <p:nvPr/>
        </p:nvSpPr>
        <p:spPr>
          <a:xfrm>
            <a:off x="6642538" y="-28789"/>
            <a:ext cx="5549462" cy="6902828"/>
          </a:xfrm>
          <a:custGeom>
            <a:avLst/>
            <a:gdLst>
              <a:gd name="connsiteX0" fmla="*/ 927259 w 4338732"/>
              <a:gd name="connsiteY0" fmla="*/ 0 h 5396833"/>
              <a:gd name="connsiteX1" fmla="*/ 927259 w 4338732"/>
              <a:gd name="connsiteY1" fmla="*/ 1101204 h 5396833"/>
              <a:gd name="connsiteX2" fmla="*/ 0 w 4338732"/>
              <a:gd name="connsiteY2" fmla="*/ 1101204 h 5396833"/>
              <a:gd name="connsiteX3" fmla="*/ 0 w 4338732"/>
              <a:gd name="connsiteY3" fmla="*/ 4747516 h 5396833"/>
              <a:gd name="connsiteX4" fmla="*/ 927259 w 4338732"/>
              <a:gd name="connsiteY4" fmla="*/ 5063179 h 5396833"/>
              <a:gd name="connsiteX5" fmla="*/ 927259 w 4338732"/>
              <a:gd name="connsiteY5" fmla="*/ 5396834 h 5396833"/>
              <a:gd name="connsiteX6" fmla="*/ 4338733 w 4338732"/>
              <a:gd name="connsiteY6" fmla="*/ 5396834 h 5396833"/>
              <a:gd name="connsiteX7" fmla="*/ 4338733 w 4338732"/>
              <a:gd name="connsiteY7" fmla="*/ 0 h 5396833"/>
              <a:gd name="connsiteX8" fmla="*/ 927259 w 4338732"/>
              <a:gd name="connsiteY8" fmla="*/ 0 h 5396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38732" h="5396833">
                <a:moveTo>
                  <a:pt x="927259" y="0"/>
                </a:moveTo>
                <a:lnTo>
                  <a:pt x="927259" y="1101204"/>
                </a:lnTo>
                <a:lnTo>
                  <a:pt x="0" y="1101204"/>
                </a:lnTo>
                <a:lnTo>
                  <a:pt x="0" y="4747516"/>
                </a:lnTo>
                <a:lnTo>
                  <a:pt x="927259" y="5063179"/>
                </a:lnTo>
                <a:lnTo>
                  <a:pt x="927259" y="5396834"/>
                </a:lnTo>
                <a:lnTo>
                  <a:pt x="4338733" y="5396834"/>
                </a:lnTo>
                <a:lnTo>
                  <a:pt x="4338733" y="0"/>
                </a:lnTo>
                <a:lnTo>
                  <a:pt x="927259" y="0"/>
                </a:lnTo>
                <a:close/>
              </a:path>
            </a:pathLst>
          </a:custGeom>
          <a:solidFill>
            <a:srgbClr val="5990B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18" name="Gráfico 43">
            <a:extLst>
              <a:ext uri="{FF2B5EF4-FFF2-40B4-BE49-F238E27FC236}">
                <a16:creationId xmlns:a16="http://schemas.microsoft.com/office/drawing/2014/main" id="{0A8F5DB3-57D3-110F-8326-3EBE3B80CDEF}"/>
              </a:ext>
            </a:extLst>
          </p:cNvPr>
          <p:cNvSpPr/>
          <p:nvPr userDrawn="1"/>
        </p:nvSpPr>
        <p:spPr>
          <a:xfrm>
            <a:off x="8582206" y="2396359"/>
            <a:ext cx="5306709" cy="5634706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solidFill>
            <a:srgbClr val="2B73B8">
              <a:alpha val="44000"/>
            </a:srgbClr>
          </a:soli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CFE8D33E-E1EA-690C-9F7D-2D382D481AB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642537" y="718333"/>
            <a:ext cx="4635063" cy="5298089"/>
          </a:xfrm>
          <a:solidFill>
            <a:schemeClr val="bg2"/>
          </a:solidFill>
        </p:spPr>
        <p:txBody>
          <a:bodyPr/>
          <a:lstStyle/>
          <a:p>
            <a:endParaRPr lang="es-ES"/>
          </a:p>
        </p:txBody>
      </p:sp>
      <p:sp>
        <p:nvSpPr>
          <p:cNvPr id="5" name="Marcador de texto 17">
            <a:extLst>
              <a:ext uri="{FF2B5EF4-FFF2-40B4-BE49-F238E27FC236}">
                <a16:creationId xmlns:a16="http://schemas.microsoft.com/office/drawing/2014/main" id="{AE6662DB-6A35-DA87-3A1A-544318993DC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8396" y="1612151"/>
            <a:ext cx="4705698" cy="927087"/>
          </a:xfrm>
        </p:spPr>
        <p:txBody>
          <a:bodyPr bIns="720000">
            <a:noAutofit/>
          </a:bodyPr>
          <a:lstStyle>
            <a:lvl1pPr marL="0" indent="0">
              <a:lnSpc>
                <a:spcPts val="2040"/>
              </a:lnSpc>
              <a:buNone/>
              <a:defRPr sz="1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7" name="Marcador de texto 17">
            <a:extLst>
              <a:ext uri="{FF2B5EF4-FFF2-40B4-BE49-F238E27FC236}">
                <a16:creationId xmlns:a16="http://schemas.microsoft.com/office/drawing/2014/main" id="{8AB54233-328C-59A8-EDEC-B05F1B9DBF1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8395" y="2309902"/>
            <a:ext cx="4705698" cy="3528696"/>
          </a:xfrm>
        </p:spPr>
        <p:txBody>
          <a:bodyPr>
            <a:noAutofit/>
          </a:bodyPr>
          <a:lstStyle>
            <a:lvl1pPr marL="0" indent="0">
              <a:lnSpc>
                <a:spcPts val="1840"/>
              </a:lnSpc>
              <a:buNone/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9" name="Marcador de texto 17">
            <a:extLst>
              <a:ext uri="{FF2B5EF4-FFF2-40B4-BE49-F238E27FC236}">
                <a16:creationId xmlns:a16="http://schemas.microsoft.com/office/drawing/2014/main" id="{E8D19F0A-CB21-3626-693A-8BE6FC6AE5B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96" y="914400"/>
            <a:ext cx="4718172" cy="697751"/>
          </a:xfrm>
        </p:spPr>
        <p:txBody>
          <a:bodyPr bIns="720000">
            <a:noAutofit/>
          </a:bodyPr>
          <a:lstStyle>
            <a:lvl1pPr marL="0" indent="0">
              <a:lnSpc>
                <a:spcPct val="90000"/>
              </a:lnSpc>
              <a:buNone/>
              <a:defRPr sz="3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es un titular</a:t>
            </a:r>
          </a:p>
        </p:txBody>
      </p:sp>
    </p:spTree>
    <p:extLst>
      <p:ext uri="{BB962C8B-B14F-4D97-AF65-F5344CB8AC3E}">
        <p14:creationId xmlns:p14="http://schemas.microsoft.com/office/powerpoint/2010/main" val="8248767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áfico 4">
            <a:extLst>
              <a:ext uri="{FF2B5EF4-FFF2-40B4-BE49-F238E27FC236}">
                <a16:creationId xmlns:a16="http://schemas.microsoft.com/office/drawing/2014/main" id="{B5AFD159-EAE3-89C5-83A7-9C5D7774E40A}"/>
              </a:ext>
            </a:extLst>
          </p:cNvPr>
          <p:cNvSpPr/>
          <p:nvPr/>
        </p:nvSpPr>
        <p:spPr>
          <a:xfrm>
            <a:off x="6642538" y="-28789"/>
            <a:ext cx="5549462" cy="6902828"/>
          </a:xfrm>
          <a:custGeom>
            <a:avLst/>
            <a:gdLst>
              <a:gd name="connsiteX0" fmla="*/ 927259 w 4338732"/>
              <a:gd name="connsiteY0" fmla="*/ 0 h 5396833"/>
              <a:gd name="connsiteX1" fmla="*/ 927259 w 4338732"/>
              <a:gd name="connsiteY1" fmla="*/ 1101204 h 5396833"/>
              <a:gd name="connsiteX2" fmla="*/ 0 w 4338732"/>
              <a:gd name="connsiteY2" fmla="*/ 1101204 h 5396833"/>
              <a:gd name="connsiteX3" fmla="*/ 0 w 4338732"/>
              <a:gd name="connsiteY3" fmla="*/ 4747516 h 5396833"/>
              <a:gd name="connsiteX4" fmla="*/ 927259 w 4338732"/>
              <a:gd name="connsiteY4" fmla="*/ 5063179 h 5396833"/>
              <a:gd name="connsiteX5" fmla="*/ 927259 w 4338732"/>
              <a:gd name="connsiteY5" fmla="*/ 5396834 h 5396833"/>
              <a:gd name="connsiteX6" fmla="*/ 4338733 w 4338732"/>
              <a:gd name="connsiteY6" fmla="*/ 5396834 h 5396833"/>
              <a:gd name="connsiteX7" fmla="*/ 4338733 w 4338732"/>
              <a:gd name="connsiteY7" fmla="*/ 0 h 5396833"/>
              <a:gd name="connsiteX8" fmla="*/ 927259 w 4338732"/>
              <a:gd name="connsiteY8" fmla="*/ 0 h 5396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38732" h="5396833">
                <a:moveTo>
                  <a:pt x="927259" y="0"/>
                </a:moveTo>
                <a:lnTo>
                  <a:pt x="927259" y="1101204"/>
                </a:lnTo>
                <a:lnTo>
                  <a:pt x="0" y="1101204"/>
                </a:lnTo>
                <a:lnTo>
                  <a:pt x="0" y="4747516"/>
                </a:lnTo>
                <a:lnTo>
                  <a:pt x="927259" y="5063179"/>
                </a:lnTo>
                <a:lnTo>
                  <a:pt x="927259" y="5396834"/>
                </a:lnTo>
                <a:lnTo>
                  <a:pt x="4338733" y="5396834"/>
                </a:lnTo>
                <a:lnTo>
                  <a:pt x="4338733" y="0"/>
                </a:lnTo>
                <a:lnTo>
                  <a:pt x="927259" y="0"/>
                </a:lnTo>
                <a:close/>
              </a:path>
            </a:pathLst>
          </a:custGeom>
          <a:solidFill>
            <a:srgbClr val="41A3DB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18" name="Gráfico 43">
            <a:extLst>
              <a:ext uri="{FF2B5EF4-FFF2-40B4-BE49-F238E27FC236}">
                <a16:creationId xmlns:a16="http://schemas.microsoft.com/office/drawing/2014/main" id="{0A8F5DB3-57D3-110F-8326-3EBE3B80CDEF}"/>
              </a:ext>
            </a:extLst>
          </p:cNvPr>
          <p:cNvSpPr/>
          <p:nvPr userDrawn="1"/>
        </p:nvSpPr>
        <p:spPr>
          <a:xfrm>
            <a:off x="8582206" y="2396359"/>
            <a:ext cx="5306709" cy="5634706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solidFill>
            <a:srgbClr val="2B73B8">
              <a:alpha val="44000"/>
            </a:srgbClr>
          </a:soli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CFE8D33E-E1EA-690C-9F7D-2D382D481AB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642537" y="718333"/>
            <a:ext cx="4635063" cy="5298089"/>
          </a:xfrm>
          <a:solidFill>
            <a:schemeClr val="bg2"/>
          </a:solidFill>
        </p:spPr>
        <p:txBody>
          <a:bodyPr/>
          <a:lstStyle/>
          <a:p>
            <a:endParaRPr lang="es-ES"/>
          </a:p>
        </p:txBody>
      </p:sp>
      <p:sp>
        <p:nvSpPr>
          <p:cNvPr id="2" name="Marcador de texto 17">
            <a:extLst>
              <a:ext uri="{FF2B5EF4-FFF2-40B4-BE49-F238E27FC236}">
                <a16:creationId xmlns:a16="http://schemas.microsoft.com/office/drawing/2014/main" id="{3CDAB5AC-C6D7-43CC-D4DF-AB1C48DBA7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8396" y="1612151"/>
            <a:ext cx="4705698" cy="927087"/>
          </a:xfrm>
        </p:spPr>
        <p:txBody>
          <a:bodyPr bIns="720000">
            <a:noAutofit/>
          </a:bodyPr>
          <a:lstStyle>
            <a:lvl1pPr marL="0" indent="0">
              <a:lnSpc>
                <a:spcPts val="2040"/>
              </a:lnSpc>
              <a:buNone/>
              <a:defRPr sz="1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3" name="Marcador de texto 17">
            <a:extLst>
              <a:ext uri="{FF2B5EF4-FFF2-40B4-BE49-F238E27FC236}">
                <a16:creationId xmlns:a16="http://schemas.microsoft.com/office/drawing/2014/main" id="{C84E7C04-434D-57A8-9015-2053E58B3B7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8395" y="2309902"/>
            <a:ext cx="4705698" cy="3528696"/>
          </a:xfrm>
        </p:spPr>
        <p:txBody>
          <a:bodyPr>
            <a:noAutofit/>
          </a:bodyPr>
          <a:lstStyle>
            <a:lvl1pPr marL="0" indent="0">
              <a:lnSpc>
                <a:spcPts val="1840"/>
              </a:lnSpc>
              <a:buNone/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4" name="Marcador de texto 17">
            <a:extLst>
              <a:ext uri="{FF2B5EF4-FFF2-40B4-BE49-F238E27FC236}">
                <a16:creationId xmlns:a16="http://schemas.microsoft.com/office/drawing/2014/main" id="{D14B1064-E531-5155-3CBA-10C681E33E6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96" y="914400"/>
            <a:ext cx="4718172" cy="697751"/>
          </a:xfrm>
        </p:spPr>
        <p:txBody>
          <a:bodyPr bIns="720000">
            <a:noAutofit/>
          </a:bodyPr>
          <a:lstStyle>
            <a:lvl1pPr marL="0" indent="0">
              <a:lnSpc>
                <a:spcPct val="90000"/>
              </a:lnSpc>
              <a:buNone/>
              <a:defRPr sz="3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es un titular</a:t>
            </a:r>
          </a:p>
        </p:txBody>
      </p:sp>
    </p:spTree>
    <p:extLst>
      <p:ext uri="{BB962C8B-B14F-4D97-AF65-F5344CB8AC3E}">
        <p14:creationId xmlns:p14="http://schemas.microsoft.com/office/powerpoint/2010/main" val="25879884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C17FE731-4E0E-E5AB-0191-257A5D9CFCAF}"/>
              </a:ext>
            </a:extLst>
          </p:cNvPr>
          <p:cNvSpPr/>
          <p:nvPr userDrawn="1"/>
        </p:nvSpPr>
        <p:spPr>
          <a:xfrm>
            <a:off x="0" y="-84083"/>
            <a:ext cx="4393324" cy="6027683"/>
          </a:xfrm>
          <a:prstGeom prst="rect">
            <a:avLst/>
          </a:prstGeom>
          <a:solidFill>
            <a:srgbClr val="5990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Gráfico 43">
            <a:extLst>
              <a:ext uri="{FF2B5EF4-FFF2-40B4-BE49-F238E27FC236}">
                <a16:creationId xmlns:a16="http://schemas.microsoft.com/office/drawing/2014/main" id="{180F25FC-B931-9810-448E-5E45942396E2}"/>
              </a:ext>
            </a:extLst>
          </p:cNvPr>
          <p:cNvSpPr/>
          <p:nvPr userDrawn="1"/>
        </p:nvSpPr>
        <p:spPr>
          <a:xfrm>
            <a:off x="-5455920" y="-1854194"/>
            <a:ext cx="7961057" cy="8453114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solidFill>
            <a:srgbClr val="2B73B8">
              <a:alpha val="43077"/>
            </a:srgbClr>
          </a:soli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6546B909-9919-0AF3-E693-A34E35631CC2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80661" y="944923"/>
            <a:ext cx="3778970" cy="4998678"/>
          </a:xfrm>
          <a:solidFill>
            <a:schemeClr val="bg2"/>
          </a:solidFill>
        </p:spPr>
        <p:txBody>
          <a:bodyPr/>
          <a:lstStyle/>
          <a:p>
            <a:endParaRPr lang="es-ES"/>
          </a:p>
        </p:txBody>
      </p:sp>
      <p:sp>
        <p:nvSpPr>
          <p:cNvPr id="8" name="Marcador de texto 17">
            <a:extLst>
              <a:ext uri="{FF2B5EF4-FFF2-40B4-BE49-F238E27FC236}">
                <a16:creationId xmlns:a16="http://schemas.microsoft.com/office/drawing/2014/main" id="{6302FD1C-A32D-393E-0465-9743CB139A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73985" y="1723594"/>
            <a:ext cx="5912202" cy="927087"/>
          </a:xfrm>
        </p:spPr>
        <p:txBody>
          <a:bodyPr bIns="720000">
            <a:noAutofit/>
          </a:bodyPr>
          <a:lstStyle>
            <a:lvl1pPr marL="0" indent="0">
              <a:lnSpc>
                <a:spcPts val="2040"/>
              </a:lnSpc>
              <a:buNone/>
              <a:defRPr sz="1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12" name="Marcador de texto 17">
            <a:extLst>
              <a:ext uri="{FF2B5EF4-FFF2-40B4-BE49-F238E27FC236}">
                <a16:creationId xmlns:a16="http://schemas.microsoft.com/office/drawing/2014/main" id="{E9BEA9C2-984F-DB34-1BE2-0D117667DA3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73984" y="2421345"/>
            <a:ext cx="5912202" cy="3528696"/>
          </a:xfrm>
        </p:spPr>
        <p:txBody>
          <a:bodyPr>
            <a:noAutofit/>
          </a:bodyPr>
          <a:lstStyle>
            <a:lvl1pPr marL="0" indent="0">
              <a:lnSpc>
                <a:spcPts val="1840"/>
              </a:lnSpc>
              <a:buNone/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8A95EFBA-4107-62FE-4E22-523C6669A20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373985" y="1025843"/>
            <a:ext cx="5927874" cy="697751"/>
          </a:xfrm>
        </p:spPr>
        <p:txBody>
          <a:bodyPr bIns="720000">
            <a:noAutofit/>
          </a:bodyPr>
          <a:lstStyle>
            <a:lvl1pPr marL="0" indent="0">
              <a:lnSpc>
                <a:spcPct val="90000"/>
              </a:lnSpc>
              <a:buNone/>
              <a:defRPr sz="3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es un titular</a:t>
            </a:r>
          </a:p>
        </p:txBody>
      </p:sp>
    </p:spTree>
    <p:extLst>
      <p:ext uri="{BB962C8B-B14F-4D97-AF65-F5344CB8AC3E}">
        <p14:creationId xmlns:p14="http://schemas.microsoft.com/office/powerpoint/2010/main" val="14450491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ráfico 43">
            <a:extLst>
              <a:ext uri="{FF2B5EF4-FFF2-40B4-BE49-F238E27FC236}">
                <a16:creationId xmlns:a16="http://schemas.microsoft.com/office/drawing/2014/main" id="{E56ECD21-1E53-9B91-16F9-1DFF800F74D7}"/>
              </a:ext>
            </a:extLst>
          </p:cNvPr>
          <p:cNvSpPr/>
          <p:nvPr userDrawn="1"/>
        </p:nvSpPr>
        <p:spPr>
          <a:xfrm rot="16200000">
            <a:off x="2269293" y="-2664802"/>
            <a:ext cx="4045605" cy="4295653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solidFill>
            <a:srgbClr val="5990B4">
              <a:alpha val="30000"/>
            </a:srgbClr>
          </a:soli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>
              <a:solidFill>
                <a:srgbClr val="5990B4"/>
              </a:solidFill>
            </a:endParaRPr>
          </a:p>
        </p:txBody>
      </p:sp>
      <p:sp>
        <p:nvSpPr>
          <p:cNvPr id="37" name="Gráfico 5">
            <a:extLst>
              <a:ext uri="{FF2B5EF4-FFF2-40B4-BE49-F238E27FC236}">
                <a16:creationId xmlns:a16="http://schemas.microsoft.com/office/drawing/2014/main" id="{7FCBD205-3324-47BE-BEFE-C5534251FC70}"/>
              </a:ext>
            </a:extLst>
          </p:cNvPr>
          <p:cNvSpPr/>
          <p:nvPr userDrawn="1"/>
        </p:nvSpPr>
        <p:spPr>
          <a:xfrm>
            <a:off x="-6257537" y="-1505828"/>
            <a:ext cx="2837676" cy="3011655"/>
          </a:xfrm>
          <a:custGeom>
            <a:avLst/>
            <a:gdLst>
              <a:gd name="connsiteX0" fmla="*/ 5553543 w 5563655"/>
              <a:gd name="connsiteY0" fmla="*/ 1245754 h 5904765"/>
              <a:gd name="connsiteX1" fmla="*/ 4340390 w 5563655"/>
              <a:gd name="connsiteY1" fmla="*/ 1245754 h 5904765"/>
              <a:gd name="connsiteX2" fmla="*/ 4340390 w 5563655"/>
              <a:gd name="connsiteY2" fmla="*/ 1735190 h 5904765"/>
              <a:gd name="connsiteX3" fmla="*/ 4793209 w 5563655"/>
              <a:gd name="connsiteY3" fmla="*/ 1735190 h 5904765"/>
              <a:gd name="connsiteX4" fmla="*/ 4170411 w 5563655"/>
              <a:gd name="connsiteY4" fmla="*/ 2146024 h 5904765"/>
              <a:gd name="connsiteX5" fmla="*/ 3430183 w 5563655"/>
              <a:gd name="connsiteY5" fmla="*/ 1402502 h 5904765"/>
              <a:gd name="connsiteX6" fmla="*/ 4177265 w 5563655"/>
              <a:gd name="connsiteY6" fmla="*/ 658979 h 5904765"/>
              <a:gd name="connsiteX7" fmla="*/ 4340847 w 5563655"/>
              <a:gd name="connsiteY7" fmla="*/ 678630 h 5904765"/>
              <a:gd name="connsiteX8" fmla="*/ 4340847 w 5563655"/>
              <a:gd name="connsiteY8" fmla="*/ 9140 h 5904765"/>
              <a:gd name="connsiteX9" fmla="*/ 4177265 w 5563655"/>
              <a:gd name="connsiteY9" fmla="*/ 0 h 5904765"/>
              <a:gd name="connsiteX10" fmla="*/ 3075604 w 5563655"/>
              <a:gd name="connsiteY10" fmla="*/ 531936 h 5904765"/>
              <a:gd name="connsiteX11" fmla="*/ 1897635 w 5563655"/>
              <a:gd name="connsiteY11" fmla="*/ 69462 h 5904765"/>
              <a:gd name="connsiteX12" fmla="*/ 1267984 w 5563655"/>
              <a:gd name="connsiteY12" fmla="*/ 69462 h 5904765"/>
              <a:gd name="connsiteX13" fmla="*/ 1267984 w 5563655"/>
              <a:gd name="connsiteY13" fmla="*/ 728442 h 5904765"/>
              <a:gd name="connsiteX14" fmla="*/ 1987651 w 5563655"/>
              <a:gd name="connsiteY14" fmla="*/ 728442 h 5904765"/>
              <a:gd name="connsiteX15" fmla="*/ 2703205 w 5563655"/>
              <a:gd name="connsiteY15" fmla="*/ 1407072 h 5904765"/>
              <a:gd name="connsiteX16" fmla="*/ 1987651 w 5563655"/>
              <a:gd name="connsiteY16" fmla="*/ 2098497 h 5904765"/>
              <a:gd name="connsiteX17" fmla="*/ 1987651 w 5563655"/>
              <a:gd name="connsiteY17" fmla="*/ 2098497 h 5904765"/>
              <a:gd name="connsiteX18" fmla="*/ 1978969 w 5563655"/>
              <a:gd name="connsiteY18" fmla="*/ 2098497 h 5904765"/>
              <a:gd name="connsiteX19" fmla="*/ 1246965 w 5563655"/>
              <a:gd name="connsiteY19" fmla="*/ 2098497 h 5904765"/>
              <a:gd name="connsiteX20" fmla="*/ 0 w 5563655"/>
              <a:gd name="connsiteY20" fmla="*/ 3460784 h 5904765"/>
              <a:gd name="connsiteX21" fmla="*/ 1055054 w 5563655"/>
              <a:gd name="connsiteY21" fmla="*/ 4786512 h 5904765"/>
              <a:gd name="connsiteX22" fmla="*/ 2423563 w 5563655"/>
              <a:gd name="connsiteY22" fmla="*/ 5904765 h 5904765"/>
              <a:gd name="connsiteX23" fmla="*/ 2423563 w 5563655"/>
              <a:gd name="connsiteY23" fmla="*/ 5304281 h 5904765"/>
              <a:gd name="connsiteX24" fmla="*/ 2420365 w 5563655"/>
              <a:gd name="connsiteY24" fmla="*/ 5304281 h 5904765"/>
              <a:gd name="connsiteX25" fmla="*/ 1673282 w 5563655"/>
              <a:gd name="connsiteY25" fmla="*/ 4701054 h 5904765"/>
              <a:gd name="connsiteX26" fmla="*/ 3799840 w 5563655"/>
              <a:gd name="connsiteY26" fmla="*/ 4701054 h 5904765"/>
              <a:gd name="connsiteX27" fmla="*/ 3806237 w 5563655"/>
              <a:gd name="connsiteY27" fmla="*/ 4651242 h 5904765"/>
              <a:gd name="connsiteX28" fmla="*/ 4163100 w 5563655"/>
              <a:gd name="connsiteY28" fmla="*/ 3566348 h 5904765"/>
              <a:gd name="connsiteX29" fmla="*/ 4537784 w 5563655"/>
              <a:gd name="connsiteY29" fmla="*/ 4703796 h 5904765"/>
              <a:gd name="connsiteX30" fmla="*/ 4741119 w 5563655"/>
              <a:gd name="connsiteY30" fmla="*/ 5303367 h 5904765"/>
              <a:gd name="connsiteX31" fmla="*/ 5461699 w 5563655"/>
              <a:gd name="connsiteY31" fmla="*/ 5303367 h 5904765"/>
              <a:gd name="connsiteX32" fmla="*/ 4532301 w 5563655"/>
              <a:gd name="connsiteY32" fmla="*/ 2743767 h 5904765"/>
              <a:gd name="connsiteX33" fmla="*/ 5553543 w 5563655"/>
              <a:gd name="connsiteY33" fmla="*/ 1245754 h 5904765"/>
              <a:gd name="connsiteX34" fmla="*/ 1085669 w 5563655"/>
              <a:gd name="connsiteY34" fmla="*/ 4108795 h 5904765"/>
              <a:gd name="connsiteX35" fmla="*/ 659352 w 5563655"/>
              <a:gd name="connsiteY35" fmla="*/ 3460327 h 5904765"/>
              <a:gd name="connsiteX36" fmla="*/ 1268441 w 5563655"/>
              <a:gd name="connsiteY36" fmla="*/ 2759305 h 5904765"/>
              <a:gd name="connsiteX37" fmla="*/ 1268441 w 5563655"/>
              <a:gd name="connsiteY37" fmla="*/ 2760219 h 5904765"/>
              <a:gd name="connsiteX38" fmla="*/ 1898092 w 5563655"/>
              <a:gd name="connsiteY38" fmla="*/ 2760219 h 5904765"/>
              <a:gd name="connsiteX39" fmla="*/ 3088855 w 5563655"/>
              <a:gd name="connsiteY39" fmla="*/ 2272610 h 5904765"/>
              <a:gd name="connsiteX40" fmla="*/ 3796642 w 5563655"/>
              <a:gd name="connsiteY40" fmla="*/ 2737826 h 5904765"/>
              <a:gd name="connsiteX41" fmla="*/ 3481816 w 5563655"/>
              <a:gd name="connsiteY41" fmla="*/ 3601080 h 5904765"/>
              <a:gd name="connsiteX42" fmla="*/ 2423563 w 5563655"/>
              <a:gd name="connsiteY42" fmla="*/ 3115299 h 5904765"/>
              <a:gd name="connsiteX43" fmla="*/ 1085669 w 5563655"/>
              <a:gd name="connsiteY43" fmla="*/ 4108795 h 5904765"/>
              <a:gd name="connsiteX44" fmla="*/ 1712578 w 5563655"/>
              <a:gd name="connsiteY44" fmla="*/ 4211618 h 5904765"/>
              <a:gd name="connsiteX45" fmla="*/ 2417166 w 5563655"/>
              <a:gd name="connsiteY45" fmla="*/ 3725381 h 5904765"/>
              <a:gd name="connsiteX46" fmla="*/ 3118556 w 5563655"/>
              <a:gd name="connsiteY46" fmla="*/ 4211618 h 5904765"/>
              <a:gd name="connsiteX47" fmla="*/ 1713035 w 5563655"/>
              <a:gd name="connsiteY47" fmla="*/ 4211618 h 590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563655" h="5904765">
                <a:moveTo>
                  <a:pt x="5553543" y="1245754"/>
                </a:moveTo>
                <a:lnTo>
                  <a:pt x="4340390" y="1245754"/>
                </a:lnTo>
                <a:lnTo>
                  <a:pt x="4340390" y="1735190"/>
                </a:lnTo>
                <a:lnTo>
                  <a:pt x="4793209" y="1735190"/>
                </a:lnTo>
                <a:cubicBezTo>
                  <a:pt x="4708220" y="1979680"/>
                  <a:pt x="4447312" y="2146024"/>
                  <a:pt x="4170411" y="2146024"/>
                </a:cubicBezTo>
                <a:cubicBezTo>
                  <a:pt x="3717136" y="2146024"/>
                  <a:pt x="3430183" y="1806938"/>
                  <a:pt x="3430183" y="1402502"/>
                </a:cubicBezTo>
                <a:cubicBezTo>
                  <a:pt x="3430183" y="998066"/>
                  <a:pt x="3723990" y="658979"/>
                  <a:pt x="4177265" y="658979"/>
                </a:cubicBezTo>
                <a:cubicBezTo>
                  <a:pt x="4630541" y="658979"/>
                  <a:pt x="4288757" y="666291"/>
                  <a:pt x="4340847" y="678630"/>
                </a:cubicBezTo>
                <a:lnTo>
                  <a:pt x="4340847" y="9140"/>
                </a:lnTo>
                <a:cubicBezTo>
                  <a:pt x="4287386" y="3199"/>
                  <a:pt x="4233011" y="0"/>
                  <a:pt x="4177265" y="0"/>
                </a:cubicBezTo>
                <a:cubicBezTo>
                  <a:pt x="3713480" y="0"/>
                  <a:pt x="3324632" y="212043"/>
                  <a:pt x="3075604" y="531936"/>
                </a:cubicBezTo>
                <a:cubicBezTo>
                  <a:pt x="2841655" y="249973"/>
                  <a:pt x="2457376" y="69462"/>
                  <a:pt x="1897635" y="69462"/>
                </a:cubicBezTo>
                <a:lnTo>
                  <a:pt x="1267984" y="69462"/>
                </a:lnTo>
                <a:lnTo>
                  <a:pt x="1267984" y="728442"/>
                </a:lnTo>
                <a:lnTo>
                  <a:pt x="1987651" y="728442"/>
                </a:lnTo>
                <a:cubicBezTo>
                  <a:pt x="2487077" y="732098"/>
                  <a:pt x="2703205" y="1034168"/>
                  <a:pt x="2703205" y="1407072"/>
                </a:cubicBezTo>
                <a:cubicBezTo>
                  <a:pt x="2703205" y="1779975"/>
                  <a:pt x="2487077" y="2094841"/>
                  <a:pt x="1987651" y="2098497"/>
                </a:cubicBezTo>
                <a:lnTo>
                  <a:pt x="1987651" y="2098497"/>
                </a:lnTo>
                <a:cubicBezTo>
                  <a:pt x="1987651" y="2098497"/>
                  <a:pt x="1978969" y="2098497"/>
                  <a:pt x="1978969" y="2098497"/>
                </a:cubicBezTo>
                <a:lnTo>
                  <a:pt x="1246965" y="2098497"/>
                </a:lnTo>
                <a:cubicBezTo>
                  <a:pt x="536894" y="2171616"/>
                  <a:pt x="0" y="2762046"/>
                  <a:pt x="0" y="3460784"/>
                </a:cubicBezTo>
                <a:cubicBezTo>
                  <a:pt x="0" y="4159521"/>
                  <a:pt x="442310" y="4637532"/>
                  <a:pt x="1055054" y="4786512"/>
                </a:cubicBezTo>
                <a:cubicBezTo>
                  <a:pt x="1179797" y="5409388"/>
                  <a:pt x="1717148" y="5904765"/>
                  <a:pt x="2423563" y="5904765"/>
                </a:cubicBezTo>
                <a:lnTo>
                  <a:pt x="2423563" y="5304281"/>
                </a:lnTo>
                <a:cubicBezTo>
                  <a:pt x="2422649" y="5304281"/>
                  <a:pt x="2421279" y="5304281"/>
                  <a:pt x="2420365" y="5304281"/>
                </a:cubicBezTo>
                <a:cubicBezTo>
                  <a:pt x="2025576" y="5304281"/>
                  <a:pt x="1722174" y="5040141"/>
                  <a:pt x="1673282" y="4701054"/>
                </a:cubicBezTo>
                <a:lnTo>
                  <a:pt x="3799840" y="4701054"/>
                </a:lnTo>
                <a:cubicBezTo>
                  <a:pt x="3802582" y="4684146"/>
                  <a:pt x="3803953" y="4667694"/>
                  <a:pt x="3806237" y="4651242"/>
                </a:cubicBezTo>
                <a:lnTo>
                  <a:pt x="4163100" y="3566348"/>
                </a:lnTo>
                <a:lnTo>
                  <a:pt x="4537784" y="4703796"/>
                </a:lnTo>
                <a:lnTo>
                  <a:pt x="4741119" y="5303367"/>
                </a:lnTo>
                <a:lnTo>
                  <a:pt x="5461699" y="5303367"/>
                </a:lnTo>
                <a:lnTo>
                  <a:pt x="4532301" y="2743767"/>
                </a:lnTo>
                <a:cubicBezTo>
                  <a:pt x="5193937" y="2573310"/>
                  <a:pt x="5637161" y="1937180"/>
                  <a:pt x="5553543" y="1245754"/>
                </a:cubicBezTo>
                <a:close/>
                <a:moveTo>
                  <a:pt x="1085669" y="4108795"/>
                </a:moveTo>
                <a:cubicBezTo>
                  <a:pt x="827046" y="3997290"/>
                  <a:pt x="659352" y="3748230"/>
                  <a:pt x="659352" y="3460327"/>
                </a:cubicBezTo>
                <a:cubicBezTo>
                  <a:pt x="659352" y="3172423"/>
                  <a:pt x="908836" y="2815971"/>
                  <a:pt x="1268441" y="2759305"/>
                </a:cubicBezTo>
                <a:lnTo>
                  <a:pt x="1268441" y="2760219"/>
                </a:lnTo>
                <a:lnTo>
                  <a:pt x="1898092" y="2760219"/>
                </a:lnTo>
                <a:cubicBezTo>
                  <a:pt x="2468342" y="2760219"/>
                  <a:pt x="2856277" y="2568283"/>
                  <a:pt x="3088855" y="2272610"/>
                </a:cubicBezTo>
                <a:cubicBezTo>
                  <a:pt x="3264774" y="2492880"/>
                  <a:pt x="3508318" y="2659224"/>
                  <a:pt x="3796642" y="2737826"/>
                </a:cubicBezTo>
                <a:lnTo>
                  <a:pt x="3481816" y="3601080"/>
                </a:lnTo>
                <a:cubicBezTo>
                  <a:pt x="3227762" y="3305864"/>
                  <a:pt x="2850337" y="3115299"/>
                  <a:pt x="2423563" y="3115299"/>
                </a:cubicBezTo>
                <a:cubicBezTo>
                  <a:pt x="1764212" y="3115299"/>
                  <a:pt x="1252449" y="3546698"/>
                  <a:pt x="1085669" y="4108795"/>
                </a:cubicBezTo>
                <a:close/>
                <a:moveTo>
                  <a:pt x="1712578" y="4211618"/>
                </a:moveTo>
                <a:cubicBezTo>
                  <a:pt x="1803965" y="3931026"/>
                  <a:pt x="2077666" y="3725381"/>
                  <a:pt x="2417166" y="3725381"/>
                </a:cubicBezTo>
                <a:cubicBezTo>
                  <a:pt x="2756666" y="3725381"/>
                  <a:pt x="3033566" y="3927828"/>
                  <a:pt x="3118556" y="4211618"/>
                </a:cubicBezTo>
                <a:lnTo>
                  <a:pt x="1713035" y="4211618"/>
                </a:lnTo>
                <a:close/>
              </a:path>
            </a:pathLst>
          </a:custGeom>
          <a:solidFill>
            <a:srgbClr val="5990B4"/>
          </a:solidFill>
          <a:ln w="4569" cap="flat">
            <a:noFill/>
            <a:prstDash val="solid"/>
            <a:miter/>
          </a:ln>
        </p:spPr>
        <p:txBody>
          <a:bodyPr rtlCol="0" anchor="ctr"/>
          <a:lstStyle/>
          <a:p>
            <a:endParaRPr lang="es-ES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66EB8FE-5AEC-1862-B2B7-B91697B05DA0}"/>
              </a:ext>
            </a:extLst>
          </p:cNvPr>
          <p:cNvSpPr/>
          <p:nvPr userDrawn="1"/>
        </p:nvSpPr>
        <p:spPr>
          <a:xfrm>
            <a:off x="5455920" y="0"/>
            <a:ext cx="6736080" cy="6858000"/>
          </a:xfrm>
          <a:prstGeom prst="rect">
            <a:avLst/>
          </a:prstGeom>
          <a:solidFill>
            <a:srgbClr val="41A3D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9D175E44-6DDD-E408-47B8-15DF5C4E2D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4325" y="3417589"/>
            <a:ext cx="2987675" cy="350014"/>
          </a:xfrm>
          <a:solidFill>
            <a:schemeClr val="bg1"/>
          </a:solidFill>
        </p:spPr>
        <p:txBody>
          <a:bodyPr rIns="324000">
            <a:noAutofit/>
          </a:bodyPr>
          <a:lstStyle>
            <a:lvl1pPr marL="0" indent="0">
              <a:lnSpc>
                <a:spcPts val="860"/>
              </a:lnSpc>
              <a:buNone/>
              <a:defRPr sz="800" b="1" i="0">
                <a:solidFill>
                  <a:srgbClr val="5990B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F18648"/>
                </a:solidFill>
              </a:defRPr>
            </a:lvl2pPr>
            <a:lvl3pPr>
              <a:defRPr>
                <a:solidFill>
                  <a:srgbClr val="F18648"/>
                </a:solidFill>
              </a:defRPr>
            </a:lvl3pPr>
            <a:lvl4pPr>
              <a:defRPr>
                <a:solidFill>
                  <a:srgbClr val="F18648"/>
                </a:solidFill>
              </a:defRPr>
            </a:lvl4pPr>
            <a:lvl5pPr>
              <a:defRPr>
                <a:solidFill>
                  <a:srgbClr val="F18648"/>
                </a:solidFill>
              </a:defRPr>
            </a:lvl5pPr>
          </a:lstStyle>
          <a:p>
            <a:pPr lvl="0"/>
            <a:r>
              <a:rPr lang="es-ES" dirty="0"/>
              <a:t>Título y fuente de gráfico </a:t>
            </a:r>
            <a:r>
              <a:rPr lang="es-ES" dirty="0" err="1"/>
              <a:t>dasdasdasdsadsa</a:t>
            </a:r>
            <a:r>
              <a:rPr lang="es-ES" dirty="0"/>
              <a:t> </a:t>
            </a:r>
            <a:r>
              <a:rPr lang="es-ES" dirty="0" err="1"/>
              <a:t>asdasdasdasdasdasdasdasdasdasdasdas</a:t>
            </a:r>
            <a:endParaRPr lang="es-ES" dirty="0"/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A56F7A8A-0D84-0F04-9959-00A12A5448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822960"/>
            <a:ext cx="3108325" cy="2944643"/>
          </a:xfrm>
          <a:solidFill>
            <a:schemeClr val="bg1"/>
          </a:solidFill>
          <a:effectLst>
            <a:outerShdw blurRad="217167" dist="50844" dir="2700000" sx="101000" sy="101000" algn="tl" rotWithShape="0">
              <a:prstClr val="black">
                <a:alpha val="34000"/>
              </a:prstClr>
            </a:outerShdw>
          </a:effectLst>
        </p:spPr>
        <p:txBody>
          <a:bodyPr/>
          <a:lstStyle/>
          <a:p>
            <a:endParaRPr lang="es-ES"/>
          </a:p>
        </p:txBody>
      </p:sp>
      <p:sp>
        <p:nvSpPr>
          <p:cNvPr id="13" name="Marcador de texto 11">
            <a:extLst>
              <a:ext uri="{FF2B5EF4-FFF2-40B4-BE49-F238E27FC236}">
                <a16:creationId xmlns:a16="http://schemas.microsoft.com/office/drawing/2014/main" id="{12697647-088C-D4EA-E034-900FD0CE33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04325" y="5587763"/>
            <a:ext cx="2987675" cy="350014"/>
          </a:xfrm>
          <a:solidFill>
            <a:schemeClr val="bg1"/>
          </a:solidFill>
        </p:spPr>
        <p:txBody>
          <a:bodyPr rIns="324000">
            <a:noAutofit/>
          </a:bodyPr>
          <a:lstStyle>
            <a:lvl1pPr marL="0" indent="0">
              <a:lnSpc>
                <a:spcPts val="860"/>
              </a:lnSpc>
              <a:buNone/>
              <a:defRPr sz="800" b="1" i="0">
                <a:solidFill>
                  <a:srgbClr val="5990B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F18648"/>
                </a:solidFill>
              </a:defRPr>
            </a:lvl2pPr>
            <a:lvl3pPr>
              <a:defRPr>
                <a:solidFill>
                  <a:srgbClr val="F18648"/>
                </a:solidFill>
              </a:defRPr>
            </a:lvl3pPr>
            <a:lvl4pPr>
              <a:defRPr>
                <a:solidFill>
                  <a:srgbClr val="F18648"/>
                </a:solidFill>
              </a:defRPr>
            </a:lvl4pPr>
            <a:lvl5pPr>
              <a:defRPr>
                <a:solidFill>
                  <a:srgbClr val="F18648"/>
                </a:solidFill>
              </a:defRPr>
            </a:lvl5pPr>
          </a:lstStyle>
          <a:p>
            <a:pPr lvl="0"/>
            <a:r>
              <a:rPr lang="es-ES" dirty="0"/>
              <a:t>Título y fuente de gráfico </a:t>
            </a:r>
            <a:r>
              <a:rPr lang="es-ES" dirty="0" err="1"/>
              <a:t>dasdasdasdsadsa</a:t>
            </a:r>
            <a:r>
              <a:rPr lang="es-ES" dirty="0"/>
              <a:t> </a:t>
            </a:r>
            <a:r>
              <a:rPr lang="es-ES" dirty="0" err="1"/>
              <a:t>asdasdasdasdasdasdasdasdasdasdasdas</a:t>
            </a:r>
            <a:endParaRPr lang="es-ES" dirty="0"/>
          </a:p>
        </p:txBody>
      </p:sp>
      <p:sp>
        <p:nvSpPr>
          <p:cNvPr id="10" name="Marcador de posición de imagen 8">
            <a:extLst>
              <a:ext uri="{FF2B5EF4-FFF2-40B4-BE49-F238E27FC236}">
                <a16:creationId xmlns:a16="http://schemas.microsoft.com/office/drawing/2014/main" id="{F5870516-373D-506C-B19D-78EE96C52B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980734"/>
            <a:ext cx="3108325" cy="1957043"/>
          </a:xfrm>
          <a:solidFill>
            <a:schemeClr val="bg1"/>
          </a:solidFill>
          <a:effectLst>
            <a:outerShdw blurRad="217167" dist="50844" dir="2700000" sx="101000" sy="101000" algn="tl" rotWithShape="0">
              <a:prstClr val="black">
                <a:alpha val="34000"/>
              </a:prstClr>
            </a:outerShdw>
          </a:effectLst>
        </p:spPr>
        <p:txBody>
          <a:bodyPr/>
          <a:lstStyle/>
          <a:p>
            <a:endParaRPr lang="es-ES"/>
          </a:p>
        </p:txBody>
      </p:sp>
      <p:sp>
        <p:nvSpPr>
          <p:cNvPr id="5" name="Marcador de texto 17">
            <a:extLst>
              <a:ext uri="{FF2B5EF4-FFF2-40B4-BE49-F238E27FC236}">
                <a16:creationId xmlns:a16="http://schemas.microsoft.com/office/drawing/2014/main" id="{36880E11-DE20-048E-379E-2C2941A3E37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2392" y="2665509"/>
            <a:ext cx="3595719" cy="927087"/>
          </a:xfrm>
        </p:spPr>
        <p:txBody>
          <a:bodyPr bIns="720000">
            <a:noAutofit/>
          </a:bodyPr>
          <a:lstStyle>
            <a:lvl1pPr marL="0" indent="0">
              <a:lnSpc>
                <a:spcPts val="2040"/>
              </a:lnSpc>
              <a:buNone/>
              <a:defRPr sz="1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7" name="Marcador de texto 17">
            <a:extLst>
              <a:ext uri="{FF2B5EF4-FFF2-40B4-BE49-F238E27FC236}">
                <a16:creationId xmlns:a16="http://schemas.microsoft.com/office/drawing/2014/main" id="{F180C805-D95C-BC15-5444-DA6AAFBCCD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2391" y="3592596"/>
            <a:ext cx="3595719" cy="2576222"/>
          </a:xfrm>
        </p:spPr>
        <p:txBody>
          <a:bodyPr>
            <a:noAutofit/>
          </a:bodyPr>
          <a:lstStyle>
            <a:lvl1pPr marL="0" indent="0">
              <a:lnSpc>
                <a:spcPts val="1840"/>
              </a:lnSpc>
              <a:buNone/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8" name="Marcador de texto 17">
            <a:extLst>
              <a:ext uri="{FF2B5EF4-FFF2-40B4-BE49-F238E27FC236}">
                <a16:creationId xmlns:a16="http://schemas.microsoft.com/office/drawing/2014/main" id="{A7AFF268-6838-3F89-DB10-CEFFC41FDE8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2392" y="1028523"/>
            <a:ext cx="3605250" cy="1636986"/>
          </a:xfrm>
        </p:spPr>
        <p:txBody>
          <a:bodyPr bIns="720000">
            <a:noAutofit/>
          </a:bodyPr>
          <a:lstStyle>
            <a:lvl1pPr marL="0" indent="0">
              <a:lnSpc>
                <a:spcPct val="90000"/>
              </a:lnSpc>
              <a:buNone/>
              <a:defRPr sz="3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es un titular si es que el gráfico lo necesita</a:t>
            </a:r>
          </a:p>
        </p:txBody>
      </p:sp>
    </p:spTree>
    <p:extLst>
      <p:ext uri="{BB962C8B-B14F-4D97-AF65-F5344CB8AC3E}">
        <p14:creationId xmlns:p14="http://schemas.microsoft.com/office/powerpoint/2010/main" val="34231850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6568FDC-2787-9E81-80EF-9A40B749BA3B}"/>
              </a:ext>
            </a:extLst>
          </p:cNvPr>
          <p:cNvSpPr/>
          <p:nvPr userDrawn="1"/>
        </p:nvSpPr>
        <p:spPr>
          <a:xfrm>
            <a:off x="5455920" y="0"/>
            <a:ext cx="6736080" cy="6858000"/>
          </a:xfrm>
          <a:prstGeom prst="rect">
            <a:avLst/>
          </a:prstGeom>
          <a:solidFill>
            <a:srgbClr val="5990B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texto 17">
            <a:extLst>
              <a:ext uri="{FF2B5EF4-FFF2-40B4-BE49-F238E27FC236}">
                <a16:creationId xmlns:a16="http://schemas.microsoft.com/office/drawing/2014/main" id="{E3801548-93EC-D034-08E4-F699A9F6F3D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2392" y="2665509"/>
            <a:ext cx="3595719" cy="927087"/>
          </a:xfrm>
        </p:spPr>
        <p:txBody>
          <a:bodyPr bIns="720000">
            <a:noAutofit/>
          </a:bodyPr>
          <a:lstStyle>
            <a:lvl1pPr marL="0" indent="0">
              <a:lnSpc>
                <a:spcPts val="2040"/>
              </a:lnSpc>
              <a:buNone/>
              <a:defRPr sz="1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6" name="Marcador de texto 17">
            <a:extLst>
              <a:ext uri="{FF2B5EF4-FFF2-40B4-BE49-F238E27FC236}">
                <a16:creationId xmlns:a16="http://schemas.microsoft.com/office/drawing/2014/main" id="{2E21A844-D076-8E6E-3BBA-53B6FA4C478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2391" y="3592596"/>
            <a:ext cx="3595719" cy="2576222"/>
          </a:xfrm>
        </p:spPr>
        <p:txBody>
          <a:bodyPr>
            <a:noAutofit/>
          </a:bodyPr>
          <a:lstStyle>
            <a:lvl1pPr marL="0" indent="0">
              <a:lnSpc>
                <a:spcPts val="1840"/>
              </a:lnSpc>
              <a:buNone/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No te pases con la descripción que no podemos aburrir al personal</a:t>
            </a:r>
          </a:p>
        </p:txBody>
      </p:sp>
      <p:sp>
        <p:nvSpPr>
          <p:cNvPr id="7" name="Marcador de texto 17">
            <a:extLst>
              <a:ext uri="{FF2B5EF4-FFF2-40B4-BE49-F238E27FC236}">
                <a16:creationId xmlns:a16="http://schemas.microsoft.com/office/drawing/2014/main" id="{2326F8E2-2344-0A14-1D01-1462C9DC4FC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2392" y="1028523"/>
            <a:ext cx="3605250" cy="1636986"/>
          </a:xfrm>
        </p:spPr>
        <p:txBody>
          <a:bodyPr bIns="720000">
            <a:noAutofit/>
          </a:bodyPr>
          <a:lstStyle>
            <a:lvl1pPr marL="0" indent="0">
              <a:lnSpc>
                <a:spcPct val="90000"/>
              </a:lnSpc>
              <a:buNone/>
              <a:defRPr sz="3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es un titular si es que el gráfico lo necesita</a:t>
            </a:r>
          </a:p>
        </p:txBody>
      </p:sp>
      <p:sp>
        <p:nvSpPr>
          <p:cNvPr id="10" name="Marcador de texto 11">
            <a:extLst>
              <a:ext uri="{FF2B5EF4-FFF2-40B4-BE49-F238E27FC236}">
                <a16:creationId xmlns:a16="http://schemas.microsoft.com/office/drawing/2014/main" id="{CB0F6014-E20C-7B3B-91EA-91F2395F0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340283" y="4960914"/>
            <a:ext cx="1851717" cy="582130"/>
          </a:xfrm>
          <a:solidFill>
            <a:schemeClr val="bg1"/>
          </a:solidFill>
        </p:spPr>
        <p:txBody>
          <a:bodyPr rIns="324000">
            <a:noAutofit/>
          </a:bodyPr>
          <a:lstStyle>
            <a:lvl1pPr marL="0" indent="0">
              <a:lnSpc>
                <a:spcPts val="860"/>
              </a:lnSpc>
              <a:buNone/>
              <a:defRPr sz="800" b="1" i="0">
                <a:solidFill>
                  <a:srgbClr val="5990B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F18648"/>
                </a:solidFill>
              </a:defRPr>
            </a:lvl2pPr>
            <a:lvl3pPr>
              <a:defRPr>
                <a:solidFill>
                  <a:srgbClr val="F18648"/>
                </a:solidFill>
              </a:defRPr>
            </a:lvl3pPr>
            <a:lvl4pPr>
              <a:defRPr>
                <a:solidFill>
                  <a:srgbClr val="F18648"/>
                </a:solidFill>
              </a:defRPr>
            </a:lvl4pPr>
            <a:lvl5pPr>
              <a:defRPr>
                <a:solidFill>
                  <a:srgbClr val="F18648"/>
                </a:solidFill>
              </a:defRPr>
            </a:lvl5pPr>
          </a:lstStyle>
          <a:p>
            <a:pPr lvl="0"/>
            <a:r>
              <a:rPr lang="es-ES" dirty="0"/>
              <a:t>Título y fuente de gráfico </a:t>
            </a:r>
            <a:r>
              <a:rPr lang="es-ES" dirty="0" err="1"/>
              <a:t>dasdasdasdsadsa</a:t>
            </a:r>
            <a:r>
              <a:rPr lang="es-ES" dirty="0"/>
              <a:t> </a:t>
            </a:r>
            <a:r>
              <a:rPr lang="es-ES" dirty="0" err="1"/>
              <a:t>asdasdasdasdasdasdasdasdasdasdasdas</a:t>
            </a:r>
            <a:r>
              <a:rPr lang="es-ES" dirty="0"/>
              <a:t> </a:t>
            </a:r>
          </a:p>
        </p:txBody>
      </p:sp>
      <p:sp>
        <p:nvSpPr>
          <p:cNvPr id="4" name="Marcador de posición de imagen 8">
            <a:extLst>
              <a:ext uri="{FF2B5EF4-FFF2-40B4-BE49-F238E27FC236}">
                <a16:creationId xmlns:a16="http://schemas.microsoft.com/office/drawing/2014/main" id="{A135A98C-15DA-0643-793C-0DC94E27236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822960"/>
            <a:ext cx="4244283" cy="5120640"/>
          </a:xfrm>
          <a:solidFill>
            <a:schemeClr val="bg1"/>
          </a:solidFill>
          <a:effectLst>
            <a:outerShdw blurRad="217167" dist="50844" dir="2700000" sx="101000" sy="101000" algn="tl" rotWithShape="0">
              <a:prstClr val="black">
                <a:alpha val="34000"/>
              </a:prstClr>
            </a:outerShdw>
          </a:effectLst>
        </p:spPr>
        <p:txBody>
          <a:bodyPr/>
          <a:lstStyle/>
          <a:p>
            <a:endParaRPr lang="es-ES"/>
          </a:p>
        </p:txBody>
      </p:sp>
      <p:sp>
        <p:nvSpPr>
          <p:cNvPr id="13" name="Gráfico 43">
            <a:extLst>
              <a:ext uri="{FF2B5EF4-FFF2-40B4-BE49-F238E27FC236}">
                <a16:creationId xmlns:a16="http://schemas.microsoft.com/office/drawing/2014/main" id="{C6FE4F9F-8E83-2076-1D9A-7A8D12823A7A}"/>
              </a:ext>
            </a:extLst>
          </p:cNvPr>
          <p:cNvSpPr/>
          <p:nvPr userDrawn="1"/>
        </p:nvSpPr>
        <p:spPr>
          <a:xfrm rot="16200000">
            <a:off x="2269293" y="-2664802"/>
            <a:ext cx="4045605" cy="4295653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solidFill>
            <a:srgbClr val="5990B4">
              <a:alpha val="30000"/>
            </a:srgbClr>
          </a:soli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>
              <a:solidFill>
                <a:srgbClr val="5990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904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ráfico 43">
            <a:extLst>
              <a:ext uri="{FF2B5EF4-FFF2-40B4-BE49-F238E27FC236}">
                <a16:creationId xmlns:a16="http://schemas.microsoft.com/office/drawing/2014/main" id="{430AE01A-17BC-C7AC-12EC-E80F2BEDD4C6}"/>
              </a:ext>
            </a:extLst>
          </p:cNvPr>
          <p:cNvSpPr/>
          <p:nvPr userDrawn="1"/>
        </p:nvSpPr>
        <p:spPr>
          <a:xfrm rot="10800000">
            <a:off x="-4840356" y="3022291"/>
            <a:ext cx="6704309" cy="7118684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solidFill>
            <a:srgbClr val="5990B4"/>
          </a:soli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>
              <a:solidFill>
                <a:srgbClr val="5990B4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3FC7451-AB69-711E-B8BA-96E10543A4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36391" y="1342461"/>
            <a:ext cx="4457700" cy="379730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D619429D-6C28-98D4-5D58-3E588C2B6D16}"/>
              </a:ext>
            </a:extLst>
          </p:cNvPr>
          <p:cNvGrpSpPr/>
          <p:nvPr userDrawn="1"/>
        </p:nvGrpSpPr>
        <p:grpSpPr>
          <a:xfrm>
            <a:off x="4584185" y="5981347"/>
            <a:ext cx="3023630" cy="600286"/>
            <a:chOff x="4982523" y="5215396"/>
            <a:chExt cx="3023630" cy="600286"/>
          </a:xfrm>
        </p:grpSpPr>
        <p:pic>
          <p:nvPicPr>
            <p:cNvPr id="3" name="Imagen 2" descr="Texto&#10;&#10;Descripción generada automáticamente">
              <a:extLst>
                <a:ext uri="{FF2B5EF4-FFF2-40B4-BE49-F238E27FC236}">
                  <a16:creationId xmlns:a16="http://schemas.microsoft.com/office/drawing/2014/main" id="{933DD909-713B-7C95-21B9-4642038D5F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982523" y="5305732"/>
              <a:ext cx="1865314" cy="419614"/>
            </a:xfrm>
            <a:prstGeom prst="rect">
              <a:avLst/>
            </a:prstGeom>
          </p:spPr>
        </p:pic>
        <p:pic>
          <p:nvPicPr>
            <p:cNvPr id="6" name="Imagen 5" descr="Logotipo&#10;&#10;Descripción generada automáticamente con confianza media">
              <a:extLst>
                <a:ext uri="{FF2B5EF4-FFF2-40B4-BE49-F238E27FC236}">
                  <a16:creationId xmlns:a16="http://schemas.microsoft.com/office/drawing/2014/main" id="{EBC0B161-A7AF-E94B-D814-08B5C9CB88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938978" y="5215396"/>
              <a:ext cx="1067175" cy="600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82053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8D843DE7-DD68-9401-A9DA-74B534EFA374}"/>
              </a:ext>
            </a:extLst>
          </p:cNvPr>
          <p:cNvSpPr/>
          <p:nvPr userDrawn="1"/>
        </p:nvSpPr>
        <p:spPr>
          <a:xfrm>
            <a:off x="-6391808" y="-3607724"/>
            <a:ext cx="7613779" cy="2360815"/>
          </a:xfrm>
          <a:prstGeom prst="rect">
            <a:avLst/>
          </a:prstGeom>
          <a:solidFill>
            <a:srgbClr val="724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29CD6C4-A6D2-F8B8-1187-20A9F5379A92}"/>
              </a:ext>
            </a:extLst>
          </p:cNvPr>
          <p:cNvSpPr/>
          <p:nvPr userDrawn="1"/>
        </p:nvSpPr>
        <p:spPr>
          <a:xfrm>
            <a:off x="6217920" y="-1"/>
            <a:ext cx="3058166" cy="6858002"/>
          </a:xfrm>
          <a:prstGeom prst="rect">
            <a:avLst/>
          </a:prstGeom>
          <a:solidFill>
            <a:srgbClr val="41A3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0F5B17B-B71C-C52E-2DBB-F2BBB5F76A19}"/>
              </a:ext>
            </a:extLst>
          </p:cNvPr>
          <p:cNvSpPr/>
          <p:nvPr userDrawn="1"/>
        </p:nvSpPr>
        <p:spPr>
          <a:xfrm>
            <a:off x="9210502" y="0"/>
            <a:ext cx="3058166" cy="6858002"/>
          </a:xfrm>
          <a:prstGeom prst="rect">
            <a:avLst/>
          </a:prstGeom>
          <a:solidFill>
            <a:srgbClr val="2B73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AC001AB-5D64-CF7C-34A6-417402CEF8BA}"/>
              </a:ext>
            </a:extLst>
          </p:cNvPr>
          <p:cNvSpPr/>
          <p:nvPr userDrawn="1"/>
        </p:nvSpPr>
        <p:spPr>
          <a:xfrm>
            <a:off x="3806677" y="-1"/>
            <a:ext cx="2497502" cy="6858001"/>
          </a:xfrm>
          <a:prstGeom prst="rect">
            <a:avLst/>
          </a:prstGeom>
          <a:solidFill>
            <a:srgbClr val="006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A68DEDC-5CFB-937C-5C29-088E60CE5D01}"/>
              </a:ext>
            </a:extLst>
          </p:cNvPr>
          <p:cNvSpPr/>
          <p:nvPr userDrawn="1"/>
        </p:nvSpPr>
        <p:spPr>
          <a:xfrm>
            <a:off x="1878380" y="-3"/>
            <a:ext cx="2497502" cy="6858001"/>
          </a:xfrm>
          <a:prstGeom prst="rect">
            <a:avLst/>
          </a:prstGeom>
          <a:solidFill>
            <a:srgbClr val="5990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052081A-3B70-B6FA-E5E4-9C0E84496082}"/>
              </a:ext>
            </a:extLst>
          </p:cNvPr>
          <p:cNvSpPr/>
          <p:nvPr userDrawn="1"/>
        </p:nvSpPr>
        <p:spPr>
          <a:xfrm>
            <a:off x="9997329" y="0"/>
            <a:ext cx="2497502" cy="6858002"/>
          </a:xfrm>
          <a:prstGeom prst="rect">
            <a:avLst/>
          </a:prstGeom>
          <a:solidFill>
            <a:srgbClr val="5990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78F5422-7F6A-93FF-876B-94343A46A674}"/>
              </a:ext>
            </a:extLst>
          </p:cNvPr>
          <p:cNvSpPr/>
          <p:nvPr userDrawn="1"/>
        </p:nvSpPr>
        <p:spPr>
          <a:xfrm>
            <a:off x="9030" y="-1"/>
            <a:ext cx="2497502" cy="6857997"/>
          </a:xfrm>
          <a:prstGeom prst="rect">
            <a:avLst/>
          </a:prstGeom>
          <a:solidFill>
            <a:srgbClr val="006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2" name="Gráfico 43">
            <a:extLst>
              <a:ext uri="{FF2B5EF4-FFF2-40B4-BE49-F238E27FC236}">
                <a16:creationId xmlns:a16="http://schemas.microsoft.com/office/drawing/2014/main" id="{B292B790-75CB-590C-D665-3DD06ACD3BD7}"/>
              </a:ext>
            </a:extLst>
          </p:cNvPr>
          <p:cNvSpPr/>
          <p:nvPr userDrawn="1"/>
        </p:nvSpPr>
        <p:spPr>
          <a:xfrm rot="10800000">
            <a:off x="-2206337" y="4727450"/>
            <a:ext cx="6704309" cy="7118684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solidFill>
            <a:schemeClr val="bg1"/>
          </a:soli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>
              <a:solidFill>
                <a:srgbClr val="5990B4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0EBADB0-5027-E814-8FB9-D1BE967826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87503" y="1783094"/>
            <a:ext cx="4457700" cy="3797300"/>
          </a:xfrm>
          <a:prstGeom prst="rect">
            <a:avLst/>
          </a:prstGeom>
        </p:spPr>
      </p:pic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FA562474-9AD1-CF84-68EA-79671BBE7B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637" y="6254165"/>
            <a:ext cx="1865314" cy="419614"/>
          </a:xfrm>
          <a:prstGeom prst="rect">
            <a:avLst/>
          </a:prstGeom>
        </p:spPr>
      </p:pic>
      <p:pic>
        <p:nvPicPr>
          <p:cNvPr id="9" name="Imagen 8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57CB180C-A1CE-8A73-35FC-1EC609AF7C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97092" y="6163829"/>
            <a:ext cx="1067175" cy="60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692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8D843DE7-DD68-9401-A9DA-74B534EFA374}"/>
              </a:ext>
            </a:extLst>
          </p:cNvPr>
          <p:cNvSpPr/>
          <p:nvPr userDrawn="1"/>
        </p:nvSpPr>
        <p:spPr>
          <a:xfrm>
            <a:off x="-6391808" y="-3607724"/>
            <a:ext cx="7613779" cy="2360815"/>
          </a:xfrm>
          <a:prstGeom prst="rect">
            <a:avLst/>
          </a:prstGeom>
          <a:solidFill>
            <a:srgbClr val="724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29CD6C4-A6D2-F8B8-1187-20A9F5379A92}"/>
              </a:ext>
            </a:extLst>
          </p:cNvPr>
          <p:cNvSpPr/>
          <p:nvPr userDrawn="1"/>
        </p:nvSpPr>
        <p:spPr>
          <a:xfrm>
            <a:off x="6217920" y="-1"/>
            <a:ext cx="3058166" cy="6858002"/>
          </a:xfrm>
          <a:prstGeom prst="rect">
            <a:avLst/>
          </a:prstGeom>
          <a:solidFill>
            <a:srgbClr val="41A3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0F5B17B-B71C-C52E-2DBB-F2BBB5F76A19}"/>
              </a:ext>
            </a:extLst>
          </p:cNvPr>
          <p:cNvSpPr/>
          <p:nvPr userDrawn="1"/>
        </p:nvSpPr>
        <p:spPr>
          <a:xfrm>
            <a:off x="9210502" y="0"/>
            <a:ext cx="3058166" cy="6858002"/>
          </a:xfrm>
          <a:prstGeom prst="rect">
            <a:avLst/>
          </a:prstGeom>
          <a:solidFill>
            <a:srgbClr val="2B73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AC001AB-5D64-CF7C-34A6-417402CEF8BA}"/>
              </a:ext>
            </a:extLst>
          </p:cNvPr>
          <p:cNvSpPr/>
          <p:nvPr userDrawn="1"/>
        </p:nvSpPr>
        <p:spPr>
          <a:xfrm>
            <a:off x="3806677" y="-1"/>
            <a:ext cx="2497502" cy="6858001"/>
          </a:xfrm>
          <a:prstGeom prst="rect">
            <a:avLst/>
          </a:prstGeom>
          <a:solidFill>
            <a:srgbClr val="006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A68DEDC-5CFB-937C-5C29-088E60CE5D01}"/>
              </a:ext>
            </a:extLst>
          </p:cNvPr>
          <p:cNvSpPr/>
          <p:nvPr userDrawn="1"/>
        </p:nvSpPr>
        <p:spPr>
          <a:xfrm>
            <a:off x="1878380" y="-3"/>
            <a:ext cx="2497502" cy="6858001"/>
          </a:xfrm>
          <a:prstGeom prst="rect">
            <a:avLst/>
          </a:prstGeom>
          <a:solidFill>
            <a:srgbClr val="5990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052081A-3B70-B6FA-E5E4-9C0E84496082}"/>
              </a:ext>
            </a:extLst>
          </p:cNvPr>
          <p:cNvSpPr/>
          <p:nvPr userDrawn="1"/>
        </p:nvSpPr>
        <p:spPr>
          <a:xfrm>
            <a:off x="9997329" y="0"/>
            <a:ext cx="2497502" cy="6858002"/>
          </a:xfrm>
          <a:prstGeom prst="rect">
            <a:avLst/>
          </a:prstGeom>
          <a:solidFill>
            <a:srgbClr val="5990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78F5422-7F6A-93FF-876B-94343A46A674}"/>
              </a:ext>
            </a:extLst>
          </p:cNvPr>
          <p:cNvSpPr/>
          <p:nvPr userDrawn="1"/>
        </p:nvSpPr>
        <p:spPr>
          <a:xfrm>
            <a:off x="9030" y="-1"/>
            <a:ext cx="2497502" cy="6857997"/>
          </a:xfrm>
          <a:prstGeom prst="rect">
            <a:avLst/>
          </a:prstGeom>
          <a:solidFill>
            <a:srgbClr val="006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2" name="Gráfico 43">
            <a:extLst>
              <a:ext uri="{FF2B5EF4-FFF2-40B4-BE49-F238E27FC236}">
                <a16:creationId xmlns:a16="http://schemas.microsoft.com/office/drawing/2014/main" id="{B292B790-75CB-590C-D665-3DD06ACD3BD7}"/>
              </a:ext>
            </a:extLst>
          </p:cNvPr>
          <p:cNvSpPr/>
          <p:nvPr userDrawn="1"/>
        </p:nvSpPr>
        <p:spPr>
          <a:xfrm rot="10800000">
            <a:off x="-2206337" y="4727450"/>
            <a:ext cx="6704309" cy="7118684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solidFill>
            <a:schemeClr val="bg1"/>
          </a:soli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>
              <a:solidFill>
                <a:srgbClr val="5990B4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0EBADB0-5027-E814-8FB9-D1BE967826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87503" y="1783094"/>
            <a:ext cx="4457700" cy="3797300"/>
          </a:xfrm>
          <a:prstGeom prst="rect">
            <a:avLst/>
          </a:prstGeom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26950BC9-188F-FE0E-6FEC-1F9B8AC962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637" y="6254165"/>
            <a:ext cx="1865314" cy="41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467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D6C91817-6CEA-D567-7EAE-F376217EF4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6527" y="2616538"/>
            <a:ext cx="1711815" cy="1711815"/>
          </a:xfrm>
          <a:prstGeom prst="ellipse">
            <a:avLst/>
          </a:prstGeom>
          <a:solidFill>
            <a:srgbClr val="5990B4"/>
          </a:solidFill>
        </p:spPr>
        <p:txBody>
          <a:bodyPr/>
          <a:lstStyle/>
          <a:p>
            <a:endParaRPr lang="es-ES"/>
          </a:p>
        </p:txBody>
      </p:sp>
      <p:sp>
        <p:nvSpPr>
          <p:cNvPr id="12" name="Marcador de posición de imagen 10">
            <a:extLst>
              <a:ext uri="{FF2B5EF4-FFF2-40B4-BE49-F238E27FC236}">
                <a16:creationId xmlns:a16="http://schemas.microsoft.com/office/drawing/2014/main" id="{99A2D4F1-0A26-56D7-C0AB-BC2C8D5B22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65829" y="2616538"/>
            <a:ext cx="1711815" cy="1711815"/>
          </a:xfrm>
          <a:prstGeom prst="ellipse">
            <a:avLst/>
          </a:prstGeom>
          <a:solidFill>
            <a:srgbClr val="5990B4"/>
          </a:solidFill>
        </p:spPr>
        <p:txBody>
          <a:bodyPr/>
          <a:lstStyle/>
          <a:p>
            <a:endParaRPr lang="es-ES"/>
          </a:p>
        </p:txBody>
      </p:sp>
      <p:sp>
        <p:nvSpPr>
          <p:cNvPr id="13" name="Marcador de posición de imagen 10">
            <a:extLst>
              <a:ext uri="{FF2B5EF4-FFF2-40B4-BE49-F238E27FC236}">
                <a16:creationId xmlns:a16="http://schemas.microsoft.com/office/drawing/2014/main" id="{508C8BDE-8ABD-E1FD-6DCC-2C9CC3A3B5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485131" y="2616538"/>
            <a:ext cx="1711815" cy="1711815"/>
          </a:xfrm>
          <a:prstGeom prst="ellipse">
            <a:avLst/>
          </a:prstGeom>
          <a:solidFill>
            <a:srgbClr val="5990B4"/>
          </a:solidFill>
        </p:spPr>
        <p:txBody>
          <a:bodyPr/>
          <a:lstStyle/>
          <a:p>
            <a:endParaRPr lang="es-ES"/>
          </a:p>
        </p:txBody>
      </p:sp>
      <p:sp>
        <p:nvSpPr>
          <p:cNvPr id="16" name="Título 15">
            <a:extLst>
              <a:ext uri="{FF2B5EF4-FFF2-40B4-BE49-F238E27FC236}">
                <a16:creationId xmlns:a16="http://schemas.microsoft.com/office/drawing/2014/main" id="{38402284-594E-F1BD-9750-5A765A6E5C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1702" y="883711"/>
            <a:ext cx="4822767" cy="580225"/>
          </a:xfrm>
        </p:spPr>
        <p:txBody>
          <a:bodyPr tIns="36000"/>
          <a:lstStyle/>
          <a:p>
            <a:r>
              <a:rPr lang="es-ES" dirty="0"/>
              <a:t>Titular</a:t>
            </a:r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FAD1D934-4DF3-6CE1-AB24-A98A14357F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54163" y="4861234"/>
            <a:ext cx="2261379" cy="1020108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s-ES" dirty="0"/>
              <a:t>Este párrafo describe la imagen de arriba, pero no te pases con el texto que no se trata de aburrir al personal</a:t>
            </a:r>
          </a:p>
        </p:txBody>
      </p:sp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E3705B45-1F39-892E-E50C-1E32492591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3932" y="4456134"/>
            <a:ext cx="2261379" cy="682670"/>
          </a:xfrm>
        </p:spPr>
        <p:txBody>
          <a:bodyPr/>
          <a:lstStyle>
            <a:lvl1pPr marL="0" indent="0">
              <a:buNone/>
              <a:defRPr sz="1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1" i="0">
                <a:latin typeface="Poppins ExtraBold" pitchFamily="2" charset="77"/>
                <a:cs typeface="Poppins ExtraBold" pitchFamily="2" charset="77"/>
              </a:defRPr>
            </a:lvl2pPr>
            <a:lvl3pPr>
              <a:defRPr b="1" i="0">
                <a:latin typeface="Poppins ExtraBold" pitchFamily="2" charset="77"/>
                <a:cs typeface="Poppins ExtraBold" pitchFamily="2" charset="77"/>
              </a:defRPr>
            </a:lvl3pPr>
            <a:lvl4pPr>
              <a:defRPr b="1" i="0">
                <a:latin typeface="Poppins ExtraBold" pitchFamily="2" charset="77"/>
                <a:cs typeface="Poppins ExtraBold" pitchFamily="2" charset="77"/>
              </a:defRPr>
            </a:lvl4pPr>
            <a:lvl5pPr>
              <a:defRPr b="1" i="0">
                <a:latin typeface="Poppins ExtraBold" pitchFamily="2" charset="77"/>
                <a:cs typeface="Poppins ExtraBold" pitchFamily="2" charset="77"/>
              </a:defRPr>
            </a:lvl5pPr>
          </a:lstStyle>
          <a:p>
            <a:pPr lvl="0"/>
            <a:r>
              <a:rPr lang="es-ES" dirty="0"/>
              <a:t>Título pequeño</a:t>
            </a:r>
          </a:p>
        </p:txBody>
      </p:sp>
      <p:sp>
        <p:nvSpPr>
          <p:cNvPr id="25" name="Marcador de texto 21">
            <a:extLst>
              <a:ext uri="{FF2B5EF4-FFF2-40B4-BE49-F238E27FC236}">
                <a16:creationId xmlns:a16="http://schemas.microsoft.com/office/drawing/2014/main" id="{87680153-0FEB-6EFD-0CB6-068B7EDCA2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66060" y="4924999"/>
            <a:ext cx="2261379" cy="1020108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s-ES" dirty="0"/>
              <a:t>Este párrafo describe la imagen de arriba, pero no te pases con el texto que no se trata de aburrir al personal</a:t>
            </a:r>
          </a:p>
        </p:txBody>
      </p:sp>
      <p:sp>
        <p:nvSpPr>
          <p:cNvPr id="27" name="Marcador de texto 21">
            <a:extLst>
              <a:ext uri="{FF2B5EF4-FFF2-40B4-BE49-F238E27FC236}">
                <a16:creationId xmlns:a16="http://schemas.microsoft.com/office/drawing/2014/main" id="{E2C5843D-D66E-C1BB-30BD-A1CA390795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85362" y="4924999"/>
            <a:ext cx="2261379" cy="1020108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s-ES" dirty="0"/>
              <a:t>Este párrafo describe la imagen de arriba, pero no te pases con el texto que no se trata de aburrir al personal</a:t>
            </a:r>
          </a:p>
        </p:txBody>
      </p:sp>
      <p:sp>
        <p:nvSpPr>
          <p:cNvPr id="29" name="Gráfico 5">
            <a:extLst>
              <a:ext uri="{FF2B5EF4-FFF2-40B4-BE49-F238E27FC236}">
                <a16:creationId xmlns:a16="http://schemas.microsoft.com/office/drawing/2014/main" id="{A0784271-4951-9906-8853-9C6923E156D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279476" y="-3642395"/>
            <a:ext cx="5885412" cy="6246249"/>
          </a:xfrm>
          <a:custGeom>
            <a:avLst/>
            <a:gdLst>
              <a:gd name="connsiteX0" fmla="*/ 5553543 w 5563655"/>
              <a:gd name="connsiteY0" fmla="*/ 1245754 h 5904765"/>
              <a:gd name="connsiteX1" fmla="*/ 4340390 w 5563655"/>
              <a:gd name="connsiteY1" fmla="*/ 1245754 h 5904765"/>
              <a:gd name="connsiteX2" fmla="*/ 4340390 w 5563655"/>
              <a:gd name="connsiteY2" fmla="*/ 1735190 h 5904765"/>
              <a:gd name="connsiteX3" fmla="*/ 4793209 w 5563655"/>
              <a:gd name="connsiteY3" fmla="*/ 1735190 h 5904765"/>
              <a:gd name="connsiteX4" fmla="*/ 4170411 w 5563655"/>
              <a:gd name="connsiteY4" fmla="*/ 2146024 h 5904765"/>
              <a:gd name="connsiteX5" fmla="*/ 3430183 w 5563655"/>
              <a:gd name="connsiteY5" fmla="*/ 1402502 h 5904765"/>
              <a:gd name="connsiteX6" fmla="*/ 4177265 w 5563655"/>
              <a:gd name="connsiteY6" fmla="*/ 658979 h 5904765"/>
              <a:gd name="connsiteX7" fmla="*/ 4340847 w 5563655"/>
              <a:gd name="connsiteY7" fmla="*/ 678630 h 5904765"/>
              <a:gd name="connsiteX8" fmla="*/ 4340847 w 5563655"/>
              <a:gd name="connsiteY8" fmla="*/ 9140 h 5904765"/>
              <a:gd name="connsiteX9" fmla="*/ 4177265 w 5563655"/>
              <a:gd name="connsiteY9" fmla="*/ 0 h 5904765"/>
              <a:gd name="connsiteX10" fmla="*/ 3075604 w 5563655"/>
              <a:gd name="connsiteY10" fmla="*/ 531936 h 5904765"/>
              <a:gd name="connsiteX11" fmla="*/ 1897635 w 5563655"/>
              <a:gd name="connsiteY11" fmla="*/ 69462 h 5904765"/>
              <a:gd name="connsiteX12" fmla="*/ 1267984 w 5563655"/>
              <a:gd name="connsiteY12" fmla="*/ 69462 h 5904765"/>
              <a:gd name="connsiteX13" fmla="*/ 1267984 w 5563655"/>
              <a:gd name="connsiteY13" fmla="*/ 728442 h 5904765"/>
              <a:gd name="connsiteX14" fmla="*/ 1987651 w 5563655"/>
              <a:gd name="connsiteY14" fmla="*/ 728442 h 5904765"/>
              <a:gd name="connsiteX15" fmla="*/ 2703205 w 5563655"/>
              <a:gd name="connsiteY15" fmla="*/ 1407072 h 5904765"/>
              <a:gd name="connsiteX16" fmla="*/ 1987651 w 5563655"/>
              <a:gd name="connsiteY16" fmla="*/ 2098497 h 5904765"/>
              <a:gd name="connsiteX17" fmla="*/ 1987651 w 5563655"/>
              <a:gd name="connsiteY17" fmla="*/ 2098497 h 5904765"/>
              <a:gd name="connsiteX18" fmla="*/ 1978969 w 5563655"/>
              <a:gd name="connsiteY18" fmla="*/ 2098497 h 5904765"/>
              <a:gd name="connsiteX19" fmla="*/ 1246965 w 5563655"/>
              <a:gd name="connsiteY19" fmla="*/ 2098497 h 5904765"/>
              <a:gd name="connsiteX20" fmla="*/ 0 w 5563655"/>
              <a:gd name="connsiteY20" fmla="*/ 3460784 h 5904765"/>
              <a:gd name="connsiteX21" fmla="*/ 1055054 w 5563655"/>
              <a:gd name="connsiteY21" fmla="*/ 4786512 h 5904765"/>
              <a:gd name="connsiteX22" fmla="*/ 2423563 w 5563655"/>
              <a:gd name="connsiteY22" fmla="*/ 5904765 h 5904765"/>
              <a:gd name="connsiteX23" fmla="*/ 2423563 w 5563655"/>
              <a:gd name="connsiteY23" fmla="*/ 5304281 h 5904765"/>
              <a:gd name="connsiteX24" fmla="*/ 2420365 w 5563655"/>
              <a:gd name="connsiteY24" fmla="*/ 5304281 h 5904765"/>
              <a:gd name="connsiteX25" fmla="*/ 1673282 w 5563655"/>
              <a:gd name="connsiteY25" fmla="*/ 4701054 h 5904765"/>
              <a:gd name="connsiteX26" fmla="*/ 3799840 w 5563655"/>
              <a:gd name="connsiteY26" fmla="*/ 4701054 h 5904765"/>
              <a:gd name="connsiteX27" fmla="*/ 3806237 w 5563655"/>
              <a:gd name="connsiteY27" fmla="*/ 4651242 h 5904765"/>
              <a:gd name="connsiteX28" fmla="*/ 4163100 w 5563655"/>
              <a:gd name="connsiteY28" fmla="*/ 3566348 h 5904765"/>
              <a:gd name="connsiteX29" fmla="*/ 4537784 w 5563655"/>
              <a:gd name="connsiteY29" fmla="*/ 4703796 h 5904765"/>
              <a:gd name="connsiteX30" fmla="*/ 4741119 w 5563655"/>
              <a:gd name="connsiteY30" fmla="*/ 5303367 h 5904765"/>
              <a:gd name="connsiteX31" fmla="*/ 5461699 w 5563655"/>
              <a:gd name="connsiteY31" fmla="*/ 5303367 h 5904765"/>
              <a:gd name="connsiteX32" fmla="*/ 4532301 w 5563655"/>
              <a:gd name="connsiteY32" fmla="*/ 2743767 h 5904765"/>
              <a:gd name="connsiteX33" fmla="*/ 5553543 w 5563655"/>
              <a:gd name="connsiteY33" fmla="*/ 1245754 h 5904765"/>
              <a:gd name="connsiteX34" fmla="*/ 1085669 w 5563655"/>
              <a:gd name="connsiteY34" fmla="*/ 4108795 h 5904765"/>
              <a:gd name="connsiteX35" fmla="*/ 659352 w 5563655"/>
              <a:gd name="connsiteY35" fmla="*/ 3460327 h 5904765"/>
              <a:gd name="connsiteX36" fmla="*/ 1268441 w 5563655"/>
              <a:gd name="connsiteY36" fmla="*/ 2759305 h 5904765"/>
              <a:gd name="connsiteX37" fmla="*/ 1268441 w 5563655"/>
              <a:gd name="connsiteY37" fmla="*/ 2760219 h 5904765"/>
              <a:gd name="connsiteX38" fmla="*/ 1898092 w 5563655"/>
              <a:gd name="connsiteY38" fmla="*/ 2760219 h 5904765"/>
              <a:gd name="connsiteX39" fmla="*/ 3088855 w 5563655"/>
              <a:gd name="connsiteY39" fmla="*/ 2272610 h 5904765"/>
              <a:gd name="connsiteX40" fmla="*/ 3796642 w 5563655"/>
              <a:gd name="connsiteY40" fmla="*/ 2737826 h 5904765"/>
              <a:gd name="connsiteX41" fmla="*/ 3481816 w 5563655"/>
              <a:gd name="connsiteY41" fmla="*/ 3601080 h 5904765"/>
              <a:gd name="connsiteX42" fmla="*/ 2423563 w 5563655"/>
              <a:gd name="connsiteY42" fmla="*/ 3115299 h 5904765"/>
              <a:gd name="connsiteX43" fmla="*/ 1085669 w 5563655"/>
              <a:gd name="connsiteY43" fmla="*/ 4108795 h 5904765"/>
              <a:gd name="connsiteX44" fmla="*/ 1712578 w 5563655"/>
              <a:gd name="connsiteY44" fmla="*/ 4211618 h 5904765"/>
              <a:gd name="connsiteX45" fmla="*/ 2417166 w 5563655"/>
              <a:gd name="connsiteY45" fmla="*/ 3725381 h 5904765"/>
              <a:gd name="connsiteX46" fmla="*/ 3118556 w 5563655"/>
              <a:gd name="connsiteY46" fmla="*/ 4211618 h 5904765"/>
              <a:gd name="connsiteX47" fmla="*/ 1713035 w 5563655"/>
              <a:gd name="connsiteY47" fmla="*/ 4211618 h 590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563655" h="5904765">
                <a:moveTo>
                  <a:pt x="5553543" y="1245754"/>
                </a:moveTo>
                <a:lnTo>
                  <a:pt x="4340390" y="1245754"/>
                </a:lnTo>
                <a:lnTo>
                  <a:pt x="4340390" y="1735190"/>
                </a:lnTo>
                <a:lnTo>
                  <a:pt x="4793209" y="1735190"/>
                </a:lnTo>
                <a:cubicBezTo>
                  <a:pt x="4708220" y="1979680"/>
                  <a:pt x="4447312" y="2146024"/>
                  <a:pt x="4170411" y="2146024"/>
                </a:cubicBezTo>
                <a:cubicBezTo>
                  <a:pt x="3717136" y="2146024"/>
                  <a:pt x="3430183" y="1806938"/>
                  <a:pt x="3430183" y="1402502"/>
                </a:cubicBezTo>
                <a:cubicBezTo>
                  <a:pt x="3430183" y="998066"/>
                  <a:pt x="3723990" y="658979"/>
                  <a:pt x="4177265" y="658979"/>
                </a:cubicBezTo>
                <a:cubicBezTo>
                  <a:pt x="4630541" y="658979"/>
                  <a:pt x="4288757" y="666291"/>
                  <a:pt x="4340847" y="678630"/>
                </a:cubicBezTo>
                <a:lnTo>
                  <a:pt x="4340847" y="9140"/>
                </a:lnTo>
                <a:cubicBezTo>
                  <a:pt x="4287386" y="3199"/>
                  <a:pt x="4233011" y="0"/>
                  <a:pt x="4177265" y="0"/>
                </a:cubicBezTo>
                <a:cubicBezTo>
                  <a:pt x="3713480" y="0"/>
                  <a:pt x="3324632" y="212043"/>
                  <a:pt x="3075604" y="531936"/>
                </a:cubicBezTo>
                <a:cubicBezTo>
                  <a:pt x="2841655" y="249973"/>
                  <a:pt x="2457376" y="69462"/>
                  <a:pt x="1897635" y="69462"/>
                </a:cubicBezTo>
                <a:lnTo>
                  <a:pt x="1267984" y="69462"/>
                </a:lnTo>
                <a:lnTo>
                  <a:pt x="1267984" y="728442"/>
                </a:lnTo>
                <a:lnTo>
                  <a:pt x="1987651" y="728442"/>
                </a:lnTo>
                <a:cubicBezTo>
                  <a:pt x="2487077" y="732098"/>
                  <a:pt x="2703205" y="1034168"/>
                  <a:pt x="2703205" y="1407072"/>
                </a:cubicBezTo>
                <a:cubicBezTo>
                  <a:pt x="2703205" y="1779975"/>
                  <a:pt x="2487077" y="2094841"/>
                  <a:pt x="1987651" y="2098497"/>
                </a:cubicBezTo>
                <a:lnTo>
                  <a:pt x="1987651" y="2098497"/>
                </a:lnTo>
                <a:cubicBezTo>
                  <a:pt x="1987651" y="2098497"/>
                  <a:pt x="1978969" y="2098497"/>
                  <a:pt x="1978969" y="2098497"/>
                </a:cubicBezTo>
                <a:lnTo>
                  <a:pt x="1246965" y="2098497"/>
                </a:lnTo>
                <a:cubicBezTo>
                  <a:pt x="536894" y="2171616"/>
                  <a:pt x="0" y="2762046"/>
                  <a:pt x="0" y="3460784"/>
                </a:cubicBezTo>
                <a:cubicBezTo>
                  <a:pt x="0" y="4159521"/>
                  <a:pt x="442310" y="4637532"/>
                  <a:pt x="1055054" y="4786512"/>
                </a:cubicBezTo>
                <a:cubicBezTo>
                  <a:pt x="1179797" y="5409388"/>
                  <a:pt x="1717148" y="5904765"/>
                  <a:pt x="2423563" y="5904765"/>
                </a:cubicBezTo>
                <a:lnTo>
                  <a:pt x="2423563" y="5304281"/>
                </a:lnTo>
                <a:cubicBezTo>
                  <a:pt x="2422649" y="5304281"/>
                  <a:pt x="2421279" y="5304281"/>
                  <a:pt x="2420365" y="5304281"/>
                </a:cubicBezTo>
                <a:cubicBezTo>
                  <a:pt x="2025576" y="5304281"/>
                  <a:pt x="1722174" y="5040141"/>
                  <a:pt x="1673282" y="4701054"/>
                </a:cubicBezTo>
                <a:lnTo>
                  <a:pt x="3799840" y="4701054"/>
                </a:lnTo>
                <a:cubicBezTo>
                  <a:pt x="3802582" y="4684146"/>
                  <a:pt x="3803953" y="4667694"/>
                  <a:pt x="3806237" y="4651242"/>
                </a:cubicBezTo>
                <a:lnTo>
                  <a:pt x="4163100" y="3566348"/>
                </a:lnTo>
                <a:lnTo>
                  <a:pt x="4537784" y="4703796"/>
                </a:lnTo>
                <a:lnTo>
                  <a:pt x="4741119" y="5303367"/>
                </a:lnTo>
                <a:lnTo>
                  <a:pt x="5461699" y="5303367"/>
                </a:lnTo>
                <a:lnTo>
                  <a:pt x="4532301" y="2743767"/>
                </a:lnTo>
                <a:cubicBezTo>
                  <a:pt x="5193937" y="2573310"/>
                  <a:pt x="5637161" y="1937180"/>
                  <a:pt x="5553543" y="1245754"/>
                </a:cubicBezTo>
                <a:close/>
                <a:moveTo>
                  <a:pt x="1085669" y="4108795"/>
                </a:moveTo>
                <a:cubicBezTo>
                  <a:pt x="827046" y="3997290"/>
                  <a:pt x="659352" y="3748230"/>
                  <a:pt x="659352" y="3460327"/>
                </a:cubicBezTo>
                <a:cubicBezTo>
                  <a:pt x="659352" y="3172423"/>
                  <a:pt x="908836" y="2815971"/>
                  <a:pt x="1268441" y="2759305"/>
                </a:cubicBezTo>
                <a:lnTo>
                  <a:pt x="1268441" y="2760219"/>
                </a:lnTo>
                <a:lnTo>
                  <a:pt x="1898092" y="2760219"/>
                </a:lnTo>
                <a:cubicBezTo>
                  <a:pt x="2468342" y="2760219"/>
                  <a:pt x="2856277" y="2568283"/>
                  <a:pt x="3088855" y="2272610"/>
                </a:cubicBezTo>
                <a:cubicBezTo>
                  <a:pt x="3264774" y="2492880"/>
                  <a:pt x="3508318" y="2659224"/>
                  <a:pt x="3796642" y="2737826"/>
                </a:cubicBezTo>
                <a:lnTo>
                  <a:pt x="3481816" y="3601080"/>
                </a:lnTo>
                <a:cubicBezTo>
                  <a:pt x="3227762" y="3305864"/>
                  <a:pt x="2850337" y="3115299"/>
                  <a:pt x="2423563" y="3115299"/>
                </a:cubicBezTo>
                <a:cubicBezTo>
                  <a:pt x="1764212" y="3115299"/>
                  <a:pt x="1252449" y="3546698"/>
                  <a:pt x="1085669" y="4108795"/>
                </a:cubicBezTo>
                <a:close/>
                <a:moveTo>
                  <a:pt x="1712578" y="4211618"/>
                </a:moveTo>
                <a:cubicBezTo>
                  <a:pt x="1803965" y="3931026"/>
                  <a:pt x="2077666" y="3725381"/>
                  <a:pt x="2417166" y="3725381"/>
                </a:cubicBezTo>
                <a:cubicBezTo>
                  <a:pt x="2756666" y="3725381"/>
                  <a:pt x="3033566" y="3927828"/>
                  <a:pt x="3118556" y="4211618"/>
                </a:cubicBezTo>
                <a:lnTo>
                  <a:pt x="1713035" y="4211618"/>
                </a:lnTo>
                <a:close/>
              </a:path>
            </a:pathLst>
          </a:custGeom>
          <a:gradFill flip="none" rotWithShape="1">
            <a:gsLst>
              <a:gs pos="11000">
                <a:srgbClr val="5990B4"/>
              </a:gs>
              <a:gs pos="100000">
                <a:srgbClr val="41A3DB"/>
              </a:gs>
            </a:gsLst>
            <a:lin ang="2700000" scaled="1"/>
            <a:tileRect/>
          </a:gradFill>
          <a:ln w="4569" cap="flat">
            <a:noFill/>
            <a:prstDash val="solid"/>
            <a:miter/>
          </a:ln>
        </p:spPr>
        <p:txBody>
          <a:bodyPr rtlCol="0" anchor="ctr"/>
          <a:lstStyle/>
          <a:p>
            <a:endParaRPr lang="es-ES" dirty="0"/>
          </a:p>
        </p:txBody>
      </p:sp>
      <p:sp>
        <p:nvSpPr>
          <p:cNvPr id="3" name="Marcador de texto 17">
            <a:extLst>
              <a:ext uri="{FF2B5EF4-FFF2-40B4-BE49-F238E27FC236}">
                <a16:creationId xmlns:a16="http://schemas.microsoft.com/office/drawing/2014/main" id="{8ADA4270-D021-7B97-7F7D-4E0C8174E77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5442" y="1489324"/>
            <a:ext cx="4859027" cy="927087"/>
          </a:xfrm>
        </p:spPr>
        <p:txBody>
          <a:bodyPr bIns="720000">
            <a:noAutofit/>
          </a:bodyPr>
          <a:lstStyle>
            <a:lvl1pPr marL="0" indent="0">
              <a:lnSpc>
                <a:spcPts val="2040"/>
              </a:lnSpc>
              <a:buNone/>
              <a:defRPr sz="1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7" name="Marcador de texto 23">
            <a:extLst>
              <a:ext uri="{FF2B5EF4-FFF2-40B4-BE49-F238E27FC236}">
                <a16:creationId xmlns:a16="http://schemas.microsoft.com/office/drawing/2014/main" id="{16665256-000A-5F12-490B-71761D93A46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65875" y="4456134"/>
            <a:ext cx="2261379" cy="682670"/>
          </a:xfrm>
        </p:spPr>
        <p:txBody>
          <a:bodyPr/>
          <a:lstStyle>
            <a:lvl1pPr marL="0" indent="0">
              <a:buNone/>
              <a:defRPr sz="1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1" i="0">
                <a:latin typeface="Poppins ExtraBold" pitchFamily="2" charset="77"/>
                <a:cs typeface="Poppins ExtraBold" pitchFamily="2" charset="77"/>
              </a:defRPr>
            </a:lvl2pPr>
            <a:lvl3pPr>
              <a:defRPr b="1" i="0">
                <a:latin typeface="Poppins ExtraBold" pitchFamily="2" charset="77"/>
                <a:cs typeface="Poppins ExtraBold" pitchFamily="2" charset="77"/>
              </a:defRPr>
            </a:lvl3pPr>
            <a:lvl4pPr>
              <a:defRPr b="1" i="0">
                <a:latin typeface="Poppins ExtraBold" pitchFamily="2" charset="77"/>
                <a:cs typeface="Poppins ExtraBold" pitchFamily="2" charset="77"/>
              </a:defRPr>
            </a:lvl4pPr>
            <a:lvl5pPr>
              <a:defRPr b="1" i="0">
                <a:latin typeface="Poppins ExtraBold" pitchFamily="2" charset="77"/>
                <a:cs typeface="Poppins ExtraBold" pitchFamily="2" charset="77"/>
              </a:defRPr>
            </a:lvl5pPr>
          </a:lstStyle>
          <a:p>
            <a:pPr lvl="0"/>
            <a:r>
              <a:rPr lang="es-ES" dirty="0"/>
              <a:t>Título pequeño</a:t>
            </a:r>
          </a:p>
        </p:txBody>
      </p:sp>
      <p:sp>
        <p:nvSpPr>
          <p:cNvPr id="8" name="Marcador de texto 23">
            <a:extLst>
              <a:ext uri="{FF2B5EF4-FFF2-40B4-BE49-F238E27FC236}">
                <a16:creationId xmlns:a16="http://schemas.microsoft.com/office/drawing/2014/main" id="{0DDC3878-FDF5-EBFA-DDB8-3A5AD33AA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72622" y="4456134"/>
            <a:ext cx="2261379" cy="682670"/>
          </a:xfrm>
        </p:spPr>
        <p:txBody>
          <a:bodyPr/>
          <a:lstStyle>
            <a:lvl1pPr marL="0" indent="0">
              <a:buNone/>
              <a:defRPr sz="1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1" i="0">
                <a:latin typeface="Poppins ExtraBold" pitchFamily="2" charset="77"/>
                <a:cs typeface="Poppins ExtraBold" pitchFamily="2" charset="77"/>
              </a:defRPr>
            </a:lvl2pPr>
            <a:lvl3pPr>
              <a:defRPr b="1" i="0">
                <a:latin typeface="Poppins ExtraBold" pitchFamily="2" charset="77"/>
                <a:cs typeface="Poppins ExtraBold" pitchFamily="2" charset="77"/>
              </a:defRPr>
            </a:lvl3pPr>
            <a:lvl4pPr>
              <a:defRPr b="1" i="0">
                <a:latin typeface="Poppins ExtraBold" pitchFamily="2" charset="77"/>
                <a:cs typeface="Poppins ExtraBold" pitchFamily="2" charset="77"/>
              </a:defRPr>
            </a:lvl4pPr>
            <a:lvl5pPr>
              <a:defRPr b="1" i="0">
                <a:latin typeface="Poppins ExtraBold" pitchFamily="2" charset="77"/>
                <a:cs typeface="Poppins ExtraBold" pitchFamily="2" charset="77"/>
              </a:defRPr>
            </a:lvl5pPr>
          </a:lstStyle>
          <a:p>
            <a:pPr lvl="0"/>
            <a:r>
              <a:rPr lang="es-ES" dirty="0"/>
              <a:t>Título pequeño</a:t>
            </a:r>
          </a:p>
        </p:txBody>
      </p:sp>
    </p:spTree>
    <p:extLst>
      <p:ext uri="{BB962C8B-B14F-4D97-AF65-F5344CB8AC3E}">
        <p14:creationId xmlns:p14="http://schemas.microsoft.com/office/powerpoint/2010/main" val="21259974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D6C91817-6CEA-D567-7EAE-F376217EF4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6527" y="2616538"/>
            <a:ext cx="1711815" cy="1711815"/>
          </a:xfrm>
          <a:prstGeom prst="ellipse">
            <a:avLst/>
          </a:prstGeom>
          <a:solidFill>
            <a:srgbClr val="5990B4"/>
          </a:solidFill>
        </p:spPr>
        <p:txBody>
          <a:bodyPr/>
          <a:lstStyle/>
          <a:p>
            <a:endParaRPr lang="es-ES"/>
          </a:p>
        </p:txBody>
      </p:sp>
      <p:sp>
        <p:nvSpPr>
          <p:cNvPr id="12" name="Marcador de posición de imagen 10">
            <a:extLst>
              <a:ext uri="{FF2B5EF4-FFF2-40B4-BE49-F238E27FC236}">
                <a16:creationId xmlns:a16="http://schemas.microsoft.com/office/drawing/2014/main" id="{99A2D4F1-0A26-56D7-C0AB-BC2C8D5B22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65829" y="2616538"/>
            <a:ext cx="1711815" cy="1711815"/>
          </a:xfrm>
          <a:prstGeom prst="ellipse">
            <a:avLst/>
          </a:prstGeom>
          <a:solidFill>
            <a:srgbClr val="5990B4"/>
          </a:solidFill>
        </p:spPr>
        <p:txBody>
          <a:bodyPr/>
          <a:lstStyle/>
          <a:p>
            <a:endParaRPr lang="es-ES"/>
          </a:p>
        </p:txBody>
      </p:sp>
      <p:sp>
        <p:nvSpPr>
          <p:cNvPr id="13" name="Marcador de posición de imagen 10">
            <a:extLst>
              <a:ext uri="{FF2B5EF4-FFF2-40B4-BE49-F238E27FC236}">
                <a16:creationId xmlns:a16="http://schemas.microsoft.com/office/drawing/2014/main" id="{508C8BDE-8ABD-E1FD-6DCC-2C9CC3A3B5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485131" y="2616538"/>
            <a:ext cx="1711815" cy="1711815"/>
          </a:xfrm>
          <a:prstGeom prst="ellipse">
            <a:avLst/>
          </a:prstGeom>
          <a:solidFill>
            <a:srgbClr val="5990B4"/>
          </a:solidFill>
        </p:spPr>
        <p:txBody>
          <a:bodyPr/>
          <a:lstStyle/>
          <a:p>
            <a:endParaRPr lang="es-ES"/>
          </a:p>
        </p:txBody>
      </p:sp>
      <p:sp>
        <p:nvSpPr>
          <p:cNvPr id="29" name="Gráfico 5">
            <a:extLst>
              <a:ext uri="{FF2B5EF4-FFF2-40B4-BE49-F238E27FC236}">
                <a16:creationId xmlns:a16="http://schemas.microsoft.com/office/drawing/2014/main" id="{A0784271-4951-9906-8853-9C6923E156D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279476" y="-3642395"/>
            <a:ext cx="5885412" cy="6246249"/>
          </a:xfrm>
          <a:custGeom>
            <a:avLst/>
            <a:gdLst>
              <a:gd name="connsiteX0" fmla="*/ 5553543 w 5563655"/>
              <a:gd name="connsiteY0" fmla="*/ 1245754 h 5904765"/>
              <a:gd name="connsiteX1" fmla="*/ 4340390 w 5563655"/>
              <a:gd name="connsiteY1" fmla="*/ 1245754 h 5904765"/>
              <a:gd name="connsiteX2" fmla="*/ 4340390 w 5563655"/>
              <a:gd name="connsiteY2" fmla="*/ 1735190 h 5904765"/>
              <a:gd name="connsiteX3" fmla="*/ 4793209 w 5563655"/>
              <a:gd name="connsiteY3" fmla="*/ 1735190 h 5904765"/>
              <a:gd name="connsiteX4" fmla="*/ 4170411 w 5563655"/>
              <a:gd name="connsiteY4" fmla="*/ 2146024 h 5904765"/>
              <a:gd name="connsiteX5" fmla="*/ 3430183 w 5563655"/>
              <a:gd name="connsiteY5" fmla="*/ 1402502 h 5904765"/>
              <a:gd name="connsiteX6" fmla="*/ 4177265 w 5563655"/>
              <a:gd name="connsiteY6" fmla="*/ 658979 h 5904765"/>
              <a:gd name="connsiteX7" fmla="*/ 4340847 w 5563655"/>
              <a:gd name="connsiteY7" fmla="*/ 678630 h 5904765"/>
              <a:gd name="connsiteX8" fmla="*/ 4340847 w 5563655"/>
              <a:gd name="connsiteY8" fmla="*/ 9140 h 5904765"/>
              <a:gd name="connsiteX9" fmla="*/ 4177265 w 5563655"/>
              <a:gd name="connsiteY9" fmla="*/ 0 h 5904765"/>
              <a:gd name="connsiteX10" fmla="*/ 3075604 w 5563655"/>
              <a:gd name="connsiteY10" fmla="*/ 531936 h 5904765"/>
              <a:gd name="connsiteX11" fmla="*/ 1897635 w 5563655"/>
              <a:gd name="connsiteY11" fmla="*/ 69462 h 5904765"/>
              <a:gd name="connsiteX12" fmla="*/ 1267984 w 5563655"/>
              <a:gd name="connsiteY12" fmla="*/ 69462 h 5904765"/>
              <a:gd name="connsiteX13" fmla="*/ 1267984 w 5563655"/>
              <a:gd name="connsiteY13" fmla="*/ 728442 h 5904765"/>
              <a:gd name="connsiteX14" fmla="*/ 1987651 w 5563655"/>
              <a:gd name="connsiteY14" fmla="*/ 728442 h 5904765"/>
              <a:gd name="connsiteX15" fmla="*/ 2703205 w 5563655"/>
              <a:gd name="connsiteY15" fmla="*/ 1407072 h 5904765"/>
              <a:gd name="connsiteX16" fmla="*/ 1987651 w 5563655"/>
              <a:gd name="connsiteY16" fmla="*/ 2098497 h 5904765"/>
              <a:gd name="connsiteX17" fmla="*/ 1987651 w 5563655"/>
              <a:gd name="connsiteY17" fmla="*/ 2098497 h 5904765"/>
              <a:gd name="connsiteX18" fmla="*/ 1978969 w 5563655"/>
              <a:gd name="connsiteY18" fmla="*/ 2098497 h 5904765"/>
              <a:gd name="connsiteX19" fmla="*/ 1246965 w 5563655"/>
              <a:gd name="connsiteY19" fmla="*/ 2098497 h 5904765"/>
              <a:gd name="connsiteX20" fmla="*/ 0 w 5563655"/>
              <a:gd name="connsiteY20" fmla="*/ 3460784 h 5904765"/>
              <a:gd name="connsiteX21" fmla="*/ 1055054 w 5563655"/>
              <a:gd name="connsiteY21" fmla="*/ 4786512 h 5904765"/>
              <a:gd name="connsiteX22" fmla="*/ 2423563 w 5563655"/>
              <a:gd name="connsiteY22" fmla="*/ 5904765 h 5904765"/>
              <a:gd name="connsiteX23" fmla="*/ 2423563 w 5563655"/>
              <a:gd name="connsiteY23" fmla="*/ 5304281 h 5904765"/>
              <a:gd name="connsiteX24" fmla="*/ 2420365 w 5563655"/>
              <a:gd name="connsiteY24" fmla="*/ 5304281 h 5904765"/>
              <a:gd name="connsiteX25" fmla="*/ 1673282 w 5563655"/>
              <a:gd name="connsiteY25" fmla="*/ 4701054 h 5904765"/>
              <a:gd name="connsiteX26" fmla="*/ 3799840 w 5563655"/>
              <a:gd name="connsiteY26" fmla="*/ 4701054 h 5904765"/>
              <a:gd name="connsiteX27" fmla="*/ 3806237 w 5563655"/>
              <a:gd name="connsiteY27" fmla="*/ 4651242 h 5904765"/>
              <a:gd name="connsiteX28" fmla="*/ 4163100 w 5563655"/>
              <a:gd name="connsiteY28" fmla="*/ 3566348 h 5904765"/>
              <a:gd name="connsiteX29" fmla="*/ 4537784 w 5563655"/>
              <a:gd name="connsiteY29" fmla="*/ 4703796 h 5904765"/>
              <a:gd name="connsiteX30" fmla="*/ 4741119 w 5563655"/>
              <a:gd name="connsiteY30" fmla="*/ 5303367 h 5904765"/>
              <a:gd name="connsiteX31" fmla="*/ 5461699 w 5563655"/>
              <a:gd name="connsiteY31" fmla="*/ 5303367 h 5904765"/>
              <a:gd name="connsiteX32" fmla="*/ 4532301 w 5563655"/>
              <a:gd name="connsiteY32" fmla="*/ 2743767 h 5904765"/>
              <a:gd name="connsiteX33" fmla="*/ 5553543 w 5563655"/>
              <a:gd name="connsiteY33" fmla="*/ 1245754 h 5904765"/>
              <a:gd name="connsiteX34" fmla="*/ 1085669 w 5563655"/>
              <a:gd name="connsiteY34" fmla="*/ 4108795 h 5904765"/>
              <a:gd name="connsiteX35" fmla="*/ 659352 w 5563655"/>
              <a:gd name="connsiteY35" fmla="*/ 3460327 h 5904765"/>
              <a:gd name="connsiteX36" fmla="*/ 1268441 w 5563655"/>
              <a:gd name="connsiteY36" fmla="*/ 2759305 h 5904765"/>
              <a:gd name="connsiteX37" fmla="*/ 1268441 w 5563655"/>
              <a:gd name="connsiteY37" fmla="*/ 2760219 h 5904765"/>
              <a:gd name="connsiteX38" fmla="*/ 1898092 w 5563655"/>
              <a:gd name="connsiteY38" fmla="*/ 2760219 h 5904765"/>
              <a:gd name="connsiteX39" fmla="*/ 3088855 w 5563655"/>
              <a:gd name="connsiteY39" fmla="*/ 2272610 h 5904765"/>
              <a:gd name="connsiteX40" fmla="*/ 3796642 w 5563655"/>
              <a:gd name="connsiteY40" fmla="*/ 2737826 h 5904765"/>
              <a:gd name="connsiteX41" fmla="*/ 3481816 w 5563655"/>
              <a:gd name="connsiteY41" fmla="*/ 3601080 h 5904765"/>
              <a:gd name="connsiteX42" fmla="*/ 2423563 w 5563655"/>
              <a:gd name="connsiteY42" fmla="*/ 3115299 h 5904765"/>
              <a:gd name="connsiteX43" fmla="*/ 1085669 w 5563655"/>
              <a:gd name="connsiteY43" fmla="*/ 4108795 h 5904765"/>
              <a:gd name="connsiteX44" fmla="*/ 1712578 w 5563655"/>
              <a:gd name="connsiteY44" fmla="*/ 4211618 h 5904765"/>
              <a:gd name="connsiteX45" fmla="*/ 2417166 w 5563655"/>
              <a:gd name="connsiteY45" fmla="*/ 3725381 h 5904765"/>
              <a:gd name="connsiteX46" fmla="*/ 3118556 w 5563655"/>
              <a:gd name="connsiteY46" fmla="*/ 4211618 h 5904765"/>
              <a:gd name="connsiteX47" fmla="*/ 1713035 w 5563655"/>
              <a:gd name="connsiteY47" fmla="*/ 4211618 h 590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563655" h="5904765">
                <a:moveTo>
                  <a:pt x="5553543" y="1245754"/>
                </a:moveTo>
                <a:lnTo>
                  <a:pt x="4340390" y="1245754"/>
                </a:lnTo>
                <a:lnTo>
                  <a:pt x="4340390" y="1735190"/>
                </a:lnTo>
                <a:lnTo>
                  <a:pt x="4793209" y="1735190"/>
                </a:lnTo>
                <a:cubicBezTo>
                  <a:pt x="4708220" y="1979680"/>
                  <a:pt x="4447312" y="2146024"/>
                  <a:pt x="4170411" y="2146024"/>
                </a:cubicBezTo>
                <a:cubicBezTo>
                  <a:pt x="3717136" y="2146024"/>
                  <a:pt x="3430183" y="1806938"/>
                  <a:pt x="3430183" y="1402502"/>
                </a:cubicBezTo>
                <a:cubicBezTo>
                  <a:pt x="3430183" y="998066"/>
                  <a:pt x="3723990" y="658979"/>
                  <a:pt x="4177265" y="658979"/>
                </a:cubicBezTo>
                <a:cubicBezTo>
                  <a:pt x="4630541" y="658979"/>
                  <a:pt x="4288757" y="666291"/>
                  <a:pt x="4340847" y="678630"/>
                </a:cubicBezTo>
                <a:lnTo>
                  <a:pt x="4340847" y="9140"/>
                </a:lnTo>
                <a:cubicBezTo>
                  <a:pt x="4287386" y="3199"/>
                  <a:pt x="4233011" y="0"/>
                  <a:pt x="4177265" y="0"/>
                </a:cubicBezTo>
                <a:cubicBezTo>
                  <a:pt x="3713480" y="0"/>
                  <a:pt x="3324632" y="212043"/>
                  <a:pt x="3075604" y="531936"/>
                </a:cubicBezTo>
                <a:cubicBezTo>
                  <a:pt x="2841655" y="249973"/>
                  <a:pt x="2457376" y="69462"/>
                  <a:pt x="1897635" y="69462"/>
                </a:cubicBezTo>
                <a:lnTo>
                  <a:pt x="1267984" y="69462"/>
                </a:lnTo>
                <a:lnTo>
                  <a:pt x="1267984" y="728442"/>
                </a:lnTo>
                <a:lnTo>
                  <a:pt x="1987651" y="728442"/>
                </a:lnTo>
                <a:cubicBezTo>
                  <a:pt x="2487077" y="732098"/>
                  <a:pt x="2703205" y="1034168"/>
                  <a:pt x="2703205" y="1407072"/>
                </a:cubicBezTo>
                <a:cubicBezTo>
                  <a:pt x="2703205" y="1779975"/>
                  <a:pt x="2487077" y="2094841"/>
                  <a:pt x="1987651" y="2098497"/>
                </a:cubicBezTo>
                <a:lnTo>
                  <a:pt x="1987651" y="2098497"/>
                </a:lnTo>
                <a:cubicBezTo>
                  <a:pt x="1987651" y="2098497"/>
                  <a:pt x="1978969" y="2098497"/>
                  <a:pt x="1978969" y="2098497"/>
                </a:cubicBezTo>
                <a:lnTo>
                  <a:pt x="1246965" y="2098497"/>
                </a:lnTo>
                <a:cubicBezTo>
                  <a:pt x="536894" y="2171616"/>
                  <a:pt x="0" y="2762046"/>
                  <a:pt x="0" y="3460784"/>
                </a:cubicBezTo>
                <a:cubicBezTo>
                  <a:pt x="0" y="4159521"/>
                  <a:pt x="442310" y="4637532"/>
                  <a:pt x="1055054" y="4786512"/>
                </a:cubicBezTo>
                <a:cubicBezTo>
                  <a:pt x="1179797" y="5409388"/>
                  <a:pt x="1717148" y="5904765"/>
                  <a:pt x="2423563" y="5904765"/>
                </a:cubicBezTo>
                <a:lnTo>
                  <a:pt x="2423563" y="5304281"/>
                </a:lnTo>
                <a:cubicBezTo>
                  <a:pt x="2422649" y="5304281"/>
                  <a:pt x="2421279" y="5304281"/>
                  <a:pt x="2420365" y="5304281"/>
                </a:cubicBezTo>
                <a:cubicBezTo>
                  <a:pt x="2025576" y="5304281"/>
                  <a:pt x="1722174" y="5040141"/>
                  <a:pt x="1673282" y="4701054"/>
                </a:cubicBezTo>
                <a:lnTo>
                  <a:pt x="3799840" y="4701054"/>
                </a:lnTo>
                <a:cubicBezTo>
                  <a:pt x="3802582" y="4684146"/>
                  <a:pt x="3803953" y="4667694"/>
                  <a:pt x="3806237" y="4651242"/>
                </a:cubicBezTo>
                <a:lnTo>
                  <a:pt x="4163100" y="3566348"/>
                </a:lnTo>
                <a:lnTo>
                  <a:pt x="4537784" y="4703796"/>
                </a:lnTo>
                <a:lnTo>
                  <a:pt x="4741119" y="5303367"/>
                </a:lnTo>
                <a:lnTo>
                  <a:pt x="5461699" y="5303367"/>
                </a:lnTo>
                <a:lnTo>
                  <a:pt x="4532301" y="2743767"/>
                </a:lnTo>
                <a:cubicBezTo>
                  <a:pt x="5193937" y="2573310"/>
                  <a:pt x="5637161" y="1937180"/>
                  <a:pt x="5553543" y="1245754"/>
                </a:cubicBezTo>
                <a:close/>
                <a:moveTo>
                  <a:pt x="1085669" y="4108795"/>
                </a:moveTo>
                <a:cubicBezTo>
                  <a:pt x="827046" y="3997290"/>
                  <a:pt x="659352" y="3748230"/>
                  <a:pt x="659352" y="3460327"/>
                </a:cubicBezTo>
                <a:cubicBezTo>
                  <a:pt x="659352" y="3172423"/>
                  <a:pt x="908836" y="2815971"/>
                  <a:pt x="1268441" y="2759305"/>
                </a:cubicBezTo>
                <a:lnTo>
                  <a:pt x="1268441" y="2760219"/>
                </a:lnTo>
                <a:lnTo>
                  <a:pt x="1898092" y="2760219"/>
                </a:lnTo>
                <a:cubicBezTo>
                  <a:pt x="2468342" y="2760219"/>
                  <a:pt x="2856277" y="2568283"/>
                  <a:pt x="3088855" y="2272610"/>
                </a:cubicBezTo>
                <a:cubicBezTo>
                  <a:pt x="3264774" y="2492880"/>
                  <a:pt x="3508318" y="2659224"/>
                  <a:pt x="3796642" y="2737826"/>
                </a:cubicBezTo>
                <a:lnTo>
                  <a:pt x="3481816" y="3601080"/>
                </a:lnTo>
                <a:cubicBezTo>
                  <a:pt x="3227762" y="3305864"/>
                  <a:pt x="2850337" y="3115299"/>
                  <a:pt x="2423563" y="3115299"/>
                </a:cubicBezTo>
                <a:cubicBezTo>
                  <a:pt x="1764212" y="3115299"/>
                  <a:pt x="1252449" y="3546698"/>
                  <a:pt x="1085669" y="4108795"/>
                </a:cubicBezTo>
                <a:close/>
                <a:moveTo>
                  <a:pt x="1712578" y="4211618"/>
                </a:moveTo>
                <a:cubicBezTo>
                  <a:pt x="1803965" y="3931026"/>
                  <a:pt x="2077666" y="3725381"/>
                  <a:pt x="2417166" y="3725381"/>
                </a:cubicBezTo>
                <a:cubicBezTo>
                  <a:pt x="2756666" y="3725381"/>
                  <a:pt x="3033566" y="3927828"/>
                  <a:pt x="3118556" y="4211618"/>
                </a:cubicBezTo>
                <a:lnTo>
                  <a:pt x="1713035" y="4211618"/>
                </a:lnTo>
                <a:close/>
              </a:path>
            </a:pathLst>
          </a:custGeom>
          <a:gradFill flip="none" rotWithShape="1">
            <a:gsLst>
              <a:gs pos="0">
                <a:srgbClr val="5990B4"/>
              </a:gs>
              <a:gs pos="100000">
                <a:srgbClr val="2B73B8"/>
              </a:gs>
            </a:gsLst>
            <a:lin ang="2700000" scaled="1"/>
            <a:tileRect/>
          </a:gradFill>
          <a:ln w="4569" cap="flat">
            <a:noFill/>
            <a:prstDash val="solid"/>
            <a:miter/>
          </a:ln>
        </p:spPr>
        <p:txBody>
          <a:bodyPr rtlCol="0" anchor="ctr"/>
          <a:lstStyle/>
          <a:p>
            <a:endParaRPr lang="es-ES" dirty="0"/>
          </a:p>
        </p:txBody>
      </p:sp>
      <p:sp>
        <p:nvSpPr>
          <p:cNvPr id="2" name="Título 15">
            <a:extLst>
              <a:ext uri="{FF2B5EF4-FFF2-40B4-BE49-F238E27FC236}">
                <a16:creationId xmlns:a16="http://schemas.microsoft.com/office/drawing/2014/main" id="{D60A4EBB-72E6-B68E-39A0-081E620815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1702" y="883711"/>
            <a:ext cx="4822767" cy="580225"/>
          </a:xfrm>
        </p:spPr>
        <p:txBody>
          <a:bodyPr tIns="36000"/>
          <a:lstStyle/>
          <a:p>
            <a:r>
              <a:rPr lang="es-ES" dirty="0"/>
              <a:t>Titular</a:t>
            </a:r>
          </a:p>
        </p:txBody>
      </p:sp>
      <p:sp>
        <p:nvSpPr>
          <p:cNvPr id="3" name="Marcador de texto 21">
            <a:extLst>
              <a:ext uri="{FF2B5EF4-FFF2-40B4-BE49-F238E27FC236}">
                <a16:creationId xmlns:a16="http://schemas.microsoft.com/office/drawing/2014/main" id="{F645AFB1-4172-6FFE-5C83-5D16E86E42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54163" y="4861234"/>
            <a:ext cx="2261379" cy="1020108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s-ES" dirty="0"/>
              <a:t>Este párrafo describe la imagen de arriba, pero no te pases con el texto que no se trata de aburrir al personal</a:t>
            </a:r>
          </a:p>
        </p:txBody>
      </p:sp>
      <p:sp>
        <p:nvSpPr>
          <p:cNvPr id="4" name="Marcador de texto 23">
            <a:extLst>
              <a:ext uri="{FF2B5EF4-FFF2-40B4-BE49-F238E27FC236}">
                <a16:creationId xmlns:a16="http://schemas.microsoft.com/office/drawing/2014/main" id="{7D305E8A-3119-9D43-B9C6-7EFF13DFBE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3932" y="4456134"/>
            <a:ext cx="2261379" cy="682670"/>
          </a:xfrm>
        </p:spPr>
        <p:txBody>
          <a:bodyPr/>
          <a:lstStyle>
            <a:lvl1pPr marL="0" indent="0">
              <a:buNone/>
              <a:defRPr sz="1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1" i="0">
                <a:latin typeface="Poppins ExtraBold" pitchFamily="2" charset="77"/>
                <a:cs typeface="Poppins ExtraBold" pitchFamily="2" charset="77"/>
              </a:defRPr>
            </a:lvl2pPr>
            <a:lvl3pPr>
              <a:defRPr b="1" i="0">
                <a:latin typeface="Poppins ExtraBold" pitchFamily="2" charset="77"/>
                <a:cs typeface="Poppins ExtraBold" pitchFamily="2" charset="77"/>
              </a:defRPr>
            </a:lvl3pPr>
            <a:lvl4pPr>
              <a:defRPr b="1" i="0">
                <a:latin typeface="Poppins ExtraBold" pitchFamily="2" charset="77"/>
                <a:cs typeface="Poppins ExtraBold" pitchFamily="2" charset="77"/>
              </a:defRPr>
            </a:lvl4pPr>
            <a:lvl5pPr>
              <a:defRPr b="1" i="0">
                <a:latin typeface="Poppins ExtraBold" pitchFamily="2" charset="77"/>
                <a:cs typeface="Poppins ExtraBold" pitchFamily="2" charset="77"/>
              </a:defRPr>
            </a:lvl5pPr>
          </a:lstStyle>
          <a:p>
            <a:pPr lvl="0"/>
            <a:r>
              <a:rPr lang="es-ES" dirty="0"/>
              <a:t>Título pequeño</a:t>
            </a:r>
          </a:p>
        </p:txBody>
      </p:sp>
      <p:sp>
        <p:nvSpPr>
          <p:cNvPr id="5" name="Marcador de texto 21">
            <a:extLst>
              <a:ext uri="{FF2B5EF4-FFF2-40B4-BE49-F238E27FC236}">
                <a16:creationId xmlns:a16="http://schemas.microsoft.com/office/drawing/2014/main" id="{B5EA99F8-74EA-161F-9D8E-3EEB30FF9D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66060" y="4924999"/>
            <a:ext cx="2261379" cy="1020108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s-ES" dirty="0"/>
              <a:t>Este párrafo describe la imagen de arriba, pero no te pases con el texto que no se trata de aburrir al personal</a:t>
            </a:r>
          </a:p>
        </p:txBody>
      </p:sp>
      <p:sp>
        <p:nvSpPr>
          <p:cNvPr id="6" name="Marcador de texto 21">
            <a:extLst>
              <a:ext uri="{FF2B5EF4-FFF2-40B4-BE49-F238E27FC236}">
                <a16:creationId xmlns:a16="http://schemas.microsoft.com/office/drawing/2014/main" id="{E5C51AB9-8085-75F2-555D-0151878309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85362" y="4924999"/>
            <a:ext cx="2261379" cy="1020108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s-ES" dirty="0"/>
              <a:t>Este párrafo describe la imagen de arriba, pero no te pases con el texto que no se trata de aburrir al personal</a:t>
            </a:r>
          </a:p>
        </p:txBody>
      </p:sp>
      <p:sp>
        <p:nvSpPr>
          <p:cNvPr id="7" name="Marcador de texto 17">
            <a:extLst>
              <a:ext uri="{FF2B5EF4-FFF2-40B4-BE49-F238E27FC236}">
                <a16:creationId xmlns:a16="http://schemas.microsoft.com/office/drawing/2014/main" id="{4EAAC1B3-2EF4-EEA3-58DA-05083F071B7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5442" y="1489324"/>
            <a:ext cx="4859027" cy="927087"/>
          </a:xfrm>
        </p:spPr>
        <p:txBody>
          <a:bodyPr bIns="720000">
            <a:noAutofit/>
          </a:bodyPr>
          <a:lstStyle>
            <a:lvl1pPr marL="0" indent="0">
              <a:lnSpc>
                <a:spcPts val="2040"/>
              </a:lnSpc>
              <a:buNone/>
              <a:defRPr sz="1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8" name="Marcador de texto 23">
            <a:extLst>
              <a:ext uri="{FF2B5EF4-FFF2-40B4-BE49-F238E27FC236}">
                <a16:creationId xmlns:a16="http://schemas.microsoft.com/office/drawing/2014/main" id="{DC09E557-8E7C-98C1-57A2-B528ABE6D70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65875" y="4456134"/>
            <a:ext cx="2261379" cy="682670"/>
          </a:xfrm>
        </p:spPr>
        <p:txBody>
          <a:bodyPr/>
          <a:lstStyle>
            <a:lvl1pPr marL="0" indent="0">
              <a:buNone/>
              <a:defRPr sz="1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1" i="0">
                <a:latin typeface="Poppins ExtraBold" pitchFamily="2" charset="77"/>
                <a:cs typeface="Poppins ExtraBold" pitchFamily="2" charset="77"/>
              </a:defRPr>
            </a:lvl2pPr>
            <a:lvl3pPr>
              <a:defRPr b="1" i="0">
                <a:latin typeface="Poppins ExtraBold" pitchFamily="2" charset="77"/>
                <a:cs typeface="Poppins ExtraBold" pitchFamily="2" charset="77"/>
              </a:defRPr>
            </a:lvl3pPr>
            <a:lvl4pPr>
              <a:defRPr b="1" i="0">
                <a:latin typeface="Poppins ExtraBold" pitchFamily="2" charset="77"/>
                <a:cs typeface="Poppins ExtraBold" pitchFamily="2" charset="77"/>
              </a:defRPr>
            </a:lvl4pPr>
            <a:lvl5pPr>
              <a:defRPr b="1" i="0">
                <a:latin typeface="Poppins ExtraBold" pitchFamily="2" charset="77"/>
                <a:cs typeface="Poppins ExtraBold" pitchFamily="2" charset="77"/>
              </a:defRPr>
            </a:lvl5pPr>
          </a:lstStyle>
          <a:p>
            <a:pPr lvl="0"/>
            <a:r>
              <a:rPr lang="es-ES" dirty="0"/>
              <a:t>Título pequeño</a:t>
            </a:r>
          </a:p>
        </p:txBody>
      </p:sp>
      <p:sp>
        <p:nvSpPr>
          <p:cNvPr id="9" name="Marcador de texto 23">
            <a:extLst>
              <a:ext uri="{FF2B5EF4-FFF2-40B4-BE49-F238E27FC236}">
                <a16:creationId xmlns:a16="http://schemas.microsoft.com/office/drawing/2014/main" id="{84AA5231-4557-9B5E-DCD7-602B806C53D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72622" y="4456134"/>
            <a:ext cx="2261379" cy="682670"/>
          </a:xfrm>
        </p:spPr>
        <p:txBody>
          <a:bodyPr/>
          <a:lstStyle>
            <a:lvl1pPr marL="0" indent="0">
              <a:buNone/>
              <a:defRPr sz="1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1" i="0">
                <a:latin typeface="Poppins ExtraBold" pitchFamily="2" charset="77"/>
                <a:cs typeface="Poppins ExtraBold" pitchFamily="2" charset="77"/>
              </a:defRPr>
            </a:lvl2pPr>
            <a:lvl3pPr>
              <a:defRPr b="1" i="0">
                <a:latin typeface="Poppins ExtraBold" pitchFamily="2" charset="77"/>
                <a:cs typeface="Poppins ExtraBold" pitchFamily="2" charset="77"/>
              </a:defRPr>
            </a:lvl3pPr>
            <a:lvl4pPr>
              <a:defRPr b="1" i="0">
                <a:latin typeface="Poppins ExtraBold" pitchFamily="2" charset="77"/>
                <a:cs typeface="Poppins ExtraBold" pitchFamily="2" charset="77"/>
              </a:defRPr>
            </a:lvl4pPr>
            <a:lvl5pPr>
              <a:defRPr b="1" i="0">
                <a:latin typeface="Poppins ExtraBold" pitchFamily="2" charset="77"/>
                <a:cs typeface="Poppins ExtraBold" pitchFamily="2" charset="77"/>
              </a:defRPr>
            </a:lvl5pPr>
          </a:lstStyle>
          <a:p>
            <a:pPr lvl="0"/>
            <a:r>
              <a:rPr lang="es-ES" dirty="0"/>
              <a:t>Título pequeño</a:t>
            </a:r>
          </a:p>
        </p:txBody>
      </p:sp>
    </p:spTree>
    <p:extLst>
      <p:ext uri="{BB962C8B-B14F-4D97-AF65-F5344CB8AC3E}">
        <p14:creationId xmlns:p14="http://schemas.microsoft.com/office/powerpoint/2010/main" val="26052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6354120-4374-5D8D-55CB-574D76BF8853}"/>
              </a:ext>
            </a:extLst>
          </p:cNvPr>
          <p:cNvSpPr/>
          <p:nvPr userDrawn="1"/>
        </p:nvSpPr>
        <p:spPr>
          <a:xfrm>
            <a:off x="-198783" y="-145774"/>
            <a:ext cx="4219667" cy="7003774"/>
          </a:xfrm>
          <a:prstGeom prst="rect">
            <a:avLst/>
          </a:prstGeom>
          <a:solidFill>
            <a:srgbClr val="006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Gráfico 43">
            <a:extLst>
              <a:ext uri="{FF2B5EF4-FFF2-40B4-BE49-F238E27FC236}">
                <a16:creationId xmlns:a16="http://schemas.microsoft.com/office/drawing/2014/main" id="{C08A1CE4-A971-0D3B-F81F-225D0A6A0871}"/>
              </a:ext>
            </a:extLst>
          </p:cNvPr>
          <p:cNvSpPr/>
          <p:nvPr userDrawn="1"/>
        </p:nvSpPr>
        <p:spPr>
          <a:xfrm>
            <a:off x="-3030425" y="3429000"/>
            <a:ext cx="7008968" cy="7442177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solidFill>
            <a:srgbClr val="2B73B8"/>
          </a:soli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5C03242-74F1-1EB9-64E7-498412CC2EE5}"/>
              </a:ext>
            </a:extLst>
          </p:cNvPr>
          <p:cNvSpPr/>
          <p:nvPr userDrawn="1"/>
        </p:nvSpPr>
        <p:spPr>
          <a:xfrm rot="10800000">
            <a:off x="3896447" y="0"/>
            <a:ext cx="164193" cy="1055430"/>
          </a:xfrm>
          <a:prstGeom prst="rect">
            <a:avLst/>
          </a:prstGeom>
          <a:solidFill>
            <a:srgbClr val="5990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B17B2FB-E1DD-CEA5-F86E-32B1B82C970D}"/>
              </a:ext>
            </a:extLst>
          </p:cNvPr>
          <p:cNvSpPr/>
          <p:nvPr userDrawn="1"/>
        </p:nvSpPr>
        <p:spPr>
          <a:xfrm rot="10800000">
            <a:off x="3896447" y="1055430"/>
            <a:ext cx="164193" cy="760918"/>
          </a:xfrm>
          <a:prstGeom prst="rect">
            <a:avLst/>
          </a:prstGeom>
          <a:solidFill>
            <a:srgbClr val="41A3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69990B4-7B11-CE21-9B26-AD197F842869}"/>
              </a:ext>
            </a:extLst>
          </p:cNvPr>
          <p:cNvSpPr/>
          <p:nvPr userDrawn="1"/>
        </p:nvSpPr>
        <p:spPr>
          <a:xfrm rot="10800000">
            <a:off x="3896447" y="1824054"/>
            <a:ext cx="164193" cy="2740423"/>
          </a:xfrm>
          <a:prstGeom prst="rect">
            <a:avLst/>
          </a:prstGeom>
          <a:solidFill>
            <a:srgbClr val="006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AF63AF1-0129-93BE-06E5-3D4FDDB03F6C}"/>
              </a:ext>
            </a:extLst>
          </p:cNvPr>
          <p:cNvSpPr/>
          <p:nvPr userDrawn="1"/>
        </p:nvSpPr>
        <p:spPr>
          <a:xfrm rot="10800000">
            <a:off x="3896447" y="4564479"/>
            <a:ext cx="164193" cy="2293522"/>
          </a:xfrm>
          <a:prstGeom prst="rect">
            <a:avLst/>
          </a:prstGeom>
          <a:solidFill>
            <a:srgbClr val="2B73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65220CF-7BBF-DC5F-D2AC-9BC71C19C6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2676" y="186332"/>
            <a:ext cx="3286627" cy="2799719"/>
          </a:xfrm>
          <a:prstGeom prst="rect">
            <a:avLst/>
          </a:prstGeom>
        </p:spPr>
      </p:pic>
      <p:pic>
        <p:nvPicPr>
          <p:cNvPr id="2" name="Animacion Logo Dgcea --Azul-1">
            <a:hlinkClick r:id="" action="ppaction://media"/>
            <a:extLst>
              <a:ext uri="{FF2B5EF4-FFF2-40B4-BE49-F238E27FC236}">
                <a16:creationId xmlns:a16="http://schemas.microsoft.com/office/drawing/2014/main" id="{D5BE2383-9906-A295-E96F-94F14B8853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70056" y="1430169"/>
            <a:ext cx="3851888" cy="3851888"/>
          </a:xfrm>
          <a:prstGeom prst="rect">
            <a:avLst/>
          </a:prstGeom>
        </p:spPr>
      </p:pic>
      <p:sp>
        <p:nvSpPr>
          <p:cNvPr id="8" name="Marcador de texto 5">
            <a:extLst>
              <a:ext uri="{FF2B5EF4-FFF2-40B4-BE49-F238E27FC236}">
                <a16:creationId xmlns:a16="http://schemas.microsoft.com/office/drawing/2014/main" id="{73F828E4-9B6E-1176-E87F-9E4C7F4285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43988" y="4744607"/>
            <a:ext cx="5842652" cy="645145"/>
          </a:xfrm>
        </p:spPr>
        <p:txBody>
          <a:bodyPr>
            <a:noAutofit/>
          </a:bodyPr>
          <a:lstStyle>
            <a:lvl1pPr>
              <a:defRPr sz="3500">
                <a:solidFill>
                  <a:srgbClr val="5990B4"/>
                </a:solidFill>
              </a:defRPr>
            </a:lvl1pPr>
          </a:lstStyle>
          <a:p>
            <a:pPr lvl="0"/>
            <a:r>
              <a:rPr lang="es-ES" dirty="0"/>
              <a:t>Título de la cosa</a:t>
            </a:r>
          </a:p>
        </p:txBody>
      </p:sp>
      <p:sp>
        <p:nvSpPr>
          <p:cNvPr id="9" name="Marcador de texto 5">
            <a:extLst>
              <a:ext uri="{FF2B5EF4-FFF2-40B4-BE49-F238E27FC236}">
                <a16:creationId xmlns:a16="http://schemas.microsoft.com/office/drawing/2014/main" id="{0AD52E67-A89F-EBCF-2B9A-2EC947739F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43987" y="5395082"/>
            <a:ext cx="5842651" cy="811217"/>
          </a:xfrm>
        </p:spPr>
        <p:txBody>
          <a:bodyPr>
            <a:noAutofit/>
          </a:bodyPr>
          <a:lstStyle>
            <a:lvl1pPr>
              <a:defRPr sz="1500">
                <a:solidFill>
                  <a:srgbClr val="5990B4"/>
                </a:solidFill>
              </a:defRPr>
            </a:lvl1pPr>
          </a:lstStyle>
          <a:p>
            <a:pPr lvl="0"/>
            <a:r>
              <a:rPr lang="es-ES" dirty="0"/>
              <a:t>Subtítulo de la cosa</a:t>
            </a:r>
          </a:p>
        </p:txBody>
      </p:sp>
      <p:pic>
        <p:nvPicPr>
          <p:cNvPr id="11" name="Imagen 10" descr="Texto&#10;&#10;Descripción generada automáticamente">
            <a:extLst>
              <a:ext uri="{FF2B5EF4-FFF2-40B4-BE49-F238E27FC236}">
                <a16:creationId xmlns:a16="http://schemas.microsoft.com/office/drawing/2014/main" id="{CAB14CF9-EAA8-CEBB-34BD-C3DEA067259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879643" y="381685"/>
            <a:ext cx="1865314" cy="41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2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ráfico 43">
            <a:extLst>
              <a:ext uri="{FF2B5EF4-FFF2-40B4-BE49-F238E27FC236}">
                <a16:creationId xmlns:a16="http://schemas.microsoft.com/office/drawing/2014/main" id="{C5330568-5FAA-8FF6-F2A3-BC4A517C0074}"/>
              </a:ext>
            </a:extLst>
          </p:cNvPr>
          <p:cNvSpPr/>
          <p:nvPr/>
        </p:nvSpPr>
        <p:spPr>
          <a:xfrm>
            <a:off x="10236780" y="1734052"/>
            <a:ext cx="1053518" cy="1118634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solidFill>
            <a:srgbClr val="006999"/>
          </a:soli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4" name="Gráfico 5">
            <a:extLst>
              <a:ext uri="{FF2B5EF4-FFF2-40B4-BE49-F238E27FC236}">
                <a16:creationId xmlns:a16="http://schemas.microsoft.com/office/drawing/2014/main" id="{5069AA99-9F2B-1890-A7A0-44A04A92A3BD}"/>
              </a:ext>
            </a:extLst>
          </p:cNvPr>
          <p:cNvSpPr/>
          <p:nvPr userDrawn="1"/>
        </p:nvSpPr>
        <p:spPr>
          <a:xfrm rot="5400000">
            <a:off x="4311378" y="2212450"/>
            <a:ext cx="1206501" cy="1280472"/>
          </a:xfrm>
          <a:custGeom>
            <a:avLst/>
            <a:gdLst>
              <a:gd name="connsiteX0" fmla="*/ 5553543 w 5563655"/>
              <a:gd name="connsiteY0" fmla="*/ 1245754 h 5904765"/>
              <a:gd name="connsiteX1" fmla="*/ 4340390 w 5563655"/>
              <a:gd name="connsiteY1" fmla="*/ 1245754 h 5904765"/>
              <a:gd name="connsiteX2" fmla="*/ 4340390 w 5563655"/>
              <a:gd name="connsiteY2" fmla="*/ 1735190 h 5904765"/>
              <a:gd name="connsiteX3" fmla="*/ 4793209 w 5563655"/>
              <a:gd name="connsiteY3" fmla="*/ 1735190 h 5904765"/>
              <a:gd name="connsiteX4" fmla="*/ 4170411 w 5563655"/>
              <a:gd name="connsiteY4" fmla="*/ 2146024 h 5904765"/>
              <a:gd name="connsiteX5" fmla="*/ 3430183 w 5563655"/>
              <a:gd name="connsiteY5" fmla="*/ 1402502 h 5904765"/>
              <a:gd name="connsiteX6" fmla="*/ 4177265 w 5563655"/>
              <a:gd name="connsiteY6" fmla="*/ 658979 h 5904765"/>
              <a:gd name="connsiteX7" fmla="*/ 4340847 w 5563655"/>
              <a:gd name="connsiteY7" fmla="*/ 678630 h 5904765"/>
              <a:gd name="connsiteX8" fmla="*/ 4340847 w 5563655"/>
              <a:gd name="connsiteY8" fmla="*/ 9140 h 5904765"/>
              <a:gd name="connsiteX9" fmla="*/ 4177265 w 5563655"/>
              <a:gd name="connsiteY9" fmla="*/ 0 h 5904765"/>
              <a:gd name="connsiteX10" fmla="*/ 3075604 w 5563655"/>
              <a:gd name="connsiteY10" fmla="*/ 531936 h 5904765"/>
              <a:gd name="connsiteX11" fmla="*/ 1897635 w 5563655"/>
              <a:gd name="connsiteY11" fmla="*/ 69462 h 5904765"/>
              <a:gd name="connsiteX12" fmla="*/ 1267984 w 5563655"/>
              <a:gd name="connsiteY12" fmla="*/ 69462 h 5904765"/>
              <a:gd name="connsiteX13" fmla="*/ 1267984 w 5563655"/>
              <a:gd name="connsiteY13" fmla="*/ 728442 h 5904765"/>
              <a:gd name="connsiteX14" fmla="*/ 1987651 w 5563655"/>
              <a:gd name="connsiteY14" fmla="*/ 728442 h 5904765"/>
              <a:gd name="connsiteX15" fmla="*/ 2703205 w 5563655"/>
              <a:gd name="connsiteY15" fmla="*/ 1407072 h 5904765"/>
              <a:gd name="connsiteX16" fmla="*/ 1987651 w 5563655"/>
              <a:gd name="connsiteY16" fmla="*/ 2098497 h 5904765"/>
              <a:gd name="connsiteX17" fmla="*/ 1987651 w 5563655"/>
              <a:gd name="connsiteY17" fmla="*/ 2098497 h 5904765"/>
              <a:gd name="connsiteX18" fmla="*/ 1978969 w 5563655"/>
              <a:gd name="connsiteY18" fmla="*/ 2098497 h 5904765"/>
              <a:gd name="connsiteX19" fmla="*/ 1246965 w 5563655"/>
              <a:gd name="connsiteY19" fmla="*/ 2098497 h 5904765"/>
              <a:gd name="connsiteX20" fmla="*/ 0 w 5563655"/>
              <a:gd name="connsiteY20" fmla="*/ 3460784 h 5904765"/>
              <a:gd name="connsiteX21" fmla="*/ 1055054 w 5563655"/>
              <a:gd name="connsiteY21" fmla="*/ 4786512 h 5904765"/>
              <a:gd name="connsiteX22" fmla="*/ 2423563 w 5563655"/>
              <a:gd name="connsiteY22" fmla="*/ 5904765 h 5904765"/>
              <a:gd name="connsiteX23" fmla="*/ 2423563 w 5563655"/>
              <a:gd name="connsiteY23" fmla="*/ 5304281 h 5904765"/>
              <a:gd name="connsiteX24" fmla="*/ 2420365 w 5563655"/>
              <a:gd name="connsiteY24" fmla="*/ 5304281 h 5904765"/>
              <a:gd name="connsiteX25" fmla="*/ 1673282 w 5563655"/>
              <a:gd name="connsiteY25" fmla="*/ 4701054 h 5904765"/>
              <a:gd name="connsiteX26" fmla="*/ 3799840 w 5563655"/>
              <a:gd name="connsiteY26" fmla="*/ 4701054 h 5904765"/>
              <a:gd name="connsiteX27" fmla="*/ 3806237 w 5563655"/>
              <a:gd name="connsiteY27" fmla="*/ 4651242 h 5904765"/>
              <a:gd name="connsiteX28" fmla="*/ 4163100 w 5563655"/>
              <a:gd name="connsiteY28" fmla="*/ 3566348 h 5904765"/>
              <a:gd name="connsiteX29" fmla="*/ 4537784 w 5563655"/>
              <a:gd name="connsiteY29" fmla="*/ 4703796 h 5904765"/>
              <a:gd name="connsiteX30" fmla="*/ 4741119 w 5563655"/>
              <a:gd name="connsiteY30" fmla="*/ 5303367 h 5904765"/>
              <a:gd name="connsiteX31" fmla="*/ 5461699 w 5563655"/>
              <a:gd name="connsiteY31" fmla="*/ 5303367 h 5904765"/>
              <a:gd name="connsiteX32" fmla="*/ 4532301 w 5563655"/>
              <a:gd name="connsiteY32" fmla="*/ 2743767 h 5904765"/>
              <a:gd name="connsiteX33" fmla="*/ 5553543 w 5563655"/>
              <a:gd name="connsiteY33" fmla="*/ 1245754 h 5904765"/>
              <a:gd name="connsiteX34" fmla="*/ 1085669 w 5563655"/>
              <a:gd name="connsiteY34" fmla="*/ 4108795 h 5904765"/>
              <a:gd name="connsiteX35" fmla="*/ 659352 w 5563655"/>
              <a:gd name="connsiteY35" fmla="*/ 3460327 h 5904765"/>
              <a:gd name="connsiteX36" fmla="*/ 1268441 w 5563655"/>
              <a:gd name="connsiteY36" fmla="*/ 2759305 h 5904765"/>
              <a:gd name="connsiteX37" fmla="*/ 1268441 w 5563655"/>
              <a:gd name="connsiteY37" fmla="*/ 2760219 h 5904765"/>
              <a:gd name="connsiteX38" fmla="*/ 1898092 w 5563655"/>
              <a:gd name="connsiteY38" fmla="*/ 2760219 h 5904765"/>
              <a:gd name="connsiteX39" fmla="*/ 3088855 w 5563655"/>
              <a:gd name="connsiteY39" fmla="*/ 2272610 h 5904765"/>
              <a:gd name="connsiteX40" fmla="*/ 3796642 w 5563655"/>
              <a:gd name="connsiteY40" fmla="*/ 2737826 h 5904765"/>
              <a:gd name="connsiteX41" fmla="*/ 3481816 w 5563655"/>
              <a:gd name="connsiteY41" fmla="*/ 3601080 h 5904765"/>
              <a:gd name="connsiteX42" fmla="*/ 2423563 w 5563655"/>
              <a:gd name="connsiteY42" fmla="*/ 3115299 h 5904765"/>
              <a:gd name="connsiteX43" fmla="*/ 1085669 w 5563655"/>
              <a:gd name="connsiteY43" fmla="*/ 4108795 h 5904765"/>
              <a:gd name="connsiteX44" fmla="*/ 1712578 w 5563655"/>
              <a:gd name="connsiteY44" fmla="*/ 4211618 h 5904765"/>
              <a:gd name="connsiteX45" fmla="*/ 2417166 w 5563655"/>
              <a:gd name="connsiteY45" fmla="*/ 3725381 h 5904765"/>
              <a:gd name="connsiteX46" fmla="*/ 3118556 w 5563655"/>
              <a:gd name="connsiteY46" fmla="*/ 4211618 h 5904765"/>
              <a:gd name="connsiteX47" fmla="*/ 1713035 w 5563655"/>
              <a:gd name="connsiteY47" fmla="*/ 4211618 h 590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563655" h="5904765">
                <a:moveTo>
                  <a:pt x="5553543" y="1245754"/>
                </a:moveTo>
                <a:lnTo>
                  <a:pt x="4340390" y="1245754"/>
                </a:lnTo>
                <a:lnTo>
                  <a:pt x="4340390" y="1735190"/>
                </a:lnTo>
                <a:lnTo>
                  <a:pt x="4793209" y="1735190"/>
                </a:lnTo>
                <a:cubicBezTo>
                  <a:pt x="4708220" y="1979680"/>
                  <a:pt x="4447312" y="2146024"/>
                  <a:pt x="4170411" y="2146024"/>
                </a:cubicBezTo>
                <a:cubicBezTo>
                  <a:pt x="3717136" y="2146024"/>
                  <a:pt x="3430183" y="1806938"/>
                  <a:pt x="3430183" y="1402502"/>
                </a:cubicBezTo>
                <a:cubicBezTo>
                  <a:pt x="3430183" y="998066"/>
                  <a:pt x="3723990" y="658979"/>
                  <a:pt x="4177265" y="658979"/>
                </a:cubicBezTo>
                <a:cubicBezTo>
                  <a:pt x="4630541" y="658979"/>
                  <a:pt x="4288757" y="666291"/>
                  <a:pt x="4340847" y="678630"/>
                </a:cubicBezTo>
                <a:lnTo>
                  <a:pt x="4340847" y="9140"/>
                </a:lnTo>
                <a:cubicBezTo>
                  <a:pt x="4287386" y="3199"/>
                  <a:pt x="4233011" y="0"/>
                  <a:pt x="4177265" y="0"/>
                </a:cubicBezTo>
                <a:cubicBezTo>
                  <a:pt x="3713480" y="0"/>
                  <a:pt x="3324632" y="212043"/>
                  <a:pt x="3075604" y="531936"/>
                </a:cubicBezTo>
                <a:cubicBezTo>
                  <a:pt x="2841655" y="249973"/>
                  <a:pt x="2457376" y="69462"/>
                  <a:pt x="1897635" y="69462"/>
                </a:cubicBezTo>
                <a:lnTo>
                  <a:pt x="1267984" y="69462"/>
                </a:lnTo>
                <a:lnTo>
                  <a:pt x="1267984" y="728442"/>
                </a:lnTo>
                <a:lnTo>
                  <a:pt x="1987651" y="728442"/>
                </a:lnTo>
                <a:cubicBezTo>
                  <a:pt x="2487077" y="732098"/>
                  <a:pt x="2703205" y="1034168"/>
                  <a:pt x="2703205" y="1407072"/>
                </a:cubicBezTo>
                <a:cubicBezTo>
                  <a:pt x="2703205" y="1779975"/>
                  <a:pt x="2487077" y="2094841"/>
                  <a:pt x="1987651" y="2098497"/>
                </a:cubicBezTo>
                <a:lnTo>
                  <a:pt x="1987651" y="2098497"/>
                </a:lnTo>
                <a:cubicBezTo>
                  <a:pt x="1987651" y="2098497"/>
                  <a:pt x="1978969" y="2098497"/>
                  <a:pt x="1978969" y="2098497"/>
                </a:cubicBezTo>
                <a:lnTo>
                  <a:pt x="1246965" y="2098497"/>
                </a:lnTo>
                <a:cubicBezTo>
                  <a:pt x="536894" y="2171616"/>
                  <a:pt x="0" y="2762046"/>
                  <a:pt x="0" y="3460784"/>
                </a:cubicBezTo>
                <a:cubicBezTo>
                  <a:pt x="0" y="4159521"/>
                  <a:pt x="442310" y="4637532"/>
                  <a:pt x="1055054" y="4786512"/>
                </a:cubicBezTo>
                <a:cubicBezTo>
                  <a:pt x="1179797" y="5409388"/>
                  <a:pt x="1717148" y="5904765"/>
                  <a:pt x="2423563" y="5904765"/>
                </a:cubicBezTo>
                <a:lnTo>
                  <a:pt x="2423563" y="5304281"/>
                </a:lnTo>
                <a:cubicBezTo>
                  <a:pt x="2422649" y="5304281"/>
                  <a:pt x="2421279" y="5304281"/>
                  <a:pt x="2420365" y="5304281"/>
                </a:cubicBezTo>
                <a:cubicBezTo>
                  <a:pt x="2025576" y="5304281"/>
                  <a:pt x="1722174" y="5040141"/>
                  <a:pt x="1673282" y="4701054"/>
                </a:cubicBezTo>
                <a:lnTo>
                  <a:pt x="3799840" y="4701054"/>
                </a:lnTo>
                <a:cubicBezTo>
                  <a:pt x="3802582" y="4684146"/>
                  <a:pt x="3803953" y="4667694"/>
                  <a:pt x="3806237" y="4651242"/>
                </a:cubicBezTo>
                <a:lnTo>
                  <a:pt x="4163100" y="3566348"/>
                </a:lnTo>
                <a:lnTo>
                  <a:pt x="4537784" y="4703796"/>
                </a:lnTo>
                <a:lnTo>
                  <a:pt x="4741119" y="5303367"/>
                </a:lnTo>
                <a:lnTo>
                  <a:pt x="5461699" y="5303367"/>
                </a:lnTo>
                <a:lnTo>
                  <a:pt x="4532301" y="2743767"/>
                </a:lnTo>
                <a:cubicBezTo>
                  <a:pt x="5193937" y="2573310"/>
                  <a:pt x="5637161" y="1937180"/>
                  <a:pt x="5553543" y="1245754"/>
                </a:cubicBezTo>
                <a:close/>
                <a:moveTo>
                  <a:pt x="1085669" y="4108795"/>
                </a:moveTo>
                <a:cubicBezTo>
                  <a:pt x="827046" y="3997290"/>
                  <a:pt x="659352" y="3748230"/>
                  <a:pt x="659352" y="3460327"/>
                </a:cubicBezTo>
                <a:cubicBezTo>
                  <a:pt x="659352" y="3172423"/>
                  <a:pt x="908836" y="2815971"/>
                  <a:pt x="1268441" y="2759305"/>
                </a:cubicBezTo>
                <a:lnTo>
                  <a:pt x="1268441" y="2760219"/>
                </a:lnTo>
                <a:lnTo>
                  <a:pt x="1898092" y="2760219"/>
                </a:lnTo>
                <a:cubicBezTo>
                  <a:pt x="2468342" y="2760219"/>
                  <a:pt x="2856277" y="2568283"/>
                  <a:pt x="3088855" y="2272610"/>
                </a:cubicBezTo>
                <a:cubicBezTo>
                  <a:pt x="3264774" y="2492880"/>
                  <a:pt x="3508318" y="2659224"/>
                  <a:pt x="3796642" y="2737826"/>
                </a:cubicBezTo>
                <a:lnTo>
                  <a:pt x="3481816" y="3601080"/>
                </a:lnTo>
                <a:cubicBezTo>
                  <a:pt x="3227762" y="3305864"/>
                  <a:pt x="2850337" y="3115299"/>
                  <a:pt x="2423563" y="3115299"/>
                </a:cubicBezTo>
                <a:cubicBezTo>
                  <a:pt x="1764212" y="3115299"/>
                  <a:pt x="1252449" y="3546698"/>
                  <a:pt x="1085669" y="4108795"/>
                </a:cubicBezTo>
                <a:close/>
                <a:moveTo>
                  <a:pt x="1712578" y="4211618"/>
                </a:moveTo>
                <a:cubicBezTo>
                  <a:pt x="1803965" y="3931026"/>
                  <a:pt x="2077666" y="3725381"/>
                  <a:pt x="2417166" y="3725381"/>
                </a:cubicBezTo>
                <a:cubicBezTo>
                  <a:pt x="2756666" y="3725381"/>
                  <a:pt x="3033566" y="3927828"/>
                  <a:pt x="3118556" y="4211618"/>
                </a:cubicBezTo>
                <a:lnTo>
                  <a:pt x="1713035" y="4211618"/>
                </a:lnTo>
                <a:close/>
              </a:path>
            </a:pathLst>
          </a:custGeom>
          <a:solidFill>
            <a:srgbClr val="5990B4"/>
          </a:solidFill>
          <a:ln w="4569" cap="flat">
            <a:noFill/>
            <a:prstDash val="solid"/>
            <a:miter/>
          </a:ln>
        </p:spPr>
        <p:txBody>
          <a:bodyPr rtlCol="0" anchor="ctr"/>
          <a:lstStyle/>
          <a:p>
            <a:endParaRPr lang="es-ES" dirty="0"/>
          </a:p>
        </p:txBody>
      </p:sp>
      <p:sp>
        <p:nvSpPr>
          <p:cNvPr id="33" name="Gráfico 5">
            <a:extLst>
              <a:ext uri="{FF2B5EF4-FFF2-40B4-BE49-F238E27FC236}">
                <a16:creationId xmlns:a16="http://schemas.microsoft.com/office/drawing/2014/main" id="{4663607B-3781-FE00-4F64-AD78B81A5880}"/>
              </a:ext>
            </a:extLst>
          </p:cNvPr>
          <p:cNvSpPr/>
          <p:nvPr userDrawn="1"/>
        </p:nvSpPr>
        <p:spPr>
          <a:xfrm rot="10800000">
            <a:off x="6660110" y="2086337"/>
            <a:ext cx="1206501" cy="1280472"/>
          </a:xfrm>
          <a:custGeom>
            <a:avLst/>
            <a:gdLst>
              <a:gd name="connsiteX0" fmla="*/ 5553543 w 5563655"/>
              <a:gd name="connsiteY0" fmla="*/ 1245754 h 5904765"/>
              <a:gd name="connsiteX1" fmla="*/ 4340390 w 5563655"/>
              <a:gd name="connsiteY1" fmla="*/ 1245754 h 5904765"/>
              <a:gd name="connsiteX2" fmla="*/ 4340390 w 5563655"/>
              <a:gd name="connsiteY2" fmla="*/ 1735190 h 5904765"/>
              <a:gd name="connsiteX3" fmla="*/ 4793209 w 5563655"/>
              <a:gd name="connsiteY3" fmla="*/ 1735190 h 5904765"/>
              <a:gd name="connsiteX4" fmla="*/ 4170411 w 5563655"/>
              <a:gd name="connsiteY4" fmla="*/ 2146024 h 5904765"/>
              <a:gd name="connsiteX5" fmla="*/ 3430183 w 5563655"/>
              <a:gd name="connsiteY5" fmla="*/ 1402502 h 5904765"/>
              <a:gd name="connsiteX6" fmla="*/ 4177265 w 5563655"/>
              <a:gd name="connsiteY6" fmla="*/ 658979 h 5904765"/>
              <a:gd name="connsiteX7" fmla="*/ 4340847 w 5563655"/>
              <a:gd name="connsiteY7" fmla="*/ 678630 h 5904765"/>
              <a:gd name="connsiteX8" fmla="*/ 4340847 w 5563655"/>
              <a:gd name="connsiteY8" fmla="*/ 9140 h 5904765"/>
              <a:gd name="connsiteX9" fmla="*/ 4177265 w 5563655"/>
              <a:gd name="connsiteY9" fmla="*/ 0 h 5904765"/>
              <a:gd name="connsiteX10" fmla="*/ 3075604 w 5563655"/>
              <a:gd name="connsiteY10" fmla="*/ 531936 h 5904765"/>
              <a:gd name="connsiteX11" fmla="*/ 1897635 w 5563655"/>
              <a:gd name="connsiteY11" fmla="*/ 69462 h 5904765"/>
              <a:gd name="connsiteX12" fmla="*/ 1267984 w 5563655"/>
              <a:gd name="connsiteY12" fmla="*/ 69462 h 5904765"/>
              <a:gd name="connsiteX13" fmla="*/ 1267984 w 5563655"/>
              <a:gd name="connsiteY13" fmla="*/ 728442 h 5904765"/>
              <a:gd name="connsiteX14" fmla="*/ 1987651 w 5563655"/>
              <a:gd name="connsiteY14" fmla="*/ 728442 h 5904765"/>
              <a:gd name="connsiteX15" fmla="*/ 2703205 w 5563655"/>
              <a:gd name="connsiteY15" fmla="*/ 1407072 h 5904765"/>
              <a:gd name="connsiteX16" fmla="*/ 1987651 w 5563655"/>
              <a:gd name="connsiteY16" fmla="*/ 2098497 h 5904765"/>
              <a:gd name="connsiteX17" fmla="*/ 1987651 w 5563655"/>
              <a:gd name="connsiteY17" fmla="*/ 2098497 h 5904765"/>
              <a:gd name="connsiteX18" fmla="*/ 1978969 w 5563655"/>
              <a:gd name="connsiteY18" fmla="*/ 2098497 h 5904765"/>
              <a:gd name="connsiteX19" fmla="*/ 1246965 w 5563655"/>
              <a:gd name="connsiteY19" fmla="*/ 2098497 h 5904765"/>
              <a:gd name="connsiteX20" fmla="*/ 0 w 5563655"/>
              <a:gd name="connsiteY20" fmla="*/ 3460784 h 5904765"/>
              <a:gd name="connsiteX21" fmla="*/ 1055054 w 5563655"/>
              <a:gd name="connsiteY21" fmla="*/ 4786512 h 5904765"/>
              <a:gd name="connsiteX22" fmla="*/ 2423563 w 5563655"/>
              <a:gd name="connsiteY22" fmla="*/ 5904765 h 5904765"/>
              <a:gd name="connsiteX23" fmla="*/ 2423563 w 5563655"/>
              <a:gd name="connsiteY23" fmla="*/ 5304281 h 5904765"/>
              <a:gd name="connsiteX24" fmla="*/ 2420365 w 5563655"/>
              <a:gd name="connsiteY24" fmla="*/ 5304281 h 5904765"/>
              <a:gd name="connsiteX25" fmla="*/ 1673282 w 5563655"/>
              <a:gd name="connsiteY25" fmla="*/ 4701054 h 5904765"/>
              <a:gd name="connsiteX26" fmla="*/ 3799840 w 5563655"/>
              <a:gd name="connsiteY26" fmla="*/ 4701054 h 5904765"/>
              <a:gd name="connsiteX27" fmla="*/ 3806237 w 5563655"/>
              <a:gd name="connsiteY27" fmla="*/ 4651242 h 5904765"/>
              <a:gd name="connsiteX28" fmla="*/ 4163100 w 5563655"/>
              <a:gd name="connsiteY28" fmla="*/ 3566348 h 5904765"/>
              <a:gd name="connsiteX29" fmla="*/ 4537784 w 5563655"/>
              <a:gd name="connsiteY29" fmla="*/ 4703796 h 5904765"/>
              <a:gd name="connsiteX30" fmla="*/ 4741119 w 5563655"/>
              <a:gd name="connsiteY30" fmla="*/ 5303367 h 5904765"/>
              <a:gd name="connsiteX31" fmla="*/ 5461699 w 5563655"/>
              <a:gd name="connsiteY31" fmla="*/ 5303367 h 5904765"/>
              <a:gd name="connsiteX32" fmla="*/ 4532301 w 5563655"/>
              <a:gd name="connsiteY32" fmla="*/ 2743767 h 5904765"/>
              <a:gd name="connsiteX33" fmla="*/ 5553543 w 5563655"/>
              <a:gd name="connsiteY33" fmla="*/ 1245754 h 5904765"/>
              <a:gd name="connsiteX34" fmla="*/ 1085669 w 5563655"/>
              <a:gd name="connsiteY34" fmla="*/ 4108795 h 5904765"/>
              <a:gd name="connsiteX35" fmla="*/ 659352 w 5563655"/>
              <a:gd name="connsiteY35" fmla="*/ 3460327 h 5904765"/>
              <a:gd name="connsiteX36" fmla="*/ 1268441 w 5563655"/>
              <a:gd name="connsiteY36" fmla="*/ 2759305 h 5904765"/>
              <a:gd name="connsiteX37" fmla="*/ 1268441 w 5563655"/>
              <a:gd name="connsiteY37" fmla="*/ 2760219 h 5904765"/>
              <a:gd name="connsiteX38" fmla="*/ 1898092 w 5563655"/>
              <a:gd name="connsiteY38" fmla="*/ 2760219 h 5904765"/>
              <a:gd name="connsiteX39" fmla="*/ 3088855 w 5563655"/>
              <a:gd name="connsiteY39" fmla="*/ 2272610 h 5904765"/>
              <a:gd name="connsiteX40" fmla="*/ 3796642 w 5563655"/>
              <a:gd name="connsiteY40" fmla="*/ 2737826 h 5904765"/>
              <a:gd name="connsiteX41" fmla="*/ 3481816 w 5563655"/>
              <a:gd name="connsiteY41" fmla="*/ 3601080 h 5904765"/>
              <a:gd name="connsiteX42" fmla="*/ 2423563 w 5563655"/>
              <a:gd name="connsiteY42" fmla="*/ 3115299 h 5904765"/>
              <a:gd name="connsiteX43" fmla="*/ 1085669 w 5563655"/>
              <a:gd name="connsiteY43" fmla="*/ 4108795 h 5904765"/>
              <a:gd name="connsiteX44" fmla="*/ 1712578 w 5563655"/>
              <a:gd name="connsiteY44" fmla="*/ 4211618 h 5904765"/>
              <a:gd name="connsiteX45" fmla="*/ 2417166 w 5563655"/>
              <a:gd name="connsiteY45" fmla="*/ 3725381 h 5904765"/>
              <a:gd name="connsiteX46" fmla="*/ 3118556 w 5563655"/>
              <a:gd name="connsiteY46" fmla="*/ 4211618 h 5904765"/>
              <a:gd name="connsiteX47" fmla="*/ 1713035 w 5563655"/>
              <a:gd name="connsiteY47" fmla="*/ 4211618 h 590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563655" h="5904765">
                <a:moveTo>
                  <a:pt x="5553543" y="1245754"/>
                </a:moveTo>
                <a:lnTo>
                  <a:pt x="4340390" y="1245754"/>
                </a:lnTo>
                <a:lnTo>
                  <a:pt x="4340390" y="1735190"/>
                </a:lnTo>
                <a:lnTo>
                  <a:pt x="4793209" y="1735190"/>
                </a:lnTo>
                <a:cubicBezTo>
                  <a:pt x="4708220" y="1979680"/>
                  <a:pt x="4447312" y="2146024"/>
                  <a:pt x="4170411" y="2146024"/>
                </a:cubicBezTo>
                <a:cubicBezTo>
                  <a:pt x="3717136" y="2146024"/>
                  <a:pt x="3430183" y="1806938"/>
                  <a:pt x="3430183" y="1402502"/>
                </a:cubicBezTo>
                <a:cubicBezTo>
                  <a:pt x="3430183" y="998066"/>
                  <a:pt x="3723990" y="658979"/>
                  <a:pt x="4177265" y="658979"/>
                </a:cubicBezTo>
                <a:cubicBezTo>
                  <a:pt x="4630541" y="658979"/>
                  <a:pt x="4288757" y="666291"/>
                  <a:pt x="4340847" y="678630"/>
                </a:cubicBezTo>
                <a:lnTo>
                  <a:pt x="4340847" y="9140"/>
                </a:lnTo>
                <a:cubicBezTo>
                  <a:pt x="4287386" y="3199"/>
                  <a:pt x="4233011" y="0"/>
                  <a:pt x="4177265" y="0"/>
                </a:cubicBezTo>
                <a:cubicBezTo>
                  <a:pt x="3713480" y="0"/>
                  <a:pt x="3324632" y="212043"/>
                  <a:pt x="3075604" y="531936"/>
                </a:cubicBezTo>
                <a:cubicBezTo>
                  <a:pt x="2841655" y="249973"/>
                  <a:pt x="2457376" y="69462"/>
                  <a:pt x="1897635" y="69462"/>
                </a:cubicBezTo>
                <a:lnTo>
                  <a:pt x="1267984" y="69462"/>
                </a:lnTo>
                <a:lnTo>
                  <a:pt x="1267984" y="728442"/>
                </a:lnTo>
                <a:lnTo>
                  <a:pt x="1987651" y="728442"/>
                </a:lnTo>
                <a:cubicBezTo>
                  <a:pt x="2487077" y="732098"/>
                  <a:pt x="2703205" y="1034168"/>
                  <a:pt x="2703205" y="1407072"/>
                </a:cubicBezTo>
                <a:cubicBezTo>
                  <a:pt x="2703205" y="1779975"/>
                  <a:pt x="2487077" y="2094841"/>
                  <a:pt x="1987651" y="2098497"/>
                </a:cubicBezTo>
                <a:lnTo>
                  <a:pt x="1987651" y="2098497"/>
                </a:lnTo>
                <a:cubicBezTo>
                  <a:pt x="1987651" y="2098497"/>
                  <a:pt x="1978969" y="2098497"/>
                  <a:pt x="1978969" y="2098497"/>
                </a:cubicBezTo>
                <a:lnTo>
                  <a:pt x="1246965" y="2098497"/>
                </a:lnTo>
                <a:cubicBezTo>
                  <a:pt x="536894" y="2171616"/>
                  <a:pt x="0" y="2762046"/>
                  <a:pt x="0" y="3460784"/>
                </a:cubicBezTo>
                <a:cubicBezTo>
                  <a:pt x="0" y="4159521"/>
                  <a:pt x="442310" y="4637532"/>
                  <a:pt x="1055054" y="4786512"/>
                </a:cubicBezTo>
                <a:cubicBezTo>
                  <a:pt x="1179797" y="5409388"/>
                  <a:pt x="1717148" y="5904765"/>
                  <a:pt x="2423563" y="5904765"/>
                </a:cubicBezTo>
                <a:lnTo>
                  <a:pt x="2423563" y="5304281"/>
                </a:lnTo>
                <a:cubicBezTo>
                  <a:pt x="2422649" y="5304281"/>
                  <a:pt x="2421279" y="5304281"/>
                  <a:pt x="2420365" y="5304281"/>
                </a:cubicBezTo>
                <a:cubicBezTo>
                  <a:pt x="2025576" y="5304281"/>
                  <a:pt x="1722174" y="5040141"/>
                  <a:pt x="1673282" y="4701054"/>
                </a:cubicBezTo>
                <a:lnTo>
                  <a:pt x="3799840" y="4701054"/>
                </a:lnTo>
                <a:cubicBezTo>
                  <a:pt x="3802582" y="4684146"/>
                  <a:pt x="3803953" y="4667694"/>
                  <a:pt x="3806237" y="4651242"/>
                </a:cubicBezTo>
                <a:lnTo>
                  <a:pt x="4163100" y="3566348"/>
                </a:lnTo>
                <a:lnTo>
                  <a:pt x="4537784" y="4703796"/>
                </a:lnTo>
                <a:lnTo>
                  <a:pt x="4741119" y="5303367"/>
                </a:lnTo>
                <a:lnTo>
                  <a:pt x="5461699" y="5303367"/>
                </a:lnTo>
                <a:lnTo>
                  <a:pt x="4532301" y="2743767"/>
                </a:lnTo>
                <a:cubicBezTo>
                  <a:pt x="5193937" y="2573310"/>
                  <a:pt x="5637161" y="1937180"/>
                  <a:pt x="5553543" y="1245754"/>
                </a:cubicBezTo>
                <a:close/>
                <a:moveTo>
                  <a:pt x="1085669" y="4108795"/>
                </a:moveTo>
                <a:cubicBezTo>
                  <a:pt x="827046" y="3997290"/>
                  <a:pt x="659352" y="3748230"/>
                  <a:pt x="659352" y="3460327"/>
                </a:cubicBezTo>
                <a:cubicBezTo>
                  <a:pt x="659352" y="3172423"/>
                  <a:pt x="908836" y="2815971"/>
                  <a:pt x="1268441" y="2759305"/>
                </a:cubicBezTo>
                <a:lnTo>
                  <a:pt x="1268441" y="2760219"/>
                </a:lnTo>
                <a:lnTo>
                  <a:pt x="1898092" y="2760219"/>
                </a:lnTo>
                <a:cubicBezTo>
                  <a:pt x="2468342" y="2760219"/>
                  <a:pt x="2856277" y="2568283"/>
                  <a:pt x="3088855" y="2272610"/>
                </a:cubicBezTo>
                <a:cubicBezTo>
                  <a:pt x="3264774" y="2492880"/>
                  <a:pt x="3508318" y="2659224"/>
                  <a:pt x="3796642" y="2737826"/>
                </a:cubicBezTo>
                <a:lnTo>
                  <a:pt x="3481816" y="3601080"/>
                </a:lnTo>
                <a:cubicBezTo>
                  <a:pt x="3227762" y="3305864"/>
                  <a:pt x="2850337" y="3115299"/>
                  <a:pt x="2423563" y="3115299"/>
                </a:cubicBezTo>
                <a:cubicBezTo>
                  <a:pt x="1764212" y="3115299"/>
                  <a:pt x="1252449" y="3546698"/>
                  <a:pt x="1085669" y="4108795"/>
                </a:cubicBezTo>
                <a:close/>
                <a:moveTo>
                  <a:pt x="1712578" y="4211618"/>
                </a:moveTo>
                <a:cubicBezTo>
                  <a:pt x="1803965" y="3931026"/>
                  <a:pt x="2077666" y="3725381"/>
                  <a:pt x="2417166" y="3725381"/>
                </a:cubicBezTo>
                <a:cubicBezTo>
                  <a:pt x="2756666" y="3725381"/>
                  <a:pt x="3033566" y="3927828"/>
                  <a:pt x="3118556" y="4211618"/>
                </a:cubicBezTo>
                <a:lnTo>
                  <a:pt x="1713035" y="4211618"/>
                </a:lnTo>
                <a:close/>
              </a:path>
            </a:pathLst>
          </a:custGeom>
          <a:solidFill>
            <a:srgbClr val="2B73B8"/>
          </a:solidFill>
          <a:ln w="4569" cap="flat">
            <a:noFill/>
            <a:prstDash val="solid"/>
            <a:miter/>
          </a:ln>
        </p:spPr>
        <p:txBody>
          <a:bodyPr rtlCol="0" anchor="ctr"/>
          <a:lstStyle/>
          <a:p>
            <a:endParaRPr lang="es-ES" dirty="0"/>
          </a:p>
        </p:txBody>
      </p:sp>
      <p:sp>
        <p:nvSpPr>
          <p:cNvPr id="8" name="Título 15">
            <a:extLst>
              <a:ext uri="{FF2B5EF4-FFF2-40B4-BE49-F238E27FC236}">
                <a16:creationId xmlns:a16="http://schemas.microsoft.com/office/drawing/2014/main" id="{E186415D-0D9C-7D26-B93F-32935BD15C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398" y="822960"/>
            <a:ext cx="4822767" cy="580225"/>
          </a:xfrm>
        </p:spPr>
        <p:txBody>
          <a:bodyPr tIns="36000"/>
          <a:lstStyle/>
          <a:p>
            <a:r>
              <a:rPr lang="es-ES" dirty="0"/>
              <a:t>Titular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3006D4F-7CA2-BF51-520A-9A328FD44C39}"/>
              </a:ext>
            </a:extLst>
          </p:cNvPr>
          <p:cNvSpPr/>
          <p:nvPr userDrawn="1"/>
        </p:nvSpPr>
        <p:spPr>
          <a:xfrm>
            <a:off x="4263275" y="2726575"/>
            <a:ext cx="2233352" cy="3308465"/>
          </a:xfrm>
          <a:prstGeom prst="rect">
            <a:avLst/>
          </a:prstGeom>
          <a:solidFill>
            <a:srgbClr val="5990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D7ECB05-70A2-D6FA-F73E-CA8FD5D2BDCB}"/>
              </a:ext>
            </a:extLst>
          </p:cNvPr>
          <p:cNvSpPr/>
          <p:nvPr userDrawn="1"/>
        </p:nvSpPr>
        <p:spPr>
          <a:xfrm>
            <a:off x="6660111" y="2726574"/>
            <a:ext cx="2233352" cy="3308465"/>
          </a:xfrm>
          <a:prstGeom prst="rect">
            <a:avLst/>
          </a:prstGeom>
          <a:solidFill>
            <a:srgbClr val="2B73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4200FA0-DFED-D818-830B-37C4FEEE2D55}"/>
              </a:ext>
            </a:extLst>
          </p:cNvPr>
          <p:cNvSpPr/>
          <p:nvPr userDrawn="1"/>
        </p:nvSpPr>
        <p:spPr>
          <a:xfrm>
            <a:off x="9056948" y="2726574"/>
            <a:ext cx="2233352" cy="3308465"/>
          </a:xfrm>
          <a:prstGeom prst="rect">
            <a:avLst/>
          </a:prstGeom>
          <a:solidFill>
            <a:srgbClr val="006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Marcador de texto 17">
            <a:extLst>
              <a:ext uri="{FF2B5EF4-FFF2-40B4-BE49-F238E27FC236}">
                <a16:creationId xmlns:a16="http://schemas.microsoft.com/office/drawing/2014/main" id="{FE7EF0BB-5464-903D-FF1C-74D7AC8193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63275" y="3345814"/>
            <a:ext cx="2233351" cy="2689225"/>
          </a:xfrm>
        </p:spPr>
        <p:txBody>
          <a:bodyPr tIns="90000" bIns="90000"/>
          <a:lstStyle>
            <a:lvl1pPr marL="0" indent="0">
              <a:lnSpc>
                <a:spcPts val="1840"/>
              </a:lnSpc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este destacado</a:t>
            </a:r>
          </a:p>
        </p:txBody>
      </p:sp>
      <p:sp>
        <p:nvSpPr>
          <p:cNvPr id="23" name="Marcador de texto 17">
            <a:extLst>
              <a:ext uri="{FF2B5EF4-FFF2-40B4-BE49-F238E27FC236}">
                <a16:creationId xmlns:a16="http://schemas.microsoft.com/office/drawing/2014/main" id="{076CD461-47CE-EB36-F56F-EAD2C0572E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60112" y="3345813"/>
            <a:ext cx="2233351" cy="2689225"/>
          </a:xfrm>
        </p:spPr>
        <p:txBody>
          <a:bodyPr tIns="90000" bIns="90000"/>
          <a:lstStyle>
            <a:lvl1pPr marL="0" indent="0">
              <a:lnSpc>
                <a:spcPts val="1840"/>
              </a:lnSpc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este destacado</a:t>
            </a:r>
          </a:p>
        </p:txBody>
      </p:sp>
      <p:sp>
        <p:nvSpPr>
          <p:cNvPr id="24" name="Marcador de texto 17">
            <a:extLst>
              <a:ext uri="{FF2B5EF4-FFF2-40B4-BE49-F238E27FC236}">
                <a16:creationId xmlns:a16="http://schemas.microsoft.com/office/drawing/2014/main" id="{66C01932-9384-046B-0DB0-B45AA7FC42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53021" y="3429000"/>
            <a:ext cx="2233351" cy="2606038"/>
          </a:xfrm>
        </p:spPr>
        <p:txBody>
          <a:bodyPr tIns="90000" bIns="90000"/>
          <a:lstStyle>
            <a:lvl1pPr marL="0" indent="0">
              <a:lnSpc>
                <a:spcPts val="1840"/>
              </a:lnSpc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este destacado</a:t>
            </a:r>
          </a:p>
        </p:txBody>
      </p:sp>
      <p:sp>
        <p:nvSpPr>
          <p:cNvPr id="29" name="Marcador de texto 17">
            <a:extLst>
              <a:ext uri="{FF2B5EF4-FFF2-40B4-BE49-F238E27FC236}">
                <a16:creationId xmlns:a16="http://schemas.microsoft.com/office/drawing/2014/main" id="{91389605-D56A-D8CC-1942-845B5D9BF9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64892" y="2726575"/>
            <a:ext cx="2233351" cy="580226"/>
          </a:xfrm>
        </p:spPr>
        <p:txBody>
          <a:bodyPr tIns="90000" bIns="90000">
            <a:noAutofit/>
          </a:bodyPr>
          <a:lstStyle>
            <a:lvl1pPr marL="0" indent="0" algn="ctr">
              <a:lnSpc>
                <a:spcPts val="1840"/>
              </a:lnSpc>
              <a:buNone/>
              <a:defRPr sz="15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</a:t>
            </a:r>
          </a:p>
        </p:txBody>
      </p:sp>
      <p:sp>
        <p:nvSpPr>
          <p:cNvPr id="30" name="Marcador de texto 17">
            <a:extLst>
              <a:ext uri="{FF2B5EF4-FFF2-40B4-BE49-F238E27FC236}">
                <a16:creationId xmlns:a16="http://schemas.microsoft.com/office/drawing/2014/main" id="{147A7AB2-5F6C-B85E-1FD1-FFA4AE57FD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60112" y="2726573"/>
            <a:ext cx="2233351" cy="580226"/>
          </a:xfrm>
        </p:spPr>
        <p:txBody>
          <a:bodyPr tIns="90000" bIns="90000">
            <a:noAutofit/>
          </a:bodyPr>
          <a:lstStyle>
            <a:lvl1pPr marL="0" indent="0" algn="ctr">
              <a:lnSpc>
                <a:spcPts val="1840"/>
              </a:lnSpc>
              <a:buNone/>
              <a:defRPr sz="15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</a:t>
            </a:r>
          </a:p>
        </p:txBody>
      </p:sp>
      <p:sp>
        <p:nvSpPr>
          <p:cNvPr id="31" name="Marcador de texto 17">
            <a:extLst>
              <a:ext uri="{FF2B5EF4-FFF2-40B4-BE49-F238E27FC236}">
                <a16:creationId xmlns:a16="http://schemas.microsoft.com/office/drawing/2014/main" id="{A978F4E7-9688-0D2C-FC25-254A2718ED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53020" y="2726573"/>
            <a:ext cx="2233351" cy="580226"/>
          </a:xfrm>
        </p:spPr>
        <p:txBody>
          <a:bodyPr tIns="90000" bIns="90000">
            <a:noAutofit/>
          </a:bodyPr>
          <a:lstStyle>
            <a:lvl1pPr marL="0" indent="0" algn="ctr">
              <a:lnSpc>
                <a:spcPts val="1840"/>
              </a:lnSpc>
              <a:buNone/>
              <a:defRPr sz="15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</a:t>
            </a:r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E9D82594-96BE-B19F-3BDB-BBEED9D7AD1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2842" y="1425824"/>
            <a:ext cx="4808323" cy="660513"/>
          </a:xfrm>
        </p:spPr>
        <p:txBody>
          <a:bodyPr bIns="720000">
            <a:noAutofit/>
          </a:bodyPr>
          <a:lstStyle>
            <a:lvl1pPr marL="0" indent="0">
              <a:lnSpc>
                <a:spcPts val="2040"/>
              </a:lnSpc>
              <a:buNone/>
              <a:defRPr sz="1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  <p:sp>
        <p:nvSpPr>
          <p:cNvPr id="14" name="Marcador de texto 17">
            <a:extLst>
              <a:ext uri="{FF2B5EF4-FFF2-40B4-BE49-F238E27FC236}">
                <a16:creationId xmlns:a16="http://schemas.microsoft.com/office/drawing/2014/main" id="{A8C39F8D-7284-15A9-F9AC-3F1B86F96CB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4207" y="2096194"/>
            <a:ext cx="2555368" cy="3528696"/>
          </a:xfrm>
        </p:spPr>
        <p:txBody>
          <a:bodyPr>
            <a:noAutofit/>
          </a:bodyPr>
          <a:lstStyle>
            <a:lvl1pPr marL="0" indent="0">
              <a:lnSpc>
                <a:spcPts val="1840"/>
              </a:lnSpc>
              <a:buNone/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</p:spTree>
    <p:extLst>
      <p:ext uri="{BB962C8B-B14F-4D97-AF65-F5344CB8AC3E}">
        <p14:creationId xmlns:p14="http://schemas.microsoft.com/office/powerpoint/2010/main" val="30695136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ráfico 5">
            <a:extLst>
              <a:ext uri="{FF2B5EF4-FFF2-40B4-BE49-F238E27FC236}">
                <a16:creationId xmlns:a16="http://schemas.microsoft.com/office/drawing/2014/main" id="{F117A775-4F8E-C0B2-870D-EAA6D74E326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454141" y="-2188695"/>
            <a:ext cx="5159813" cy="5476163"/>
          </a:xfrm>
          <a:custGeom>
            <a:avLst/>
            <a:gdLst>
              <a:gd name="connsiteX0" fmla="*/ 5553543 w 5563655"/>
              <a:gd name="connsiteY0" fmla="*/ 1245754 h 5904765"/>
              <a:gd name="connsiteX1" fmla="*/ 4340390 w 5563655"/>
              <a:gd name="connsiteY1" fmla="*/ 1245754 h 5904765"/>
              <a:gd name="connsiteX2" fmla="*/ 4340390 w 5563655"/>
              <a:gd name="connsiteY2" fmla="*/ 1735190 h 5904765"/>
              <a:gd name="connsiteX3" fmla="*/ 4793209 w 5563655"/>
              <a:gd name="connsiteY3" fmla="*/ 1735190 h 5904765"/>
              <a:gd name="connsiteX4" fmla="*/ 4170411 w 5563655"/>
              <a:gd name="connsiteY4" fmla="*/ 2146024 h 5904765"/>
              <a:gd name="connsiteX5" fmla="*/ 3430183 w 5563655"/>
              <a:gd name="connsiteY5" fmla="*/ 1402502 h 5904765"/>
              <a:gd name="connsiteX6" fmla="*/ 4177265 w 5563655"/>
              <a:gd name="connsiteY6" fmla="*/ 658979 h 5904765"/>
              <a:gd name="connsiteX7" fmla="*/ 4340847 w 5563655"/>
              <a:gd name="connsiteY7" fmla="*/ 678630 h 5904765"/>
              <a:gd name="connsiteX8" fmla="*/ 4340847 w 5563655"/>
              <a:gd name="connsiteY8" fmla="*/ 9140 h 5904765"/>
              <a:gd name="connsiteX9" fmla="*/ 4177265 w 5563655"/>
              <a:gd name="connsiteY9" fmla="*/ 0 h 5904765"/>
              <a:gd name="connsiteX10" fmla="*/ 3075604 w 5563655"/>
              <a:gd name="connsiteY10" fmla="*/ 531936 h 5904765"/>
              <a:gd name="connsiteX11" fmla="*/ 1897635 w 5563655"/>
              <a:gd name="connsiteY11" fmla="*/ 69462 h 5904765"/>
              <a:gd name="connsiteX12" fmla="*/ 1267984 w 5563655"/>
              <a:gd name="connsiteY12" fmla="*/ 69462 h 5904765"/>
              <a:gd name="connsiteX13" fmla="*/ 1267984 w 5563655"/>
              <a:gd name="connsiteY13" fmla="*/ 728442 h 5904765"/>
              <a:gd name="connsiteX14" fmla="*/ 1987651 w 5563655"/>
              <a:gd name="connsiteY14" fmla="*/ 728442 h 5904765"/>
              <a:gd name="connsiteX15" fmla="*/ 2703205 w 5563655"/>
              <a:gd name="connsiteY15" fmla="*/ 1407072 h 5904765"/>
              <a:gd name="connsiteX16" fmla="*/ 1987651 w 5563655"/>
              <a:gd name="connsiteY16" fmla="*/ 2098497 h 5904765"/>
              <a:gd name="connsiteX17" fmla="*/ 1987651 w 5563655"/>
              <a:gd name="connsiteY17" fmla="*/ 2098497 h 5904765"/>
              <a:gd name="connsiteX18" fmla="*/ 1978969 w 5563655"/>
              <a:gd name="connsiteY18" fmla="*/ 2098497 h 5904765"/>
              <a:gd name="connsiteX19" fmla="*/ 1246965 w 5563655"/>
              <a:gd name="connsiteY19" fmla="*/ 2098497 h 5904765"/>
              <a:gd name="connsiteX20" fmla="*/ 0 w 5563655"/>
              <a:gd name="connsiteY20" fmla="*/ 3460784 h 5904765"/>
              <a:gd name="connsiteX21" fmla="*/ 1055054 w 5563655"/>
              <a:gd name="connsiteY21" fmla="*/ 4786512 h 5904765"/>
              <a:gd name="connsiteX22" fmla="*/ 2423563 w 5563655"/>
              <a:gd name="connsiteY22" fmla="*/ 5904765 h 5904765"/>
              <a:gd name="connsiteX23" fmla="*/ 2423563 w 5563655"/>
              <a:gd name="connsiteY23" fmla="*/ 5304281 h 5904765"/>
              <a:gd name="connsiteX24" fmla="*/ 2420365 w 5563655"/>
              <a:gd name="connsiteY24" fmla="*/ 5304281 h 5904765"/>
              <a:gd name="connsiteX25" fmla="*/ 1673282 w 5563655"/>
              <a:gd name="connsiteY25" fmla="*/ 4701054 h 5904765"/>
              <a:gd name="connsiteX26" fmla="*/ 3799840 w 5563655"/>
              <a:gd name="connsiteY26" fmla="*/ 4701054 h 5904765"/>
              <a:gd name="connsiteX27" fmla="*/ 3806237 w 5563655"/>
              <a:gd name="connsiteY27" fmla="*/ 4651242 h 5904765"/>
              <a:gd name="connsiteX28" fmla="*/ 4163100 w 5563655"/>
              <a:gd name="connsiteY28" fmla="*/ 3566348 h 5904765"/>
              <a:gd name="connsiteX29" fmla="*/ 4537784 w 5563655"/>
              <a:gd name="connsiteY29" fmla="*/ 4703796 h 5904765"/>
              <a:gd name="connsiteX30" fmla="*/ 4741119 w 5563655"/>
              <a:gd name="connsiteY30" fmla="*/ 5303367 h 5904765"/>
              <a:gd name="connsiteX31" fmla="*/ 5461699 w 5563655"/>
              <a:gd name="connsiteY31" fmla="*/ 5303367 h 5904765"/>
              <a:gd name="connsiteX32" fmla="*/ 4532301 w 5563655"/>
              <a:gd name="connsiteY32" fmla="*/ 2743767 h 5904765"/>
              <a:gd name="connsiteX33" fmla="*/ 5553543 w 5563655"/>
              <a:gd name="connsiteY33" fmla="*/ 1245754 h 5904765"/>
              <a:gd name="connsiteX34" fmla="*/ 1085669 w 5563655"/>
              <a:gd name="connsiteY34" fmla="*/ 4108795 h 5904765"/>
              <a:gd name="connsiteX35" fmla="*/ 659352 w 5563655"/>
              <a:gd name="connsiteY35" fmla="*/ 3460327 h 5904765"/>
              <a:gd name="connsiteX36" fmla="*/ 1268441 w 5563655"/>
              <a:gd name="connsiteY36" fmla="*/ 2759305 h 5904765"/>
              <a:gd name="connsiteX37" fmla="*/ 1268441 w 5563655"/>
              <a:gd name="connsiteY37" fmla="*/ 2760219 h 5904765"/>
              <a:gd name="connsiteX38" fmla="*/ 1898092 w 5563655"/>
              <a:gd name="connsiteY38" fmla="*/ 2760219 h 5904765"/>
              <a:gd name="connsiteX39" fmla="*/ 3088855 w 5563655"/>
              <a:gd name="connsiteY39" fmla="*/ 2272610 h 5904765"/>
              <a:gd name="connsiteX40" fmla="*/ 3796642 w 5563655"/>
              <a:gd name="connsiteY40" fmla="*/ 2737826 h 5904765"/>
              <a:gd name="connsiteX41" fmla="*/ 3481816 w 5563655"/>
              <a:gd name="connsiteY41" fmla="*/ 3601080 h 5904765"/>
              <a:gd name="connsiteX42" fmla="*/ 2423563 w 5563655"/>
              <a:gd name="connsiteY42" fmla="*/ 3115299 h 5904765"/>
              <a:gd name="connsiteX43" fmla="*/ 1085669 w 5563655"/>
              <a:gd name="connsiteY43" fmla="*/ 4108795 h 5904765"/>
              <a:gd name="connsiteX44" fmla="*/ 1712578 w 5563655"/>
              <a:gd name="connsiteY44" fmla="*/ 4211618 h 5904765"/>
              <a:gd name="connsiteX45" fmla="*/ 2417166 w 5563655"/>
              <a:gd name="connsiteY45" fmla="*/ 3725381 h 5904765"/>
              <a:gd name="connsiteX46" fmla="*/ 3118556 w 5563655"/>
              <a:gd name="connsiteY46" fmla="*/ 4211618 h 5904765"/>
              <a:gd name="connsiteX47" fmla="*/ 1713035 w 5563655"/>
              <a:gd name="connsiteY47" fmla="*/ 4211618 h 590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563655" h="5904765">
                <a:moveTo>
                  <a:pt x="5553543" y="1245754"/>
                </a:moveTo>
                <a:lnTo>
                  <a:pt x="4340390" y="1245754"/>
                </a:lnTo>
                <a:lnTo>
                  <a:pt x="4340390" y="1735190"/>
                </a:lnTo>
                <a:lnTo>
                  <a:pt x="4793209" y="1735190"/>
                </a:lnTo>
                <a:cubicBezTo>
                  <a:pt x="4708220" y="1979680"/>
                  <a:pt x="4447312" y="2146024"/>
                  <a:pt x="4170411" y="2146024"/>
                </a:cubicBezTo>
                <a:cubicBezTo>
                  <a:pt x="3717136" y="2146024"/>
                  <a:pt x="3430183" y="1806938"/>
                  <a:pt x="3430183" y="1402502"/>
                </a:cubicBezTo>
                <a:cubicBezTo>
                  <a:pt x="3430183" y="998066"/>
                  <a:pt x="3723990" y="658979"/>
                  <a:pt x="4177265" y="658979"/>
                </a:cubicBezTo>
                <a:cubicBezTo>
                  <a:pt x="4630541" y="658979"/>
                  <a:pt x="4288757" y="666291"/>
                  <a:pt x="4340847" y="678630"/>
                </a:cubicBezTo>
                <a:lnTo>
                  <a:pt x="4340847" y="9140"/>
                </a:lnTo>
                <a:cubicBezTo>
                  <a:pt x="4287386" y="3199"/>
                  <a:pt x="4233011" y="0"/>
                  <a:pt x="4177265" y="0"/>
                </a:cubicBezTo>
                <a:cubicBezTo>
                  <a:pt x="3713480" y="0"/>
                  <a:pt x="3324632" y="212043"/>
                  <a:pt x="3075604" y="531936"/>
                </a:cubicBezTo>
                <a:cubicBezTo>
                  <a:pt x="2841655" y="249973"/>
                  <a:pt x="2457376" y="69462"/>
                  <a:pt x="1897635" y="69462"/>
                </a:cubicBezTo>
                <a:lnTo>
                  <a:pt x="1267984" y="69462"/>
                </a:lnTo>
                <a:lnTo>
                  <a:pt x="1267984" y="728442"/>
                </a:lnTo>
                <a:lnTo>
                  <a:pt x="1987651" y="728442"/>
                </a:lnTo>
                <a:cubicBezTo>
                  <a:pt x="2487077" y="732098"/>
                  <a:pt x="2703205" y="1034168"/>
                  <a:pt x="2703205" y="1407072"/>
                </a:cubicBezTo>
                <a:cubicBezTo>
                  <a:pt x="2703205" y="1779975"/>
                  <a:pt x="2487077" y="2094841"/>
                  <a:pt x="1987651" y="2098497"/>
                </a:cubicBezTo>
                <a:lnTo>
                  <a:pt x="1987651" y="2098497"/>
                </a:lnTo>
                <a:cubicBezTo>
                  <a:pt x="1987651" y="2098497"/>
                  <a:pt x="1978969" y="2098497"/>
                  <a:pt x="1978969" y="2098497"/>
                </a:cubicBezTo>
                <a:lnTo>
                  <a:pt x="1246965" y="2098497"/>
                </a:lnTo>
                <a:cubicBezTo>
                  <a:pt x="536894" y="2171616"/>
                  <a:pt x="0" y="2762046"/>
                  <a:pt x="0" y="3460784"/>
                </a:cubicBezTo>
                <a:cubicBezTo>
                  <a:pt x="0" y="4159521"/>
                  <a:pt x="442310" y="4637532"/>
                  <a:pt x="1055054" y="4786512"/>
                </a:cubicBezTo>
                <a:cubicBezTo>
                  <a:pt x="1179797" y="5409388"/>
                  <a:pt x="1717148" y="5904765"/>
                  <a:pt x="2423563" y="5904765"/>
                </a:cubicBezTo>
                <a:lnTo>
                  <a:pt x="2423563" y="5304281"/>
                </a:lnTo>
                <a:cubicBezTo>
                  <a:pt x="2422649" y="5304281"/>
                  <a:pt x="2421279" y="5304281"/>
                  <a:pt x="2420365" y="5304281"/>
                </a:cubicBezTo>
                <a:cubicBezTo>
                  <a:pt x="2025576" y="5304281"/>
                  <a:pt x="1722174" y="5040141"/>
                  <a:pt x="1673282" y="4701054"/>
                </a:cubicBezTo>
                <a:lnTo>
                  <a:pt x="3799840" y="4701054"/>
                </a:lnTo>
                <a:cubicBezTo>
                  <a:pt x="3802582" y="4684146"/>
                  <a:pt x="3803953" y="4667694"/>
                  <a:pt x="3806237" y="4651242"/>
                </a:cubicBezTo>
                <a:lnTo>
                  <a:pt x="4163100" y="3566348"/>
                </a:lnTo>
                <a:lnTo>
                  <a:pt x="4537784" y="4703796"/>
                </a:lnTo>
                <a:lnTo>
                  <a:pt x="4741119" y="5303367"/>
                </a:lnTo>
                <a:lnTo>
                  <a:pt x="5461699" y="5303367"/>
                </a:lnTo>
                <a:lnTo>
                  <a:pt x="4532301" y="2743767"/>
                </a:lnTo>
                <a:cubicBezTo>
                  <a:pt x="5193937" y="2573310"/>
                  <a:pt x="5637161" y="1937180"/>
                  <a:pt x="5553543" y="1245754"/>
                </a:cubicBezTo>
                <a:close/>
                <a:moveTo>
                  <a:pt x="1085669" y="4108795"/>
                </a:moveTo>
                <a:cubicBezTo>
                  <a:pt x="827046" y="3997290"/>
                  <a:pt x="659352" y="3748230"/>
                  <a:pt x="659352" y="3460327"/>
                </a:cubicBezTo>
                <a:cubicBezTo>
                  <a:pt x="659352" y="3172423"/>
                  <a:pt x="908836" y="2815971"/>
                  <a:pt x="1268441" y="2759305"/>
                </a:cubicBezTo>
                <a:lnTo>
                  <a:pt x="1268441" y="2760219"/>
                </a:lnTo>
                <a:lnTo>
                  <a:pt x="1898092" y="2760219"/>
                </a:lnTo>
                <a:cubicBezTo>
                  <a:pt x="2468342" y="2760219"/>
                  <a:pt x="2856277" y="2568283"/>
                  <a:pt x="3088855" y="2272610"/>
                </a:cubicBezTo>
                <a:cubicBezTo>
                  <a:pt x="3264774" y="2492880"/>
                  <a:pt x="3508318" y="2659224"/>
                  <a:pt x="3796642" y="2737826"/>
                </a:cubicBezTo>
                <a:lnTo>
                  <a:pt x="3481816" y="3601080"/>
                </a:lnTo>
                <a:cubicBezTo>
                  <a:pt x="3227762" y="3305864"/>
                  <a:pt x="2850337" y="3115299"/>
                  <a:pt x="2423563" y="3115299"/>
                </a:cubicBezTo>
                <a:cubicBezTo>
                  <a:pt x="1764212" y="3115299"/>
                  <a:pt x="1252449" y="3546698"/>
                  <a:pt x="1085669" y="4108795"/>
                </a:cubicBezTo>
                <a:close/>
                <a:moveTo>
                  <a:pt x="1712578" y="4211618"/>
                </a:moveTo>
                <a:cubicBezTo>
                  <a:pt x="1803965" y="3931026"/>
                  <a:pt x="2077666" y="3725381"/>
                  <a:pt x="2417166" y="3725381"/>
                </a:cubicBezTo>
                <a:cubicBezTo>
                  <a:pt x="2756666" y="3725381"/>
                  <a:pt x="3033566" y="3927828"/>
                  <a:pt x="3118556" y="4211618"/>
                </a:cubicBezTo>
                <a:lnTo>
                  <a:pt x="1713035" y="4211618"/>
                </a:lnTo>
                <a:close/>
              </a:path>
            </a:pathLst>
          </a:custGeom>
          <a:solidFill>
            <a:srgbClr val="2B73B8"/>
          </a:solidFill>
          <a:ln w="4569" cap="flat">
            <a:noFill/>
            <a:prstDash val="solid"/>
            <a:miter/>
          </a:ln>
        </p:spPr>
        <p:txBody>
          <a:bodyPr rtlCol="0" anchor="ctr"/>
          <a:lstStyle/>
          <a:p>
            <a:endParaRPr lang="es-ES" dirty="0"/>
          </a:p>
        </p:txBody>
      </p:sp>
      <p:sp>
        <p:nvSpPr>
          <p:cNvPr id="8" name="Título 15">
            <a:extLst>
              <a:ext uri="{FF2B5EF4-FFF2-40B4-BE49-F238E27FC236}">
                <a16:creationId xmlns:a16="http://schemas.microsoft.com/office/drawing/2014/main" id="{E186415D-0D9C-7D26-B93F-32935BD15C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398" y="822960"/>
            <a:ext cx="4822767" cy="580225"/>
          </a:xfrm>
        </p:spPr>
        <p:txBody>
          <a:bodyPr tIns="36000"/>
          <a:lstStyle/>
          <a:p>
            <a:r>
              <a:rPr lang="es-ES" dirty="0"/>
              <a:t>Titular</a:t>
            </a:r>
          </a:p>
        </p:txBody>
      </p:sp>
      <p:sp>
        <p:nvSpPr>
          <p:cNvPr id="14" name="Forma libre 13">
            <a:extLst>
              <a:ext uri="{FF2B5EF4-FFF2-40B4-BE49-F238E27FC236}">
                <a16:creationId xmlns:a16="http://schemas.microsoft.com/office/drawing/2014/main" id="{FC5B0256-9664-AAFF-34F9-67731FB57838}"/>
              </a:ext>
            </a:extLst>
          </p:cNvPr>
          <p:cNvSpPr/>
          <p:nvPr/>
        </p:nvSpPr>
        <p:spPr>
          <a:xfrm>
            <a:off x="908397" y="2726572"/>
            <a:ext cx="2514291" cy="3311913"/>
          </a:xfrm>
          <a:custGeom>
            <a:avLst/>
            <a:gdLst>
              <a:gd name="connsiteX0" fmla="*/ 1810332 w 1891158"/>
              <a:gd name="connsiteY0" fmla="*/ 0 h 2491100"/>
              <a:gd name="connsiteX1" fmla="*/ 1891159 w 1891158"/>
              <a:gd name="connsiteY1" fmla="*/ 80756 h 2491100"/>
              <a:gd name="connsiteX2" fmla="*/ 1891159 w 1891158"/>
              <a:gd name="connsiteY2" fmla="*/ 2410344 h 2491100"/>
              <a:gd name="connsiteX3" fmla="*/ 1810332 w 1891158"/>
              <a:gd name="connsiteY3" fmla="*/ 2491100 h 2491100"/>
              <a:gd name="connsiteX4" fmla="*/ 80827 w 1891158"/>
              <a:gd name="connsiteY4" fmla="*/ 2491100 h 2491100"/>
              <a:gd name="connsiteX5" fmla="*/ 0 w 1891158"/>
              <a:gd name="connsiteY5" fmla="*/ 2410344 h 2491100"/>
              <a:gd name="connsiteX6" fmla="*/ 0 w 1891158"/>
              <a:gd name="connsiteY6" fmla="*/ 80757 h 2491100"/>
              <a:gd name="connsiteX7" fmla="*/ 80827 w 1891158"/>
              <a:gd name="connsiteY7" fmla="*/ 0 h 24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91158" h="2491100">
                <a:moveTo>
                  <a:pt x="1810332" y="0"/>
                </a:moveTo>
                <a:cubicBezTo>
                  <a:pt x="1854972" y="0"/>
                  <a:pt x="1891159" y="36156"/>
                  <a:pt x="1891159" y="80756"/>
                </a:cubicBezTo>
                <a:lnTo>
                  <a:pt x="1891159" y="2410344"/>
                </a:lnTo>
                <a:cubicBezTo>
                  <a:pt x="1891159" y="2454944"/>
                  <a:pt x="1854972" y="2491100"/>
                  <a:pt x="1810332" y="2491100"/>
                </a:cubicBezTo>
                <a:lnTo>
                  <a:pt x="80827" y="2491100"/>
                </a:lnTo>
                <a:cubicBezTo>
                  <a:pt x="36187" y="2491100"/>
                  <a:pt x="0" y="2454945"/>
                  <a:pt x="0" y="2410344"/>
                </a:cubicBezTo>
                <a:lnTo>
                  <a:pt x="0" y="80757"/>
                </a:lnTo>
                <a:cubicBezTo>
                  <a:pt x="0" y="36156"/>
                  <a:pt x="36187" y="0"/>
                  <a:pt x="80827" y="0"/>
                </a:cubicBezTo>
                <a:close/>
              </a:path>
            </a:pathLst>
          </a:custGeom>
          <a:solidFill>
            <a:srgbClr val="5990B4"/>
          </a:solidFill>
          <a:ln w="9477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15" name="Forma libre 14">
            <a:extLst>
              <a:ext uri="{FF2B5EF4-FFF2-40B4-BE49-F238E27FC236}">
                <a16:creationId xmlns:a16="http://schemas.microsoft.com/office/drawing/2014/main" id="{FD68D1E3-BB4B-5B36-E83B-126605A50113}"/>
              </a:ext>
            </a:extLst>
          </p:cNvPr>
          <p:cNvSpPr/>
          <p:nvPr/>
        </p:nvSpPr>
        <p:spPr>
          <a:xfrm>
            <a:off x="908397" y="2726572"/>
            <a:ext cx="2514291" cy="3311913"/>
          </a:xfrm>
          <a:custGeom>
            <a:avLst/>
            <a:gdLst>
              <a:gd name="connsiteX0" fmla="*/ 1810332 w 1891158"/>
              <a:gd name="connsiteY0" fmla="*/ 0 h 2491100"/>
              <a:gd name="connsiteX1" fmla="*/ 1891159 w 1891158"/>
              <a:gd name="connsiteY1" fmla="*/ 80756 h 2491100"/>
              <a:gd name="connsiteX2" fmla="*/ 1891159 w 1891158"/>
              <a:gd name="connsiteY2" fmla="*/ 2410344 h 2491100"/>
              <a:gd name="connsiteX3" fmla="*/ 1810332 w 1891158"/>
              <a:gd name="connsiteY3" fmla="*/ 2491100 h 2491100"/>
              <a:gd name="connsiteX4" fmla="*/ 80827 w 1891158"/>
              <a:gd name="connsiteY4" fmla="*/ 2491100 h 2491100"/>
              <a:gd name="connsiteX5" fmla="*/ 0 w 1891158"/>
              <a:gd name="connsiteY5" fmla="*/ 2410344 h 2491100"/>
              <a:gd name="connsiteX6" fmla="*/ 0 w 1891158"/>
              <a:gd name="connsiteY6" fmla="*/ 80757 h 2491100"/>
              <a:gd name="connsiteX7" fmla="*/ 80827 w 1891158"/>
              <a:gd name="connsiteY7" fmla="*/ 0 h 24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91158" h="2491100">
                <a:moveTo>
                  <a:pt x="1810332" y="0"/>
                </a:moveTo>
                <a:cubicBezTo>
                  <a:pt x="1854972" y="0"/>
                  <a:pt x="1891159" y="36156"/>
                  <a:pt x="1891159" y="80756"/>
                </a:cubicBezTo>
                <a:lnTo>
                  <a:pt x="1891159" y="2410344"/>
                </a:lnTo>
                <a:cubicBezTo>
                  <a:pt x="1891159" y="2454944"/>
                  <a:pt x="1854972" y="2491100"/>
                  <a:pt x="1810332" y="2491100"/>
                </a:cubicBezTo>
                <a:lnTo>
                  <a:pt x="80827" y="2491100"/>
                </a:lnTo>
                <a:cubicBezTo>
                  <a:pt x="36187" y="2491100"/>
                  <a:pt x="0" y="2454945"/>
                  <a:pt x="0" y="2410344"/>
                </a:cubicBezTo>
                <a:lnTo>
                  <a:pt x="0" y="80757"/>
                </a:lnTo>
                <a:cubicBezTo>
                  <a:pt x="0" y="36156"/>
                  <a:pt x="36187" y="0"/>
                  <a:pt x="80827" y="0"/>
                </a:cubicBezTo>
                <a:close/>
              </a:path>
            </a:pathLst>
          </a:custGeom>
          <a:solidFill>
            <a:srgbClr val="2B73B8"/>
          </a:solidFill>
          <a:ln w="9477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9" name="Marcador de texto 17">
            <a:extLst>
              <a:ext uri="{FF2B5EF4-FFF2-40B4-BE49-F238E27FC236}">
                <a16:creationId xmlns:a16="http://schemas.microsoft.com/office/drawing/2014/main" id="{91389605-D56A-D8CC-1942-845B5D9BF9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5223" y="2852686"/>
            <a:ext cx="2455524" cy="580226"/>
          </a:xfrm>
        </p:spPr>
        <p:txBody>
          <a:bodyPr tIns="90000" bIns="90000">
            <a:noAutofit/>
          </a:bodyPr>
          <a:lstStyle>
            <a:lvl1pPr marL="0" indent="0" algn="ctr">
              <a:lnSpc>
                <a:spcPts val="1840"/>
              </a:lnSpc>
              <a:buNone/>
              <a:defRPr sz="15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</a:t>
            </a:r>
          </a:p>
        </p:txBody>
      </p:sp>
      <p:sp>
        <p:nvSpPr>
          <p:cNvPr id="21" name="Marcador de texto 17">
            <a:extLst>
              <a:ext uri="{FF2B5EF4-FFF2-40B4-BE49-F238E27FC236}">
                <a16:creationId xmlns:a16="http://schemas.microsoft.com/office/drawing/2014/main" id="{FE7EF0BB-5464-903D-FF1C-74D7AC8193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5095" y="3545593"/>
            <a:ext cx="2514289" cy="2306567"/>
          </a:xfrm>
        </p:spPr>
        <p:txBody>
          <a:bodyPr lIns="180000" tIns="180000" rIns="180000" bIns="180000"/>
          <a:lstStyle>
            <a:lvl1pPr marL="0" indent="0">
              <a:lnSpc>
                <a:spcPts val="1840"/>
              </a:lnSpc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este destacado</a:t>
            </a:r>
          </a:p>
        </p:txBody>
      </p:sp>
      <p:sp>
        <p:nvSpPr>
          <p:cNvPr id="16" name="Forma libre 15">
            <a:extLst>
              <a:ext uri="{FF2B5EF4-FFF2-40B4-BE49-F238E27FC236}">
                <a16:creationId xmlns:a16="http://schemas.microsoft.com/office/drawing/2014/main" id="{59F13AD0-80CF-5440-C6D6-06E33BF0E787}"/>
              </a:ext>
            </a:extLst>
          </p:cNvPr>
          <p:cNvSpPr/>
          <p:nvPr userDrawn="1"/>
        </p:nvSpPr>
        <p:spPr>
          <a:xfrm>
            <a:off x="3638819" y="2726572"/>
            <a:ext cx="2514291" cy="3311913"/>
          </a:xfrm>
          <a:custGeom>
            <a:avLst/>
            <a:gdLst>
              <a:gd name="connsiteX0" fmla="*/ 1810332 w 1891158"/>
              <a:gd name="connsiteY0" fmla="*/ 0 h 2491100"/>
              <a:gd name="connsiteX1" fmla="*/ 1891159 w 1891158"/>
              <a:gd name="connsiteY1" fmla="*/ 80756 h 2491100"/>
              <a:gd name="connsiteX2" fmla="*/ 1891159 w 1891158"/>
              <a:gd name="connsiteY2" fmla="*/ 2410344 h 2491100"/>
              <a:gd name="connsiteX3" fmla="*/ 1810332 w 1891158"/>
              <a:gd name="connsiteY3" fmla="*/ 2491100 h 2491100"/>
              <a:gd name="connsiteX4" fmla="*/ 80827 w 1891158"/>
              <a:gd name="connsiteY4" fmla="*/ 2491100 h 2491100"/>
              <a:gd name="connsiteX5" fmla="*/ 0 w 1891158"/>
              <a:gd name="connsiteY5" fmla="*/ 2410344 h 2491100"/>
              <a:gd name="connsiteX6" fmla="*/ 0 w 1891158"/>
              <a:gd name="connsiteY6" fmla="*/ 80757 h 2491100"/>
              <a:gd name="connsiteX7" fmla="*/ 80827 w 1891158"/>
              <a:gd name="connsiteY7" fmla="*/ 0 h 24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91158" h="2491100">
                <a:moveTo>
                  <a:pt x="1810332" y="0"/>
                </a:moveTo>
                <a:cubicBezTo>
                  <a:pt x="1854972" y="0"/>
                  <a:pt x="1891159" y="36156"/>
                  <a:pt x="1891159" y="80756"/>
                </a:cubicBezTo>
                <a:lnTo>
                  <a:pt x="1891159" y="2410344"/>
                </a:lnTo>
                <a:cubicBezTo>
                  <a:pt x="1891159" y="2454944"/>
                  <a:pt x="1854972" y="2491100"/>
                  <a:pt x="1810332" y="2491100"/>
                </a:cubicBezTo>
                <a:lnTo>
                  <a:pt x="80827" y="2491100"/>
                </a:lnTo>
                <a:cubicBezTo>
                  <a:pt x="36187" y="2491100"/>
                  <a:pt x="0" y="2454945"/>
                  <a:pt x="0" y="2410344"/>
                </a:cubicBezTo>
                <a:lnTo>
                  <a:pt x="0" y="80757"/>
                </a:lnTo>
                <a:cubicBezTo>
                  <a:pt x="0" y="36156"/>
                  <a:pt x="36187" y="0"/>
                  <a:pt x="80827" y="0"/>
                </a:cubicBezTo>
                <a:close/>
              </a:path>
            </a:pathLst>
          </a:custGeom>
          <a:noFill/>
          <a:ln w="19050" cap="flat">
            <a:solidFill>
              <a:srgbClr val="5990B4"/>
            </a:solidFill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0" name="Forma libre 19">
            <a:extLst>
              <a:ext uri="{FF2B5EF4-FFF2-40B4-BE49-F238E27FC236}">
                <a16:creationId xmlns:a16="http://schemas.microsoft.com/office/drawing/2014/main" id="{CCCAFD00-A7C8-AE71-D849-114B749EAEBD}"/>
              </a:ext>
            </a:extLst>
          </p:cNvPr>
          <p:cNvSpPr/>
          <p:nvPr userDrawn="1"/>
        </p:nvSpPr>
        <p:spPr>
          <a:xfrm>
            <a:off x="3638819" y="2726572"/>
            <a:ext cx="2514291" cy="3311913"/>
          </a:xfrm>
          <a:custGeom>
            <a:avLst/>
            <a:gdLst>
              <a:gd name="connsiteX0" fmla="*/ 1810332 w 1891158"/>
              <a:gd name="connsiteY0" fmla="*/ 0 h 2491100"/>
              <a:gd name="connsiteX1" fmla="*/ 1891159 w 1891158"/>
              <a:gd name="connsiteY1" fmla="*/ 80756 h 2491100"/>
              <a:gd name="connsiteX2" fmla="*/ 1891159 w 1891158"/>
              <a:gd name="connsiteY2" fmla="*/ 2410344 h 2491100"/>
              <a:gd name="connsiteX3" fmla="*/ 1810332 w 1891158"/>
              <a:gd name="connsiteY3" fmla="*/ 2491100 h 2491100"/>
              <a:gd name="connsiteX4" fmla="*/ 80827 w 1891158"/>
              <a:gd name="connsiteY4" fmla="*/ 2491100 h 2491100"/>
              <a:gd name="connsiteX5" fmla="*/ 0 w 1891158"/>
              <a:gd name="connsiteY5" fmla="*/ 2410344 h 2491100"/>
              <a:gd name="connsiteX6" fmla="*/ 0 w 1891158"/>
              <a:gd name="connsiteY6" fmla="*/ 80757 h 2491100"/>
              <a:gd name="connsiteX7" fmla="*/ 80827 w 1891158"/>
              <a:gd name="connsiteY7" fmla="*/ 0 h 24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91158" h="2491100">
                <a:moveTo>
                  <a:pt x="1810332" y="0"/>
                </a:moveTo>
                <a:cubicBezTo>
                  <a:pt x="1854972" y="0"/>
                  <a:pt x="1891159" y="36156"/>
                  <a:pt x="1891159" y="80756"/>
                </a:cubicBezTo>
                <a:lnTo>
                  <a:pt x="1891159" y="2410344"/>
                </a:lnTo>
                <a:cubicBezTo>
                  <a:pt x="1891159" y="2454944"/>
                  <a:pt x="1854972" y="2491100"/>
                  <a:pt x="1810332" y="2491100"/>
                </a:cubicBezTo>
                <a:lnTo>
                  <a:pt x="80827" y="2491100"/>
                </a:lnTo>
                <a:cubicBezTo>
                  <a:pt x="36187" y="2491100"/>
                  <a:pt x="0" y="2454945"/>
                  <a:pt x="0" y="2410344"/>
                </a:cubicBezTo>
                <a:lnTo>
                  <a:pt x="0" y="80757"/>
                </a:lnTo>
                <a:cubicBezTo>
                  <a:pt x="0" y="36156"/>
                  <a:pt x="36187" y="0"/>
                  <a:pt x="80827" y="0"/>
                </a:cubicBezTo>
                <a:close/>
              </a:path>
            </a:pathLst>
          </a:custGeom>
          <a:noFill/>
          <a:ln w="50800" cap="flat">
            <a:solidFill>
              <a:srgbClr val="2B73B8"/>
            </a:solidFill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2" name="Marcador de texto 17">
            <a:extLst>
              <a:ext uri="{FF2B5EF4-FFF2-40B4-BE49-F238E27FC236}">
                <a16:creationId xmlns:a16="http://schemas.microsoft.com/office/drawing/2014/main" id="{40B33854-F59A-DDB3-4CF3-41CC17CAAF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65645" y="2852686"/>
            <a:ext cx="2455524" cy="580226"/>
          </a:xfrm>
        </p:spPr>
        <p:txBody>
          <a:bodyPr tIns="90000" bIns="90000">
            <a:noAutofit/>
          </a:bodyPr>
          <a:lstStyle>
            <a:lvl1pPr marL="0" indent="0" algn="ctr">
              <a:lnSpc>
                <a:spcPts val="1840"/>
              </a:lnSpc>
              <a:buNone/>
              <a:defRPr sz="1500" b="1" i="0">
                <a:solidFill>
                  <a:srgbClr val="2B73B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</a:t>
            </a:r>
          </a:p>
        </p:txBody>
      </p:sp>
      <p:sp>
        <p:nvSpPr>
          <p:cNvPr id="25" name="Marcador de texto 17">
            <a:extLst>
              <a:ext uri="{FF2B5EF4-FFF2-40B4-BE49-F238E27FC236}">
                <a16:creationId xmlns:a16="http://schemas.microsoft.com/office/drawing/2014/main" id="{0BCE207E-F07A-BB14-FD43-2F349A2A30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45517" y="3545593"/>
            <a:ext cx="2514289" cy="2306567"/>
          </a:xfrm>
        </p:spPr>
        <p:txBody>
          <a:bodyPr lIns="180000" tIns="180000" rIns="180000" bIns="180000"/>
          <a:lstStyle>
            <a:lvl1pPr marL="0" indent="0">
              <a:lnSpc>
                <a:spcPts val="1840"/>
              </a:lnSpc>
              <a:buNone/>
              <a:defRPr b="1" i="0">
                <a:solidFill>
                  <a:srgbClr val="2B73B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este destacado</a:t>
            </a:r>
          </a:p>
        </p:txBody>
      </p:sp>
      <p:sp>
        <p:nvSpPr>
          <p:cNvPr id="26" name="Forma libre 25">
            <a:extLst>
              <a:ext uri="{FF2B5EF4-FFF2-40B4-BE49-F238E27FC236}">
                <a16:creationId xmlns:a16="http://schemas.microsoft.com/office/drawing/2014/main" id="{9F0DE57F-BCD9-DFC0-FA48-7F887397D5D9}"/>
              </a:ext>
            </a:extLst>
          </p:cNvPr>
          <p:cNvSpPr/>
          <p:nvPr userDrawn="1"/>
        </p:nvSpPr>
        <p:spPr>
          <a:xfrm>
            <a:off x="6369241" y="2726572"/>
            <a:ext cx="2514291" cy="3311913"/>
          </a:xfrm>
          <a:custGeom>
            <a:avLst/>
            <a:gdLst>
              <a:gd name="connsiteX0" fmla="*/ 1810332 w 1891158"/>
              <a:gd name="connsiteY0" fmla="*/ 0 h 2491100"/>
              <a:gd name="connsiteX1" fmla="*/ 1891159 w 1891158"/>
              <a:gd name="connsiteY1" fmla="*/ 80756 h 2491100"/>
              <a:gd name="connsiteX2" fmla="*/ 1891159 w 1891158"/>
              <a:gd name="connsiteY2" fmla="*/ 2410344 h 2491100"/>
              <a:gd name="connsiteX3" fmla="*/ 1810332 w 1891158"/>
              <a:gd name="connsiteY3" fmla="*/ 2491100 h 2491100"/>
              <a:gd name="connsiteX4" fmla="*/ 80827 w 1891158"/>
              <a:gd name="connsiteY4" fmla="*/ 2491100 h 2491100"/>
              <a:gd name="connsiteX5" fmla="*/ 0 w 1891158"/>
              <a:gd name="connsiteY5" fmla="*/ 2410344 h 2491100"/>
              <a:gd name="connsiteX6" fmla="*/ 0 w 1891158"/>
              <a:gd name="connsiteY6" fmla="*/ 80757 h 2491100"/>
              <a:gd name="connsiteX7" fmla="*/ 80827 w 1891158"/>
              <a:gd name="connsiteY7" fmla="*/ 0 h 24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91158" h="2491100">
                <a:moveTo>
                  <a:pt x="1810332" y="0"/>
                </a:moveTo>
                <a:cubicBezTo>
                  <a:pt x="1854972" y="0"/>
                  <a:pt x="1891159" y="36156"/>
                  <a:pt x="1891159" y="80756"/>
                </a:cubicBezTo>
                <a:lnTo>
                  <a:pt x="1891159" y="2410344"/>
                </a:lnTo>
                <a:cubicBezTo>
                  <a:pt x="1891159" y="2454944"/>
                  <a:pt x="1854972" y="2491100"/>
                  <a:pt x="1810332" y="2491100"/>
                </a:cubicBezTo>
                <a:lnTo>
                  <a:pt x="80827" y="2491100"/>
                </a:lnTo>
                <a:cubicBezTo>
                  <a:pt x="36187" y="2491100"/>
                  <a:pt x="0" y="2454945"/>
                  <a:pt x="0" y="2410344"/>
                </a:cubicBezTo>
                <a:lnTo>
                  <a:pt x="0" y="80757"/>
                </a:lnTo>
                <a:cubicBezTo>
                  <a:pt x="0" y="36156"/>
                  <a:pt x="36187" y="0"/>
                  <a:pt x="80827" y="0"/>
                </a:cubicBezTo>
                <a:close/>
              </a:path>
            </a:pathLst>
          </a:custGeom>
          <a:solidFill>
            <a:srgbClr val="5990B4"/>
          </a:solidFill>
          <a:ln w="9477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7" name="Forma libre 26">
            <a:extLst>
              <a:ext uri="{FF2B5EF4-FFF2-40B4-BE49-F238E27FC236}">
                <a16:creationId xmlns:a16="http://schemas.microsoft.com/office/drawing/2014/main" id="{F4C5627E-34D7-B8E6-42C9-EEB89ADB7AC5}"/>
              </a:ext>
            </a:extLst>
          </p:cNvPr>
          <p:cNvSpPr/>
          <p:nvPr userDrawn="1"/>
        </p:nvSpPr>
        <p:spPr>
          <a:xfrm>
            <a:off x="6369241" y="2726572"/>
            <a:ext cx="2514291" cy="3311913"/>
          </a:xfrm>
          <a:custGeom>
            <a:avLst/>
            <a:gdLst>
              <a:gd name="connsiteX0" fmla="*/ 1810332 w 1891158"/>
              <a:gd name="connsiteY0" fmla="*/ 0 h 2491100"/>
              <a:gd name="connsiteX1" fmla="*/ 1891159 w 1891158"/>
              <a:gd name="connsiteY1" fmla="*/ 80756 h 2491100"/>
              <a:gd name="connsiteX2" fmla="*/ 1891159 w 1891158"/>
              <a:gd name="connsiteY2" fmla="*/ 2410344 h 2491100"/>
              <a:gd name="connsiteX3" fmla="*/ 1810332 w 1891158"/>
              <a:gd name="connsiteY3" fmla="*/ 2491100 h 2491100"/>
              <a:gd name="connsiteX4" fmla="*/ 80827 w 1891158"/>
              <a:gd name="connsiteY4" fmla="*/ 2491100 h 2491100"/>
              <a:gd name="connsiteX5" fmla="*/ 0 w 1891158"/>
              <a:gd name="connsiteY5" fmla="*/ 2410344 h 2491100"/>
              <a:gd name="connsiteX6" fmla="*/ 0 w 1891158"/>
              <a:gd name="connsiteY6" fmla="*/ 80757 h 2491100"/>
              <a:gd name="connsiteX7" fmla="*/ 80827 w 1891158"/>
              <a:gd name="connsiteY7" fmla="*/ 0 h 24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91158" h="2491100">
                <a:moveTo>
                  <a:pt x="1810332" y="0"/>
                </a:moveTo>
                <a:cubicBezTo>
                  <a:pt x="1854972" y="0"/>
                  <a:pt x="1891159" y="36156"/>
                  <a:pt x="1891159" y="80756"/>
                </a:cubicBezTo>
                <a:lnTo>
                  <a:pt x="1891159" y="2410344"/>
                </a:lnTo>
                <a:cubicBezTo>
                  <a:pt x="1891159" y="2454944"/>
                  <a:pt x="1854972" y="2491100"/>
                  <a:pt x="1810332" y="2491100"/>
                </a:cubicBezTo>
                <a:lnTo>
                  <a:pt x="80827" y="2491100"/>
                </a:lnTo>
                <a:cubicBezTo>
                  <a:pt x="36187" y="2491100"/>
                  <a:pt x="0" y="2454945"/>
                  <a:pt x="0" y="2410344"/>
                </a:cubicBezTo>
                <a:lnTo>
                  <a:pt x="0" y="80757"/>
                </a:lnTo>
                <a:cubicBezTo>
                  <a:pt x="0" y="36156"/>
                  <a:pt x="36187" y="0"/>
                  <a:pt x="80827" y="0"/>
                </a:cubicBezTo>
                <a:close/>
              </a:path>
            </a:pathLst>
          </a:custGeom>
          <a:solidFill>
            <a:srgbClr val="2B73B8"/>
          </a:solidFill>
          <a:ln w="9477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8" name="Marcador de texto 17">
            <a:extLst>
              <a:ext uri="{FF2B5EF4-FFF2-40B4-BE49-F238E27FC236}">
                <a16:creationId xmlns:a16="http://schemas.microsoft.com/office/drawing/2014/main" id="{6CE3A00E-1877-0DEA-DC68-C03EE85990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6067" y="2852686"/>
            <a:ext cx="2455524" cy="580226"/>
          </a:xfrm>
        </p:spPr>
        <p:txBody>
          <a:bodyPr tIns="90000" bIns="90000">
            <a:noAutofit/>
          </a:bodyPr>
          <a:lstStyle>
            <a:lvl1pPr marL="0" indent="0" algn="ctr">
              <a:lnSpc>
                <a:spcPts val="1840"/>
              </a:lnSpc>
              <a:buNone/>
              <a:defRPr sz="15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</a:t>
            </a:r>
          </a:p>
        </p:txBody>
      </p:sp>
      <p:sp>
        <p:nvSpPr>
          <p:cNvPr id="35" name="Marcador de texto 17">
            <a:extLst>
              <a:ext uri="{FF2B5EF4-FFF2-40B4-BE49-F238E27FC236}">
                <a16:creationId xmlns:a16="http://schemas.microsoft.com/office/drawing/2014/main" id="{6B805406-4518-670C-3862-3E5E63884B0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5939" y="3545593"/>
            <a:ext cx="2514289" cy="2306567"/>
          </a:xfrm>
        </p:spPr>
        <p:txBody>
          <a:bodyPr lIns="180000" tIns="180000" rIns="180000" bIns="180000"/>
          <a:lstStyle>
            <a:lvl1pPr marL="0" indent="0">
              <a:lnSpc>
                <a:spcPts val="1840"/>
              </a:lnSpc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este destacado</a:t>
            </a:r>
          </a:p>
        </p:txBody>
      </p:sp>
      <p:sp>
        <p:nvSpPr>
          <p:cNvPr id="36" name="Forma libre 35">
            <a:extLst>
              <a:ext uri="{FF2B5EF4-FFF2-40B4-BE49-F238E27FC236}">
                <a16:creationId xmlns:a16="http://schemas.microsoft.com/office/drawing/2014/main" id="{97344AC0-C762-A217-4B4A-BC5CD13E2464}"/>
              </a:ext>
            </a:extLst>
          </p:cNvPr>
          <p:cNvSpPr/>
          <p:nvPr userDrawn="1"/>
        </p:nvSpPr>
        <p:spPr>
          <a:xfrm>
            <a:off x="9099663" y="2726572"/>
            <a:ext cx="2514291" cy="3311913"/>
          </a:xfrm>
          <a:custGeom>
            <a:avLst/>
            <a:gdLst>
              <a:gd name="connsiteX0" fmla="*/ 1810332 w 1891158"/>
              <a:gd name="connsiteY0" fmla="*/ 0 h 2491100"/>
              <a:gd name="connsiteX1" fmla="*/ 1891159 w 1891158"/>
              <a:gd name="connsiteY1" fmla="*/ 80756 h 2491100"/>
              <a:gd name="connsiteX2" fmla="*/ 1891159 w 1891158"/>
              <a:gd name="connsiteY2" fmla="*/ 2410344 h 2491100"/>
              <a:gd name="connsiteX3" fmla="*/ 1810332 w 1891158"/>
              <a:gd name="connsiteY3" fmla="*/ 2491100 h 2491100"/>
              <a:gd name="connsiteX4" fmla="*/ 80827 w 1891158"/>
              <a:gd name="connsiteY4" fmla="*/ 2491100 h 2491100"/>
              <a:gd name="connsiteX5" fmla="*/ 0 w 1891158"/>
              <a:gd name="connsiteY5" fmla="*/ 2410344 h 2491100"/>
              <a:gd name="connsiteX6" fmla="*/ 0 w 1891158"/>
              <a:gd name="connsiteY6" fmla="*/ 80757 h 2491100"/>
              <a:gd name="connsiteX7" fmla="*/ 80827 w 1891158"/>
              <a:gd name="connsiteY7" fmla="*/ 0 h 24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91158" h="2491100">
                <a:moveTo>
                  <a:pt x="1810332" y="0"/>
                </a:moveTo>
                <a:cubicBezTo>
                  <a:pt x="1854972" y="0"/>
                  <a:pt x="1891159" y="36156"/>
                  <a:pt x="1891159" y="80756"/>
                </a:cubicBezTo>
                <a:lnTo>
                  <a:pt x="1891159" y="2410344"/>
                </a:lnTo>
                <a:cubicBezTo>
                  <a:pt x="1891159" y="2454944"/>
                  <a:pt x="1854972" y="2491100"/>
                  <a:pt x="1810332" y="2491100"/>
                </a:cubicBezTo>
                <a:lnTo>
                  <a:pt x="80827" y="2491100"/>
                </a:lnTo>
                <a:cubicBezTo>
                  <a:pt x="36187" y="2491100"/>
                  <a:pt x="0" y="2454945"/>
                  <a:pt x="0" y="2410344"/>
                </a:cubicBezTo>
                <a:lnTo>
                  <a:pt x="0" y="80757"/>
                </a:lnTo>
                <a:cubicBezTo>
                  <a:pt x="0" y="36156"/>
                  <a:pt x="36187" y="0"/>
                  <a:pt x="80827" y="0"/>
                </a:cubicBezTo>
                <a:close/>
              </a:path>
            </a:pathLst>
          </a:custGeom>
          <a:noFill/>
          <a:ln w="19050" cap="flat">
            <a:solidFill>
              <a:srgbClr val="5990B4"/>
            </a:solidFill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7" name="Forma libre 36">
            <a:extLst>
              <a:ext uri="{FF2B5EF4-FFF2-40B4-BE49-F238E27FC236}">
                <a16:creationId xmlns:a16="http://schemas.microsoft.com/office/drawing/2014/main" id="{AE6637D5-E73A-ACD4-8718-1591A79A7E4A}"/>
              </a:ext>
            </a:extLst>
          </p:cNvPr>
          <p:cNvSpPr/>
          <p:nvPr userDrawn="1"/>
        </p:nvSpPr>
        <p:spPr>
          <a:xfrm>
            <a:off x="9099663" y="2726572"/>
            <a:ext cx="2514291" cy="3311913"/>
          </a:xfrm>
          <a:custGeom>
            <a:avLst/>
            <a:gdLst>
              <a:gd name="connsiteX0" fmla="*/ 1810332 w 1891158"/>
              <a:gd name="connsiteY0" fmla="*/ 0 h 2491100"/>
              <a:gd name="connsiteX1" fmla="*/ 1891159 w 1891158"/>
              <a:gd name="connsiteY1" fmla="*/ 80756 h 2491100"/>
              <a:gd name="connsiteX2" fmla="*/ 1891159 w 1891158"/>
              <a:gd name="connsiteY2" fmla="*/ 2410344 h 2491100"/>
              <a:gd name="connsiteX3" fmla="*/ 1810332 w 1891158"/>
              <a:gd name="connsiteY3" fmla="*/ 2491100 h 2491100"/>
              <a:gd name="connsiteX4" fmla="*/ 80827 w 1891158"/>
              <a:gd name="connsiteY4" fmla="*/ 2491100 h 2491100"/>
              <a:gd name="connsiteX5" fmla="*/ 0 w 1891158"/>
              <a:gd name="connsiteY5" fmla="*/ 2410344 h 2491100"/>
              <a:gd name="connsiteX6" fmla="*/ 0 w 1891158"/>
              <a:gd name="connsiteY6" fmla="*/ 80757 h 2491100"/>
              <a:gd name="connsiteX7" fmla="*/ 80827 w 1891158"/>
              <a:gd name="connsiteY7" fmla="*/ 0 h 24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91158" h="2491100">
                <a:moveTo>
                  <a:pt x="1810332" y="0"/>
                </a:moveTo>
                <a:cubicBezTo>
                  <a:pt x="1854972" y="0"/>
                  <a:pt x="1891159" y="36156"/>
                  <a:pt x="1891159" y="80756"/>
                </a:cubicBezTo>
                <a:lnTo>
                  <a:pt x="1891159" y="2410344"/>
                </a:lnTo>
                <a:cubicBezTo>
                  <a:pt x="1891159" y="2454944"/>
                  <a:pt x="1854972" y="2491100"/>
                  <a:pt x="1810332" y="2491100"/>
                </a:cubicBezTo>
                <a:lnTo>
                  <a:pt x="80827" y="2491100"/>
                </a:lnTo>
                <a:cubicBezTo>
                  <a:pt x="36187" y="2491100"/>
                  <a:pt x="0" y="2454945"/>
                  <a:pt x="0" y="2410344"/>
                </a:cubicBezTo>
                <a:lnTo>
                  <a:pt x="0" y="80757"/>
                </a:lnTo>
                <a:cubicBezTo>
                  <a:pt x="0" y="36156"/>
                  <a:pt x="36187" y="0"/>
                  <a:pt x="80827" y="0"/>
                </a:cubicBezTo>
                <a:close/>
              </a:path>
            </a:pathLst>
          </a:custGeom>
          <a:solidFill>
            <a:schemeClr val="bg1"/>
          </a:solidFill>
          <a:ln w="50800" cap="flat">
            <a:solidFill>
              <a:srgbClr val="2B73B8"/>
            </a:solidFill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8" name="Marcador de texto 17">
            <a:extLst>
              <a:ext uri="{FF2B5EF4-FFF2-40B4-BE49-F238E27FC236}">
                <a16:creationId xmlns:a16="http://schemas.microsoft.com/office/drawing/2014/main" id="{82D6330F-D6E4-146E-1F32-131DEC1D907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26489" y="2852686"/>
            <a:ext cx="2455524" cy="580226"/>
          </a:xfrm>
        </p:spPr>
        <p:txBody>
          <a:bodyPr tIns="90000" bIns="90000">
            <a:noAutofit/>
          </a:bodyPr>
          <a:lstStyle>
            <a:lvl1pPr marL="0" indent="0" algn="ctr">
              <a:lnSpc>
                <a:spcPts val="1840"/>
              </a:lnSpc>
              <a:buNone/>
              <a:defRPr sz="1500" b="1" i="0">
                <a:solidFill>
                  <a:srgbClr val="2B73B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</a:t>
            </a:r>
          </a:p>
        </p:txBody>
      </p:sp>
      <p:sp>
        <p:nvSpPr>
          <p:cNvPr id="39" name="Marcador de texto 17">
            <a:extLst>
              <a:ext uri="{FF2B5EF4-FFF2-40B4-BE49-F238E27FC236}">
                <a16:creationId xmlns:a16="http://schemas.microsoft.com/office/drawing/2014/main" id="{39009FD8-D3EB-C166-1727-F623A45272C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06361" y="3545593"/>
            <a:ext cx="2514289" cy="2306567"/>
          </a:xfrm>
        </p:spPr>
        <p:txBody>
          <a:bodyPr lIns="180000" tIns="180000" rIns="180000" bIns="180000"/>
          <a:lstStyle>
            <a:lvl1pPr marL="0" indent="0">
              <a:lnSpc>
                <a:spcPts val="1840"/>
              </a:lnSpc>
              <a:buNone/>
              <a:defRPr b="1" i="0">
                <a:solidFill>
                  <a:srgbClr val="2B73B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este destacado</a:t>
            </a:r>
          </a:p>
        </p:txBody>
      </p:sp>
      <p:sp>
        <p:nvSpPr>
          <p:cNvPr id="2" name="Marcador de texto 17">
            <a:extLst>
              <a:ext uri="{FF2B5EF4-FFF2-40B4-BE49-F238E27FC236}">
                <a16:creationId xmlns:a16="http://schemas.microsoft.com/office/drawing/2014/main" id="{D3BD5779-65D5-7DB9-0E26-D0DDE5E107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7875" y="1405715"/>
            <a:ext cx="4822767" cy="927087"/>
          </a:xfrm>
        </p:spPr>
        <p:txBody>
          <a:bodyPr bIns="720000">
            <a:noAutofit/>
          </a:bodyPr>
          <a:lstStyle>
            <a:lvl1pPr marL="0" indent="0">
              <a:lnSpc>
                <a:spcPts val="2040"/>
              </a:lnSpc>
              <a:buNone/>
              <a:defRPr sz="1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</p:spTree>
    <p:extLst>
      <p:ext uri="{BB962C8B-B14F-4D97-AF65-F5344CB8AC3E}">
        <p14:creationId xmlns:p14="http://schemas.microsoft.com/office/powerpoint/2010/main" val="18521373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5">
            <a:extLst>
              <a:ext uri="{FF2B5EF4-FFF2-40B4-BE49-F238E27FC236}">
                <a16:creationId xmlns:a16="http://schemas.microsoft.com/office/drawing/2014/main" id="{E186415D-0D9C-7D26-B93F-32935BD15C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398" y="822960"/>
            <a:ext cx="4822767" cy="580225"/>
          </a:xfrm>
        </p:spPr>
        <p:txBody>
          <a:bodyPr tIns="36000"/>
          <a:lstStyle/>
          <a:p>
            <a:r>
              <a:rPr lang="es-ES" dirty="0"/>
              <a:t>Titular</a:t>
            </a:r>
          </a:p>
        </p:txBody>
      </p:sp>
      <p:sp>
        <p:nvSpPr>
          <p:cNvPr id="14" name="Forma libre 13">
            <a:extLst>
              <a:ext uri="{FF2B5EF4-FFF2-40B4-BE49-F238E27FC236}">
                <a16:creationId xmlns:a16="http://schemas.microsoft.com/office/drawing/2014/main" id="{FC5B0256-9664-AAFF-34F9-67731FB57838}"/>
              </a:ext>
            </a:extLst>
          </p:cNvPr>
          <p:cNvSpPr/>
          <p:nvPr/>
        </p:nvSpPr>
        <p:spPr>
          <a:xfrm>
            <a:off x="908397" y="2726572"/>
            <a:ext cx="2514291" cy="3311913"/>
          </a:xfrm>
          <a:custGeom>
            <a:avLst/>
            <a:gdLst>
              <a:gd name="connsiteX0" fmla="*/ 1810332 w 1891158"/>
              <a:gd name="connsiteY0" fmla="*/ 0 h 2491100"/>
              <a:gd name="connsiteX1" fmla="*/ 1891159 w 1891158"/>
              <a:gd name="connsiteY1" fmla="*/ 80756 h 2491100"/>
              <a:gd name="connsiteX2" fmla="*/ 1891159 w 1891158"/>
              <a:gd name="connsiteY2" fmla="*/ 2410344 h 2491100"/>
              <a:gd name="connsiteX3" fmla="*/ 1810332 w 1891158"/>
              <a:gd name="connsiteY3" fmla="*/ 2491100 h 2491100"/>
              <a:gd name="connsiteX4" fmla="*/ 80827 w 1891158"/>
              <a:gd name="connsiteY4" fmla="*/ 2491100 h 2491100"/>
              <a:gd name="connsiteX5" fmla="*/ 0 w 1891158"/>
              <a:gd name="connsiteY5" fmla="*/ 2410344 h 2491100"/>
              <a:gd name="connsiteX6" fmla="*/ 0 w 1891158"/>
              <a:gd name="connsiteY6" fmla="*/ 80757 h 2491100"/>
              <a:gd name="connsiteX7" fmla="*/ 80827 w 1891158"/>
              <a:gd name="connsiteY7" fmla="*/ 0 h 24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91158" h="2491100">
                <a:moveTo>
                  <a:pt x="1810332" y="0"/>
                </a:moveTo>
                <a:cubicBezTo>
                  <a:pt x="1854972" y="0"/>
                  <a:pt x="1891159" y="36156"/>
                  <a:pt x="1891159" y="80756"/>
                </a:cubicBezTo>
                <a:lnTo>
                  <a:pt x="1891159" y="2410344"/>
                </a:lnTo>
                <a:cubicBezTo>
                  <a:pt x="1891159" y="2454944"/>
                  <a:pt x="1854972" y="2491100"/>
                  <a:pt x="1810332" y="2491100"/>
                </a:cubicBezTo>
                <a:lnTo>
                  <a:pt x="80827" y="2491100"/>
                </a:lnTo>
                <a:cubicBezTo>
                  <a:pt x="36187" y="2491100"/>
                  <a:pt x="0" y="2454945"/>
                  <a:pt x="0" y="2410344"/>
                </a:cubicBezTo>
                <a:lnTo>
                  <a:pt x="0" y="80757"/>
                </a:lnTo>
                <a:cubicBezTo>
                  <a:pt x="0" y="36156"/>
                  <a:pt x="36187" y="0"/>
                  <a:pt x="80827" y="0"/>
                </a:cubicBezTo>
                <a:close/>
              </a:path>
            </a:pathLst>
          </a:custGeom>
          <a:solidFill>
            <a:srgbClr val="5990B4"/>
          </a:solidFill>
          <a:ln w="9477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15" name="Forma libre 14">
            <a:extLst>
              <a:ext uri="{FF2B5EF4-FFF2-40B4-BE49-F238E27FC236}">
                <a16:creationId xmlns:a16="http://schemas.microsoft.com/office/drawing/2014/main" id="{FD68D1E3-BB4B-5B36-E83B-126605A50113}"/>
              </a:ext>
            </a:extLst>
          </p:cNvPr>
          <p:cNvSpPr/>
          <p:nvPr/>
        </p:nvSpPr>
        <p:spPr>
          <a:xfrm>
            <a:off x="908397" y="2726572"/>
            <a:ext cx="2514291" cy="3311913"/>
          </a:xfrm>
          <a:custGeom>
            <a:avLst/>
            <a:gdLst>
              <a:gd name="connsiteX0" fmla="*/ 1810332 w 1891158"/>
              <a:gd name="connsiteY0" fmla="*/ 0 h 2491100"/>
              <a:gd name="connsiteX1" fmla="*/ 1891159 w 1891158"/>
              <a:gd name="connsiteY1" fmla="*/ 80756 h 2491100"/>
              <a:gd name="connsiteX2" fmla="*/ 1891159 w 1891158"/>
              <a:gd name="connsiteY2" fmla="*/ 2410344 h 2491100"/>
              <a:gd name="connsiteX3" fmla="*/ 1810332 w 1891158"/>
              <a:gd name="connsiteY3" fmla="*/ 2491100 h 2491100"/>
              <a:gd name="connsiteX4" fmla="*/ 80827 w 1891158"/>
              <a:gd name="connsiteY4" fmla="*/ 2491100 h 2491100"/>
              <a:gd name="connsiteX5" fmla="*/ 0 w 1891158"/>
              <a:gd name="connsiteY5" fmla="*/ 2410344 h 2491100"/>
              <a:gd name="connsiteX6" fmla="*/ 0 w 1891158"/>
              <a:gd name="connsiteY6" fmla="*/ 80757 h 2491100"/>
              <a:gd name="connsiteX7" fmla="*/ 80827 w 1891158"/>
              <a:gd name="connsiteY7" fmla="*/ 0 h 24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91158" h="2491100">
                <a:moveTo>
                  <a:pt x="1810332" y="0"/>
                </a:moveTo>
                <a:cubicBezTo>
                  <a:pt x="1854972" y="0"/>
                  <a:pt x="1891159" y="36156"/>
                  <a:pt x="1891159" y="80756"/>
                </a:cubicBezTo>
                <a:lnTo>
                  <a:pt x="1891159" y="2410344"/>
                </a:lnTo>
                <a:cubicBezTo>
                  <a:pt x="1891159" y="2454944"/>
                  <a:pt x="1854972" y="2491100"/>
                  <a:pt x="1810332" y="2491100"/>
                </a:cubicBezTo>
                <a:lnTo>
                  <a:pt x="80827" y="2491100"/>
                </a:lnTo>
                <a:cubicBezTo>
                  <a:pt x="36187" y="2491100"/>
                  <a:pt x="0" y="2454945"/>
                  <a:pt x="0" y="2410344"/>
                </a:cubicBezTo>
                <a:lnTo>
                  <a:pt x="0" y="80757"/>
                </a:lnTo>
                <a:cubicBezTo>
                  <a:pt x="0" y="36156"/>
                  <a:pt x="36187" y="0"/>
                  <a:pt x="80827" y="0"/>
                </a:cubicBezTo>
                <a:close/>
              </a:path>
            </a:pathLst>
          </a:custGeom>
          <a:solidFill>
            <a:srgbClr val="5990B4"/>
          </a:solidFill>
          <a:ln w="9477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9" name="Marcador de texto 17">
            <a:extLst>
              <a:ext uri="{FF2B5EF4-FFF2-40B4-BE49-F238E27FC236}">
                <a16:creationId xmlns:a16="http://schemas.microsoft.com/office/drawing/2014/main" id="{91389605-D56A-D8CC-1942-845B5D9BF9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5223" y="2852686"/>
            <a:ext cx="2455524" cy="580226"/>
          </a:xfrm>
        </p:spPr>
        <p:txBody>
          <a:bodyPr tIns="90000" bIns="90000">
            <a:noAutofit/>
          </a:bodyPr>
          <a:lstStyle>
            <a:lvl1pPr marL="0" indent="0" algn="ctr">
              <a:lnSpc>
                <a:spcPts val="1840"/>
              </a:lnSpc>
              <a:buNone/>
              <a:defRPr sz="15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</a:t>
            </a:r>
          </a:p>
        </p:txBody>
      </p:sp>
      <p:sp>
        <p:nvSpPr>
          <p:cNvPr id="21" name="Marcador de texto 17">
            <a:extLst>
              <a:ext uri="{FF2B5EF4-FFF2-40B4-BE49-F238E27FC236}">
                <a16:creationId xmlns:a16="http://schemas.microsoft.com/office/drawing/2014/main" id="{FE7EF0BB-5464-903D-FF1C-74D7AC8193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5095" y="3545593"/>
            <a:ext cx="2514289" cy="2306567"/>
          </a:xfrm>
        </p:spPr>
        <p:txBody>
          <a:bodyPr lIns="180000" tIns="180000" rIns="180000" bIns="180000"/>
          <a:lstStyle>
            <a:lvl1pPr marL="0" indent="0">
              <a:lnSpc>
                <a:spcPts val="1840"/>
              </a:lnSpc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este destacado</a:t>
            </a:r>
          </a:p>
        </p:txBody>
      </p:sp>
      <p:sp>
        <p:nvSpPr>
          <p:cNvPr id="16" name="Forma libre 15">
            <a:extLst>
              <a:ext uri="{FF2B5EF4-FFF2-40B4-BE49-F238E27FC236}">
                <a16:creationId xmlns:a16="http://schemas.microsoft.com/office/drawing/2014/main" id="{59F13AD0-80CF-5440-C6D6-06E33BF0E787}"/>
              </a:ext>
            </a:extLst>
          </p:cNvPr>
          <p:cNvSpPr/>
          <p:nvPr userDrawn="1"/>
        </p:nvSpPr>
        <p:spPr>
          <a:xfrm>
            <a:off x="3638819" y="2726572"/>
            <a:ext cx="2514291" cy="3311913"/>
          </a:xfrm>
          <a:custGeom>
            <a:avLst/>
            <a:gdLst>
              <a:gd name="connsiteX0" fmla="*/ 1810332 w 1891158"/>
              <a:gd name="connsiteY0" fmla="*/ 0 h 2491100"/>
              <a:gd name="connsiteX1" fmla="*/ 1891159 w 1891158"/>
              <a:gd name="connsiteY1" fmla="*/ 80756 h 2491100"/>
              <a:gd name="connsiteX2" fmla="*/ 1891159 w 1891158"/>
              <a:gd name="connsiteY2" fmla="*/ 2410344 h 2491100"/>
              <a:gd name="connsiteX3" fmla="*/ 1810332 w 1891158"/>
              <a:gd name="connsiteY3" fmla="*/ 2491100 h 2491100"/>
              <a:gd name="connsiteX4" fmla="*/ 80827 w 1891158"/>
              <a:gd name="connsiteY4" fmla="*/ 2491100 h 2491100"/>
              <a:gd name="connsiteX5" fmla="*/ 0 w 1891158"/>
              <a:gd name="connsiteY5" fmla="*/ 2410344 h 2491100"/>
              <a:gd name="connsiteX6" fmla="*/ 0 w 1891158"/>
              <a:gd name="connsiteY6" fmla="*/ 80757 h 2491100"/>
              <a:gd name="connsiteX7" fmla="*/ 80827 w 1891158"/>
              <a:gd name="connsiteY7" fmla="*/ 0 h 24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91158" h="2491100">
                <a:moveTo>
                  <a:pt x="1810332" y="0"/>
                </a:moveTo>
                <a:cubicBezTo>
                  <a:pt x="1854972" y="0"/>
                  <a:pt x="1891159" y="36156"/>
                  <a:pt x="1891159" y="80756"/>
                </a:cubicBezTo>
                <a:lnTo>
                  <a:pt x="1891159" y="2410344"/>
                </a:lnTo>
                <a:cubicBezTo>
                  <a:pt x="1891159" y="2454944"/>
                  <a:pt x="1854972" y="2491100"/>
                  <a:pt x="1810332" y="2491100"/>
                </a:cubicBezTo>
                <a:lnTo>
                  <a:pt x="80827" y="2491100"/>
                </a:lnTo>
                <a:cubicBezTo>
                  <a:pt x="36187" y="2491100"/>
                  <a:pt x="0" y="2454945"/>
                  <a:pt x="0" y="2410344"/>
                </a:cubicBezTo>
                <a:lnTo>
                  <a:pt x="0" y="80757"/>
                </a:lnTo>
                <a:cubicBezTo>
                  <a:pt x="0" y="36156"/>
                  <a:pt x="36187" y="0"/>
                  <a:pt x="80827" y="0"/>
                </a:cubicBezTo>
                <a:close/>
              </a:path>
            </a:pathLst>
          </a:custGeom>
          <a:noFill/>
          <a:ln w="19050" cap="flat">
            <a:solidFill>
              <a:srgbClr val="5990B4"/>
            </a:solidFill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0" name="Forma libre 19">
            <a:extLst>
              <a:ext uri="{FF2B5EF4-FFF2-40B4-BE49-F238E27FC236}">
                <a16:creationId xmlns:a16="http://schemas.microsoft.com/office/drawing/2014/main" id="{CCCAFD00-A7C8-AE71-D849-114B749EAEBD}"/>
              </a:ext>
            </a:extLst>
          </p:cNvPr>
          <p:cNvSpPr/>
          <p:nvPr userDrawn="1"/>
        </p:nvSpPr>
        <p:spPr>
          <a:xfrm>
            <a:off x="3638819" y="2726572"/>
            <a:ext cx="2514291" cy="3311913"/>
          </a:xfrm>
          <a:custGeom>
            <a:avLst/>
            <a:gdLst>
              <a:gd name="connsiteX0" fmla="*/ 1810332 w 1891158"/>
              <a:gd name="connsiteY0" fmla="*/ 0 h 2491100"/>
              <a:gd name="connsiteX1" fmla="*/ 1891159 w 1891158"/>
              <a:gd name="connsiteY1" fmla="*/ 80756 h 2491100"/>
              <a:gd name="connsiteX2" fmla="*/ 1891159 w 1891158"/>
              <a:gd name="connsiteY2" fmla="*/ 2410344 h 2491100"/>
              <a:gd name="connsiteX3" fmla="*/ 1810332 w 1891158"/>
              <a:gd name="connsiteY3" fmla="*/ 2491100 h 2491100"/>
              <a:gd name="connsiteX4" fmla="*/ 80827 w 1891158"/>
              <a:gd name="connsiteY4" fmla="*/ 2491100 h 2491100"/>
              <a:gd name="connsiteX5" fmla="*/ 0 w 1891158"/>
              <a:gd name="connsiteY5" fmla="*/ 2410344 h 2491100"/>
              <a:gd name="connsiteX6" fmla="*/ 0 w 1891158"/>
              <a:gd name="connsiteY6" fmla="*/ 80757 h 2491100"/>
              <a:gd name="connsiteX7" fmla="*/ 80827 w 1891158"/>
              <a:gd name="connsiteY7" fmla="*/ 0 h 24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91158" h="2491100">
                <a:moveTo>
                  <a:pt x="1810332" y="0"/>
                </a:moveTo>
                <a:cubicBezTo>
                  <a:pt x="1854972" y="0"/>
                  <a:pt x="1891159" y="36156"/>
                  <a:pt x="1891159" y="80756"/>
                </a:cubicBezTo>
                <a:lnTo>
                  <a:pt x="1891159" y="2410344"/>
                </a:lnTo>
                <a:cubicBezTo>
                  <a:pt x="1891159" y="2454944"/>
                  <a:pt x="1854972" y="2491100"/>
                  <a:pt x="1810332" y="2491100"/>
                </a:cubicBezTo>
                <a:lnTo>
                  <a:pt x="80827" y="2491100"/>
                </a:lnTo>
                <a:cubicBezTo>
                  <a:pt x="36187" y="2491100"/>
                  <a:pt x="0" y="2454945"/>
                  <a:pt x="0" y="2410344"/>
                </a:cubicBezTo>
                <a:lnTo>
                  <a:pt x="0" y="80757"/>
                </a:lnTo>
                <a:cubicBezTo>
                  <a:pt x="0" y="36156"/>
                  <a:pt x="36187" y="0"/>
                  <a:pt x="80827" y="0"/>
                </a:cubicBezTo>
                <a:close/>
              </a:path>
            </a:pathLst>
          </a:custGeom>
          <a:noFill/>
          <a:ln w="50800" cap="flat">
            <a:solidFill>
              <a:srgbClr val="5990B4"/>
            </a:solidFill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2" name="Marcador de texto 17">
            <a:extLst>
              <a:ext uri="{FF2B5EF4-FFF2-40B4-BE49-F238E27FC236}">
                <a16:creationId xmlns:a16="http://schemas.microsoft.com/office/drawing/2014/main" id="{40B33854-F59A-DDB3-4CF3-41CC17CAAF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65645" y="2852686"/>
            <a:ext cx="2455524" cy="580226"/>
          </a:xfrm>
        </p:spPr>
        <p:txBody>
          <a:bodyPr tIns="90000" bIns="90000">
            <a:noAutofit/>
          </a:bodyPr>
          <a:lstStyle>
            <a:lvl1pPr marL="0" indent="0" algn="ctr">
              <a:lnSpc>
                <a:spcPts val="1840"/>
              </a:lnSpc>
              <a:buNone/>
              <a:defRPr sz="1500" b="1" i="0">
                <a:solidFill>
                  <a:srgbClr val="5990B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</a:t>
            </a:r>
          </a:p>
        </p:txBody>
      </p:sp>
      <p:sp>
        <p:nvSpPr>
          <p:cNvPr id="25" name="Marcador de texto 17">
            <a:extLst>
              <a:ext uri="{FF2B5EF4-FFF2-40B4-BE49-F238E27FC236}">
                <a16:creationId xmlns:a16="http://schemas.microsoft.com/office/drawing/2014/main" id="{0BCE207E-F07A-BB14-FD43-2F349A2A30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45517" y="3545593"/>
            <a:ext cx="2514289" cy="2306567"/>
          </a:xfrm>
        </p:spPr>
        <p:txBody>
          <a:bodyPr lIns="180000" tIns="180000" rIns="180000" bIns="180000"/>
          <a:lstStyle>
            <a:lvl1pPr marL="0" indent="0">
              <a:lnSpc>
                <a:spcPts val="1840"/>
              </a:lnSpc>
              <a:buNone/>
              <a:defRPr b="1" i="0">
                <a:solidFill>
                  <a:srgbClr val="5990B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este destacado</a:t>
            </a:r>
          </a:p>
        </p:txBody>
      </p:sp>
      <p:sp>
        <p:nvSpPr>
          <p:cNvPr id="26" name="Forma libre 25">
            <a:extLst>
              <a:ext uri="{FF2B5EF4-FFF2-40B4-BE49-F238E27FC236}">
                <a16:creationId xmlns:a16="http://schemas.microsoft.com/office/drawing/2014/main" id="{9F0DE57F-BCD9-DFC0-FA48-7F887397D5D9}"/>
              </a:ext>
            </a:extLst>
          </p:cNvPr>
          <p:cNvSpPr/>
          <p:nvPr userDrawn="1"/>
        </p:nvSpPr>
        <p:spPr>
          <a:xfrm>
            <a:off x="6369241" y="2726572"/>
            <a:ext cx="2514291" cy="3311913"/>
          </a:xfrm>
          <a:custGeom>
            <a:avLst/>
            <a:gdLst>
              <a:gd name="connsiteX0" fmla="*/ 1810332 w 1891158"/>
              <a:gd name="connsiteY0" fmla="*/ 0 h 2491100"/>
              <a:gd name="connsiteX1" fmla="*/ 1891159 w 1891158"/>
              <a:gd name="connsiteY1" fmla="*/ 80756 h 2491100"/>
              <a:gd name="connsiteX2" fmla="*/ 1891159 w 1891158"/>
              <a:gd name="connsiteY2" fmla="*/ 2410344 h 2491100"/>
              <a:gd name="connsiteX3" fmla="*/ 1810332 w 1891158"/>
              <a:gd name="connsiteY3" fmla="*/ 2491100 h 2491100"/>
              <a:gd name="connsiteX4" fmla="*/ 80827 w 1891158"/>
              <a:gd name="connsiteY4" fmla="*/ 2491100 h 2491100"/>
              <a:gd name="connsiteX5" fmla="*/ 0 w 1891158"/>
              <a:gd name="connsiteY5" fmla="*/ 2410344 h 2491100"/>
              <a:gd name="connsiteX6" fmla="*/ 0 w 1891158"/>
              <a:gd name="connsiteY6" fmla="*/ 80757 h 2491100"/>
              <a:gd name="connsiteX7" fmla="*/ 80827 w 1891158"/>
              <a:gd name="connsiteY7" fmla="*/ 0 h 24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91158" h="2491100">
                <a:moveTo>
                  <a:pt x="1810332" y="0"/>
                </a:moveTo>
                <a:cubicBezTo>
                  <a:pt x="1854972" y="0"/>
                  <a:pt x="1891159" y="36156"/>
                  <a:pt x="1891159" y="80756"/>
                </a:cubicBezTo>
                <a:lnTo>
                  <a:pt x="1891159" y="2410344"/>
                </a:lnTo>
                <a:cubicBezTo>
                  <a:pt x="1891159" y="2454944"/>
                  <a:pt x="1854972" y="2491100"/>
                  <a:pt x="1810332" y="2491100"/>
                </a:cubicBezTo>
                <a:lnTo>
                  <a:pt x="80827" y="2491100"/>
                </a:lnTo>
                <a:cubicBezTo>
                  <a:pt x="36187" y="2491100"/>
                  <a:pt x="0" y="2454945"/>
                  <a:pt x="0" y="2410344"/>
                </a:cubicBezTo>
                <a:lnTo>
                  <a:pt x="0" y="80757"/>
                </a:lnTo>
                <a:cubicBezTo>
                  <a:pt x="0" y="36156"/>
                  <a:pt x="36187" y="0"/>
                  <a:pt x="80827" y="0"/>
                </a:cubicBezTo>
                <a:close/>
              </a:path>
            </a:pathLst>
          </a:custGeom>
          <a:solidFill>
            <a:srgbClr val="5990B4"/>
          </a:solidFill>
          <a:ln w="9477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8" name="Marcador de texto 17">
            <a:extLst>
              <a:ext uri="{FF2B5EF4-FFF2-40B4-BE49-F238E27FC236}">
                <a16:creationId xmlns:a16="http://schemas.microsoft.com/office/drawing/2014/main" id="{6CE3A00E-1877-0DEA-DC68-C03EE85990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6067" y="2852686"/>
            <a:ext cx="2455524" cy="580226"/>
          </a:xfrm>
        </p:spPr>
        <p:txBody>
          <a:bodyPr tIns="90000" bIns="90000">
            <a:noAutofit/>
          </a:bodyPr>
          <a:lstStyle>
            <a:lvl1pPr marL="0" indent="0" algn="ctr">
              <a:lnSpc>
                <a:spcPts val="1840"/>
              </a:lnSpc>
              <a:buNone/>
              <a:defRPr sz="15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</a:t>
            </a:r>
          </a:p>
        </p:txBody>
      </p:sp>
      <p:sp>
        <p:nvSpPr>
          <p:cNvPr id="35" name="Marcador de texto 17">
            <a:extLst>
              <a:ext uri="{FF2B5EF4-FFF2-40B4-BE49-F238E27FC236}">
                <a16:creationId xmlns:a16="http://schemas.microsoft.com/office/drawing/2014/main" id="{6B805406-4518-670C-3862-3E5E63884B0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5939" y="3545593"/>
            <a:ext cx="2514289" cy="2306567"/>
          </a:xfrm>
        </p:spPr>
        <p:txBody>
          <a:bodyPr lIns="180000" tIns="180000" rIns="180000" bIns="180000"/>
          <a:lstStyle>
            <a:lvl1pPr marL="0" indent="0">
              <a:lnSpc>
                <a:spcPts val="1840"/>
              </a:lnSpc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este destacado</a:t>
            </a:r>
          </a:p>
        </p:txBody>
      </p:sp>
      <p:sp>
        <p:nvSpPr>
          <p:cNvPr id="36" name="Forma libre 35">
            <a:extLst>
              <a:ext uri="{FF2B5EF4-FFF2-40B4-BE49-F238E27FC236}">
                <a16:creationId xmlns:a16="http://schemas.microsoft.com/office/drawing/2014/main" id="{97344AC0-C762-A217-4B4A-BC5CD13E2464}"/>
              </a:ext>
            </a:extLst>
          </p:cNvPr>
          <p:cNvSpPr/>
          <p:nvPr userDrawn="1"/>
        </p:nvSpPr>
        <p:spPr>
          <a:xfrm>
            <a:off x="9099663" y="2726572"/>
            <a:ext cx="2514291" cy="3311913"/>
          </a:xfrm>
          <a:custGeom>
            <a:avLst/>
            <a:gdLst>
              <a:gd name="connsiteX0" fmla="*/ 1810332 w 1891158"/>
              <a:gd name="connsiteY0" fmla="*/ 0 h 2491100"/>
              <a:gd name="connsiteX1" fmla="*/ 1891159 w 1891158"/>
              <a:gd name="connsiteY1" fmla="*/ 80756 h 2491100"/>
              <a:gd name="connsiteX2" fmla="*/ 1891159 w 1891158"/>
              <a:gd name="connsiteY2" fmla="*/ 2410344 h 2491100"/>
              <a:gd name="connsiteX3" fmla="*/ 1810332 w 1891158"/>
              <a:gd name="connsiteY3" fmla="*/ 2491100 h 2491100"/>
              <a:gd name="connsiteX4" fmla="*/ 80827 w 1891158"/>
              <a:gd name="connsiteY4" fmla="*/ 2491100 h 2491100"/>
              <a:gd name="connsiteX5" fmla="*/ 0 w 1891158"/>
              <a:gd name="connsiteY5" fmla="*/ 2410344 h 2491100"/>
              <a:gd name="connsiteX6" fmla="*/ 0 w 1891158"/>
              <a:gd name="connsiteY6" fmla="*/ 80757 h 2491100"/>
              <a:gd name="connsiteX7" fmla="*/ 80827 w 1891158"/>
              <a:gd name="connsiteY7" fmla="*/ 0 h 24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91158" h="2491100">
                <a:moveTo>
                  <a:pt x="1810332" y="0"/>
                </a:moveTo>
                <a:cubicBezTo>
                  <a:pt x="1854972" y="0"/>
                  <a:pt x="1891159" y="36156"/>
                  <a:pt x="1891159" y="80756"/>
                </a:cubicBezTo>
                <a:lnTo>
                  <a:pt x="1891159" y="2410344"/>
                </a:lnTo>
                <a:cubicBezTo>
                  <a:pt x="1891159" y="2454944"/>
                  <a:pt x="1854972" y="2491100"/>
                  <a:pt x="1810332" y="2491100"/>
                </a:cubicBezTo>
                <a:lnTo>
                  <a:pt x="80827" y="2491100"/>
                </a:lnTo>
                <a:cubicBezTo>
                  <a:pt x="36187" y="2491100"/>
                  <a:pt x="0" y="2454945"/>
                  <a:pt x="0" y="2410344"/>
                </a:cubicBezTo>
                <a:lnTo>
                  <a:pt x="0" y="80757"/>
                </a:lnTo>
                <a:cubicBezTo>
                  <a:pt x="0" y="36156"/>
                  <a:pt x="36187" y="0"/>
                  <a:pt x="80827" y="0"/>
                </a:cubicBezTo>
                <a:close/>
              </a:path>
            </a:pathLst>
          </a:custGeom>
          <a:noFill/>
          <a:ln w="19050" cap="flat">
            <a:solidFill>
              <a:srgbClr val="5990B4"/>
            </a:solidFill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7" name="Forma libre 36">
            <a:extLst>
              <a:ext uri="{FF2B5EF4-FFF2-40B4-BE49-F238E27FC236}">
                <a16:creationId xmlns:a16="http://schemas.microsoft.com/office/drawing/2014/main" id="{AE6637D5-E73A-ACD4-8718-1591A79A7E4A}"/>
              </a:ext>
            </a:extLst>
          </p:cNvPr>
          <p:cNvSpPr/>
          <p:nvPr userDrawn="1"/>
        </p:nvSpPr>
        <p:spPr>
          <a:xfrm>
            <a:off x="9099663" y="2726572"/>
            <a:ext cx="2514291" cy="3311913"/>
          </a:xfrm>
          <a:custGeom>
            <a:avLst/>
            <a:gdLst>
              <a:gd name="connsiteX0" fmla="*/ 1810332 w 1891158"/>
              <a:gd name="connsiteY0" fmla="*/ 0 h 2491100"/>
              <a:gd name="connsiteX1" fmla="*/ 1891159 w 1891158"/>
              <a:gd name="connsiteY1" fmla="*/ 80756 h 2491100"/>
              <a:gd name="connsiteX2" fmla="*/ 1891159 w 1891158"/>
              <a:gd name="connsiteY2" fmla="*/ 2410344 h 2491100"/>
              <a:gd name="connsiteX3" fmla="*/ 1810332 w 1891158"/>
              <a:gd name="connsiteY3" fmla="*/ 2491100 h 2491100"/>
              <a:gd name="connsiteX4" fmla="*/ 80827 w 1891158"/>
              <a:gd name="connsiteY4" fmla="*/ 2491100 h 2491100"/>
              <a:gd name="connsiteX5" fmla="*/ 0 w 1891158"/>
              <a:gd name="connsiteY5" fmla="*/ 2410344 h 2491100"/>
              <a:gd name="connsiteX6" fmla="*/ 0 w 1891158"/>
              <a:gd name="connsiteY6" fmla="*/ 80757 h 2491100"/>
              <a:gd name="connsiteX7" fmla="*/ 80827 w 1891158"/>
              <a:gd name="connsiteY7" fmla="*/ 0 h 24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91158" h="2491100">
                <a:moveTo>
                  <a:pt x="1810332" y="0"/>
                </a:moveTo>
                <a:cubicBezTo>
                  <a:pt x="1854972" y="0"/>
                  <a:pt x="1891159" y="36156"/>
                  <a:pt x="1891159" y="80756"/>
                </a:cubicBezTo>
                <a:lnTo>
                  <a:pt x="1891159" y="2410344"/>
                </a:lnTo>
                <a:cubicBezTo>
                  <a:pt x="1891159" y="2454944"/>
                  <a:pt x="1854972" y="2491100"/>
                  <a:pt x="1810332" y="2491100"/>
                </a:cubicBezTo>
                <a:lnTo>
                  <a:pt x="80827" y="2491100"/>
                </a:lnTo>
                <a:cubicBezTo>
                  <a:pt x="36187" y="2491100"/>
                  <a:pt x="0" y="2454945"/>
                  <a:pt x="0" y="2410344"/>
                </a:cubicBezTo>
                <a:lnTo>
                  <a:pt x="0" y="80757"/>
                </a:lnTo>
                <a:cubicBezTo>
                  <a:pt x="0" y="36156"/>
                  <a:pt x="36187" y="0"/>
                  <a:pt x="80827" y="0"/>
                </a:cubicBezTo>
                <a:close/>
              </a:path>
            </a:pathLst>
          </a:custGeom>
          <a:solidFill>
            <a:schemeClr val="bg1"/>
          </a:solidFill>
          <a:ln w="50800" cap="flat">
            <a:solidFill>
              <a:srgbClr val="5990B4"/>
            </a:solidFill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8" name="Marcador de texto 17">
            <a:extLst>
              <a:ext uri="{FF2B5EF4-FFF2-40B4-BE49-F238E27FC236}">
                <a16:creationId xmlns:a16="http://schemas.microsoft.com/office/drawing/2014/main" id="{82D6330F-D6E4-146E-1F32-131DEC1D907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26489" y="2852686"/>
            <a:ext cx="2455524" cy="580226"/>
          </a:xfrm>
        </p:spPr>
        <p:txBody>
          <a:bodyPr tIns="90000" bIns="90000">
            <a:noAutofit/>
          </a:bodyPr>
          <a:lstStyle>
            <a:lvl1pPr marL="0" indent="0" algn="ctr">
              <a:lnSpc>
                <a:spcPts val="1840"/>
              </a:lnSpc>
              <a:buNone/>
              <a:defRPr sz="1500" b="1" i="0">
                <a:solidFill>
                  <a:srgbClr val="5990B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</a:t>
            </a:r>
          </a:p>
        </p:txBody>
      </p:sp>
      <p:sp>
        <p:nvSpPr>
          <p:cNvPr id="39" name="Marcador de texto 17">
            <a:extLst>
              <a:ext uri="{FF2B5EF4-FFF2-40B4-BE49-F238E27FC236}">
                <a16:creationId xmlns:a16="http://schemas.microsoft.com/office/drawing/2014/main" id="{39009FD8-D3EB-C166-1727-F623A45272C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06361" y="3545593"/>
            <a:ext cx="2514289" cy="2306567"/>
          </a:xfrm>
        </p:spPr>
        <p:txBody>
          <a:bodyPr lIns="180000" tIns="180000" rIns="180000" bIns="180000"/>
          <a:lstStyle>
            <a:lvl1pPr marL="0" indent="0">
              <a:lnSpc>
                <a:spcPts val="1840"/>
              </a:lnSpc>
              <a:buNone/>
              <a:defRPr b="1" i="0">
                <a:solidFill>
                  <a:srgbClr val="5990B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este destacado</a:t>
            </a:r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454E4935-DF30-E5B9-5EB8-C1463C9EE82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96000" y="819515"/>
            <a:ext cx="6376322" cy="140269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s-ES" dirty="0"/>
              <a:t>Aquí puedes colocar una imagen muy chula</a:t>
            </a:r>
          </a:p>
        </p:txBody>
      </p:sp>
      <p:sp>
        <p:nvSpPr>
          <p:cNvPr id="5" name="Gráfico 5">
            <a:extLst>
              <a:ext uri="{FF2B5EF4-FFF2-40B4-BE49-F238E27FC236}">
                <a16:creationId xmlns:a16="http://schemas.microsoft.com/office/drawing/2014/main" id="{CC0E4E68-C9CF-B1E6-8F2E-826890E06701}"/>
              </a:ext>
            </a:extLst>
          </p:cNvPr>
          <p:cNvSpPr/>
          <p:nvPr userDrawn="1"/>
        </p:nvSpPr>
        <p:spPr>
          <a:xfrm>
            <a:off x="-2540000" y="-3169072"/>
            <a:ext cx="4034770" cy="4282144"/>
          </a:xfrm>
          <a:custGeom>
            <a:avLst/>
            <a:gdLst>
              <a:gd name="connsiteX0" fmla="*/ 5553543 w 5563655"/>
              <a:gd name="connsiteY0" fmla="*/ 1245754 h 5904765"/>
              <a:gd name="connsiteX1" fmla="*/ 4340390 w 5563655"/>
              <a:gd name="connsiteY1" fmla="*/ 1245754 h 5904765"/>
              <a:gd name="connsiteX2" fmla="*/ 4340390 w 5563655"/>
              <a:gd name="connsiteY2" fmla="*/ 1735190 h 5904765"/>
              <a:gd name="connsiteX3" fmla="*/ 4793209 w 5563655"/>
              <a:gd name="connsiteY3" fmla="*/ 1735190 h 5904765"/>
              <a:gd name="connsiteX4" fmla="*/ 4170411 w 5563655"/>
              <a:gd name="connsiteY4" fmla="*/ 2146024 h 5904765"/>
              <a:gd name="connsiteX5" fmla="*/ 3430183 w 5563655"/>
              <a:gd name="connsiteY5" fmla="*/ 1402502 h 5904765"/>
              <a:gd name="connsiteX6" fmla="*/ 4177265 w 5563655"/>
              <a:gd name="connsiteY6" fmla="*/ 658979 h 5904765"/>
              <a:gd name="connsiteX7" fmla="*/ 4340847 w 5563655"/>
              <a:gd name="connsiteY7" fmla="*/ 678630 h 5904765"/>
              <a:gd name="connsiteX8" fmla="*/ 4340847 w 5563655"/>
              <a:gd name="connsiteY8" fmla="*/ 9140 h 5904765"/>
              <a:gd name="connsiteX9" fmla="*/ 4177265 w 5563655"/>
              <a:gd name="connsiteY9" fmla="*/ 0 h 5904765"/>
              <a:gd name="connsiteX10" fmla="*/ 3075604 w 5563655"/>
              <a:gd name="connsiteY10" fmla="*/ 531936 h 5904765"/>
              <a:gd name="connsiteX11" fmla="*/ 1897635 w 5563655"/>
              <a:gd name="connsiteY11" fmla="*/ 69462 h 5904765"/>
              <a:gd name="connsiteX12" fmla="*/ 1267984 w 5563655"/>
              <a:gd name="connsiteY12" fmla="*/ 69462 h 5904765"/>
              <a:gd name="connsiteX13" fmla="*/ 1267984 w 5563655"/>
              <a:gd name="connsiteY13" fmla="*/ 728442 h 5904765"/>
              <a:gd name="connsiteX14" fmla="*/ 1987651 w 5563655"/>
              <a:gd name="connsiteY14" fmla="*/ 728442 h 5904765"/>
              <a:gd name="connsiteX15" fmla="*/ 2703205 w 5563655"/>
              <a:gd name="connsiteY15" fmla="*/ 1407072 h 5904765"/>
              <a:gd name="connsiteX16" fmla="*/ 1987651 w 5563655"/>
              <a:gd name="connsiteY16" fmla="*/ 2098497 h 5904765"/>
              <a:gd name="connsiteX17" fmla="*/ 1987651 w 5563655"/>
              <a:gd name="connsiteY17" fmla="*/ 2098497 h 5904765"/>
              <a:gd name="connsiteX18" fmla="*/ 1978969 w 5563655"/>
              <a:gd name="connsiteY18" fmla="*/ 2098497 h 5904765"/>
              <a:gd name="connsiteX19" fmla="*/ 1246965 w 5563655"/>
              <a:gd name="connsiteY19" fmla="*/ 2098497 h 5904765"/>
              <a:gd name="connsiteX20" fmla="*/ 0 w 5563655"/>
              <a:gd name="connsiteY20" fmla="*/ 3460784 h 5904765"/>
              <a:gd name="connsiteX21" fmla="*/ 1055054 w 5563655"/>
              <a:gd name="connsiteY21" fmla="*/ 4786512 h 5904765"/>
              <a:gd name="connsiteX22" fmla="*/ 2423563 w 5563655"/>
              <a:gd name="connsiteY22" fmla="*/ 5904765 h 5904765"/>
              <a:gd name="connsiteX23" fmla="*/ 2423563 w 5563655"/>
              <a:gd name="connsiteY23" fmla="*/ 5304281 h 5904765"/>
              <a:gd name="connsiteX24" fmla="*/ 2420365 w 5563655"/>
              <a:gd name="connsiteY24" fmla="*/ 5304281 h 5904765"/>
              <a:gd name="connsiteX25" fmla="*/ 1673282 w 5563655"/>
              <a:gd name="connsiteY25" fmla="*/ 4701054 h 5904765"/>
              <a:gd name="connsiteX26" fmla="*/ 3799840 w 5563655"/>
              <a:gd name="connsiteY26" fmla="*/ 4701054 h 5904765"/>
              <a:gd name="connsiteX27" fmla="*/ 3806237 w 5563655"/>
              <a:gd name="connsiteY27" fmla="*/ 4651242 h 5904765"/>
              <a:gd name="connsiteX28" fmla="*/ 4163100 w 5563655"/>
              <a:gd name="connsiteY28" fmla="*/ 3566348 h 5904765"/>
              <a:gd name="connsiteX29" fmla="*/ 4537784 w 5563655"/>
              <a:gd name="connsiteY29" fmla="*/ 4703796 h 5904765"/>
              <a:gd name="connsiteX30" fmla="*/ 4741119 w 5563655"/>
              <a:gd name="connsiteY30" fmla="*/ 5303367 h 5904765"/>
              <a:gd name="connsiteX31" fmla="*/ 5461699 w 5563655"/>
              <a:gd name="connsiteY31" fmla="*/ 5303367 h 5904765"/>
              <a:gd name="connsiteX32" fmla="*/ 4532301 w 5563655"/>
              <a:gd name="connsiteY32" fmla="*/ 2743767 h 5904765"/>
              <a:gd name="connsiteX33" fmla="*/ 5553543 w 5563655"/>
              <a:gd name="connsiteY33" fmla="*/ 1245754 h 5904765"/>
              <a:gd name="connsiteX34" fmla="*/ 1085669 w 5563655"/>
              <a:gd name="connsiteY34" fmla="*/ 4108795 h 5904765"/>
              <a:gd name="connsiteX35" fmla="*/ 659352 w 5563655"/>
              <a:gd name="connsiteY35" fmla="*/ 3460327 h 5904765"/>
              <a:gd name="connsiteX36" fmla="*/ 1268441 w 5563655"/>
              <a:gd name="connsiteY36" fmla="*/ 2759305 h 5904765"/>
              <a:gd name="connsiteX37" fmla="*/ 1268441 w 5563655"/>
              <a:gd name="connsiteY37" fmla="*/ 2760219 h 5904765"/>
              <a:gd name="connsiteX38" fmla="*/ 1898092 w 5563655"/>
              <a:gd name="connsiteY38" fmla="*/ 2760219 h 5904765"/>
              <a:gd name="connsiteX39" fmla="*/ 3088855 w 5563655"/>
              <a:gd name="connsiteY39" fmla="*/ 2272610 h 5904765"/>
              <a:gd name="connsiteX40" fmla="*/ 3796642 w 5563655"/>
              <a:gd name="connsiteY40" fmla="*/ 2737826 h 5904765"/>
              <a:gd name="connsiteX41" fmla="*/ 3481816 w 5563655"/>
              <a:gd name="connsiteY41" fmla="*/ 3601080 h 5904765"/>
              <a:gd name="connsiteX42" fmla="*/ 2423563 w 5563655"/>
              <a:gd name="connsiteY42" fmla="*/ 3115299 h 5904765"/>
              <a:gd name="connsiteX43" fmla="*/ 1085669 w 5563655"/>
              <a:gd name="connsiteY43" fmla="*/ 4108795 h 5904765"/>
              <a:gd name="connsiteX44" fmla="*/ 1712578 w 5563655"/>
              <a:gd name="connsiteY44" fmla="*/ 4211618 h 5904765"/>
              <a:gd name="connsiteX45" fmla="*/ 2417166 w 5563655"/>
              <a:gd name="connsiteY45" fmla="*/ 3725381 h 5904765"/>
              <a:gd name="connsiteX46" fmla="*/ 3118556 w 5563655"/>
              <a:gd name="connsiteY46" fmla="*/ 4211618 h 5904765"/>
              <a:gd name="connsiteX47" fmla="*/ 1713035 w 5563655"/>
              <a:gd name="connsiteY47" fmla="*/ 4211618 h 590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563655" h="5904765">
                <a:moveTo>
                  <a:pt x="5553543" y="1245754"/>
                </a:moveTo>
                <a:lnTo>
                  <a:pt x="4340390" y="1245754"/>
                </a:lnTo>
                <a:lnTo>
                  <a:pt x="4340390" y="1735190"/>
                </a:lnTo>
                <a:lnTo>
                  <a:pt x="4793209" y="1735190"/>
                </a:lnTo>
                <a:cubicBezTo>
                  <a:pt x="4708220" y="1979680"/>
                  <a:pt x="4447312" y="2146024"/>
                  <a:pt x="4170411" y="2146024"/>
                </a:cubicBezTo>
                <a:cubicBezTo>
                  <a:pt x="3717136" y="2146024"/>
                  <a:pt x="3430183" y="1806938"/>
                  <a:pt x="3430183" y="1402502"/>
                </a:cubicBezTo>
                <a:cubicBezTo>
                  <a:pt x="3430183" y="998066"/>
                  <a:pt x="3723990" y="658979"/>
                  <a:pt x="4177265" y="658979"/>
                </a:cubicBezTo>
                <a:cubicBezTo>
                  <a:pt x="4630541" y="658979"/>
                  <a:pt x="4288757" y="666291"/>
                  <a:pt x="4340847" y="678630"/>
                </a:cubicBezTo>
                <a:lnTo>
                  <a:pt x="4340847" y="9140"/>
                </a:lnTo>
                <a:cubicBezTo>
                  <a:pt x="4287386" y="3199"/>
                  <a:pt x="4233011" y="0"/>
                  <a:pt x="4177265" y="0"/>
                </a:cubicBezTo>
                <a:cubicBezTo>
                  <a:pt x="3713480" y="0"/>
                  <a:pt x="3324632" y="212043"/>
                  <a:pt x="3075604" y="531936"/>
                </a:cubicBezTo>
                <a:cubicBezTo>
                  <a:pt x="2841655" y="249973"/>
                  <a:pt x="2457376" y="69462"/>
                  <a:pt x="1897635" y="69462"/>
                </a:cubicBezTo>
                <a:lnTo>
                  <a:pt x="1267984" y="69462"/>
                </a:lnTo>
                <a:lnTo>
                  <a:pt x="1267984" y="728442"/>
                </a:lnTo>
                <a:lnTo>
                  <a:pt x="1987651" y="728442"/>
                </a:lnTo>
                <a:cubicBezTo>
                  <a:pt x="2487077" y="732098"/>
                  <a:pt x="2703205" y="1034168"/>
                  <a:pt x="2703205" y="1407072"/>
                </a:cubicBezTo>
                <a:cubicBezTo>
                  <a:pt x="2703205" y="1779975"/>
                  <a:pt x="2487077" y="2094841"/>
                  <a:pt x="1987651" y="2098497"/>
                </a:cubicBezTo>
                <a:lnTo>
                  <a:pt x="1987651" y="2098497"/>
                </a:lnTo>
                <a:cubicBezTo>
                  <a:pt x="1987651" y="2098497"/>
                  <a:pt x="1978969" y="2098497"/>
                  <a:pt x="1978969" y="2098497"/>
                </a:cubicBezTo>
                <a:lnTo>
                  <a:pt x="1246965" y="2098497"/>
                </a:lnTo>
                <a:cubicBezTo>
                  <a:pt x="536894" y="2171616"/>
                  <a:pt x="0" y="2762046"/>
                  <a:pt x="0" y="3460784"/>
                </a:cubicBezTo>
                <a:cubicBezTo>
                  <a:pt x="0" y="4159521"/>
                  <a:pt x="442310" y="4637532"/>
                  <a:pt x="1055054" y="4786512"/>
                </a:cubicBezTo>
                <a:cubicBezTo>
                  <a:pt x="1179797" y="5409388"/>
                  <a:pt x="1717148" y="5904765"/>
                  <a:pt x="2423563" y="5904765"/>
                </a:cubicBezTo>
                <a:lnTo>
                  <a:pt x="2423563" y="5304281"/>
                </a:lnTo>
                <a:cubicBezTo>
                  <a:pt x="2422649" y="5304281"/>
                  <a:pt x="2421279" y="5304281"/>
                  <a:pt x="2420365" y="5304281"/>
                </a:cubicBezTo>
                <a:cubicBezTo>
                  <a:pt x="2025576" y="5304281"/>
                  <a:pt x="1722174" y="5040141"/>
                  <a:pt x="1673282" y="4701054"/>
                </a:cubicBezTo>
                <a:lnTo>
                  <a:pt x="3799840" y="4701054"/>
                </a:lnTo>
                <a:cubicBezTo>
                  <a:pt x="3802582" y="4684146"/>
                  <a:pt x="3803953" y="4667694"/>
                  <a:pt x="3806237" y="4651242"/>
                </a:cubicBezTo>
                <a:lnTo>
                  <a:pt x="4163100" y="3566348"/>
                </a:lnTo>
                <a:lnTo>
                  <a:pt x="4537784" y="4703796"/>
                </a:lnTo>
                <a:lnTo>
                  <a:pt x="4741119" y="5303367"/>
                </a:lnTo>
                <a:lnTo>
                  <a:pt x="5461699" y="5303367"/>
                </a:lnTo>
                <a:lnTo>
                  <a:pt x="4532301" y="2743767"/>
                </a:lnTo>
                <a:cubicBezTo>
                  <a:pt x="5193937" y="2573310"/>
                  <a:pt x="5637161" y="1937180"/>
                  <a:pt x="5553543" y="1245754"/>
                </a:cubicBezTo>
                <a:close/>
                <a:moveTo>
                  <a:pt x="1085669" y="4108795"/>
                </a:moveTo>
                <a:cubicBezTo>
                  <a:pt x="827046" y="3997290"/>
                  <a:pt x="659352" y="3748230"/>
                  <a:pt x="659352" y="3460327"/>
                </a:cubicBezTo>
                <a:cubicBezTo>
                  <a:pt x="659352" y="3172423"/>
                  <a:pt x="908836" y="2815971"/>
                  <a:pt x="1268441" y="2759305"/>
                </a:cubicBezTo>
                <a:lnTo>
                  <a:pt x="1268441" y="2760219"/>
                </a:lnTo>
                <a:lnTo>
                  <a:pt x="1898092" y="2760219"/>
                </a:lnTo>
                <a:cubicBezTo>
                  <a:pt x="2468342" y="2760219"/>
                  <a:pt x="2856277" y="2568283"/>
                  <a:pt x="3088855" y="2272610"/>
                </a:cubicBezTo>
                <a:cubicBezTo>
                  <a:pt x="3264774" y="2492880"/>
                  <a:pt x="3508318" y="2659224"/>
                  <a:pt x="3796642" y="2737826"/>
                </a:cubicBezTo>
                <a:lnTo>
                  <a:pt x="3481816" y="3601080"/>
                </a:lnTo>
                <a:cubicBezTo>
                  <a:pt x="3227762" y="3305864"/>
                  <a:pt x="2850337" y="3115299"/>
                  <a:pt x="2423563" y="3115299"/>
                </a:cubicBezTo>
                <a:cubicBezTo>
                  <a:pt x="1764212" y="3115299"/>
                  <a:pt x="1252449" y="3546698"/>
                  <a:pt x="1085669" y="4108795"/>
                </a:cubicBezTo>
                <a:close/>
                <a:moveTo>
                  <a:pt x="1712578" y="4211618"/>
                </a:moveTo>
                <a:cubicBezTo>
                  <a:pt x="1803965" y="3931026"/>
                  <a:pt x="2077666" y="3725381"/>
                  <a:pt x="2417166" y="3725381"/>
                </a:cubicBezTo>
                <a:cubicBezTo>
                  <a:pt x="2756666" y="3725381"/>
                  <a:pt x="3033566" y="3927828"/>
                  <a:pt x="3118556" y="4211618"/>
                </a:cubicBezTo>
                <a:lnTo>
                  <a:pt x="1713035" y="4211618"/>
                </a:lnTo>
                <a:close/>
              </a:path>
            </a:pathLst>
          </a:custGeom>
          <a:solidFill>
            <a:srgbClr val="5990B4"/>
          </a:solidFill>
          <a:ln w="4569" cap="flat">
            <a:noFill/>
            <a:prstDash val="solid"/>
            <a:miter/>
          </a:ln>
        </p:spPr>
        <p:txBody>
          <a:bodyPr rtlCol="0" anchor="ctr"/>
          <a:lstStyle/>
          <a:p>
            <a:endParaRPr lang="es-ES" dirty="0"/>
          </a:p>
        </p:txBody>
      </p:sp>
      <p:sp>
        <p:nvSpPr>
          <p:cNvPr id="6" name="Gráfico 5">
            <a:extLst>
              <a:ext uri="{FF2B5EF4-FFF2-40B4-BE49-F238E27FC236}">
                <a16:creationId xmlns:a16="http://schemas.microsoft.com/office/drawing/2014/main" id="{F77D4A5A-CDC7-FD94-84A0-F35EB12C07E9}"/>
              </a:ext>
            </a:extLst>
          </p:cNvPr>
          <p:cNvSpPr/>
          <p:nvPr userDrawn="1"/>
        </p:nvSpPr>
        <p:spPr>
          <a:xfrm>
            <a:off x="10706100" y="5034476"/>
            <a:ext cx="4034770" cy="4282144"/>
          </a:xfrm>
          <a:custGeom>
            <a:avLst/>
            <a:gdLst>
              <a:gd name="connsiteX0" fmla="*/ 5553543 w 5563655"/>
              <a:gd name="connsiteY0" fmla="*/ 1245754 h 5904765"/>
              <a:gd name="connsiteX1" fmla="*/ 4340390 w 5563655"/>
              <a:gd name="connsiteY1" fmla="*/ 1245754 h 5904765"/>
              <a:gd name="connsiteX2" fmla="*/ 4340390 w 5563655"/>
              <a:gd name="connsiteY2" fmla="*/ 1735190 h 5904765"/>
              <a:gd name="connsiteX3" fmla="*/ 4793209 w 5563655"/>
              <a:gd name="connsiteY3" fmla="*/ 1735190 h 5904765"/>
              <a:gd name="connsiteX4" fmla="*/ 4170411 w 5563655"/>
              <a:gd name="connsiteY4" fmla="*/ 2146024 h 5904765"/>
              <a:gd name="connsiteX5" fmla="*/ 3430183 w 5563655"/>
              <a:gd name="connsiteY5" fmla="*/ 1402502 h 5904765"/>
              <a:gd name="connsiteX6" fmla="*/ 4177265 w 5563655"/>
              <a:gd name="connsiteY6" fmla="*/ 658979 h 5904765"/>
              <a:gd name="connsiteX7" fmla="*/ 4340847 w 5563655"/>
              <a:gd name="connsiteY7" fmla="*/ 678630 h 5904765"/>
              <a:gd name="connsiteX8" fmla="*/ 4340847 w 5563655"/>
              <a:gd name="connsiteY8" fmla="*/ 9140 h 5904765"/>
              <a:gd name="connsiteX9" fmla="*/ 4177265 w 5563655"/>
              <a:gd name="connsiteY9" fmla="*/ 0 h 5904765"/>
              <a:gd name="connsiteX10" fmla="*/ 3075604 w 5563655"/>
              <a:gd name="connsiteY10" fmla="*/ 531936 h 5904765"/>
              <a:gd name="connsiteX11" fmla="*/ 1897635 w 5563655"/>
              <a:gd name="connsiteY11" fmla="*/ 69462 h 5904765"/>
              <a:gd name="connsiteX12" fmla="*/ 1267984 w 5563655"/>
              <a:gd name="connsiteY12" fmla="*/ 69462 h 5904765"/>
              <a:gd name="connsiteX13" fmla="*/ 1267984 w 5563655"/>
              <a:gd name="connsiteY13" fmla="*/ 728442 h 5904765"/>
              <a:gd name="connsiteX14" fmla="*/ 1987651 w 5563655"/>
              <a:gd name="connsiteY14" fmla="*/ 728442 h 5904765"/>
              <a:gd name="connsiteX15" fmla="*/ 2703205 w 5563655"/>
              <a:gd name="connsiteY15" fmla="*/ 1407072 h 5904765"/>
              <a:gd name="connsiteX16" fmla="*/ 1987651 w 5563655"/>
              <a:gd name="connsiteY16" fmla="*/ 2098497 h 5904765"/>
              <a:gd name="connsiteX17" fmla="*/ 1987651 w 5563655"/>
              <a:gd name="connsiteY17" fmla="*/ 2098497 h 5904765"/>
              <a:gd name="connsiteX18" fmla="*/ 1978969 w 5563655"/>
              <a:gd name="connsiteY18" fmla="*/ 2098497 h 5904765"/>
              <a:gd name="connsiteX19" fmla="*/ 1246965 w 5563655"/>
              <a:gd name="connsiteY19" fmla="*/ 2098497 h 5904765"/>
              <a:gd name="connsiteX20" fmla="*/ 0 w 5563655"/>
              <a:gd name="connsiteY20" fmla="*/ 3460784 h 5904765"/>
              <a:gd name="connsiteX21" fmla="*/ 1055054 w 5563655"/>
              <a:gd name="connsiteY21" fmla="*/ 4786512 h 5904765"/>
              <a:gd name="connsiteX22" fmla="*/ 2423563 w 5563655"/>
              <a:gd name="connsiteY22" fmla="*/ 5904765 h 5904765"/>
              <a:gd name="connsiteX23" fmla="*/ 2423563 w 5563655"/>
              <a:gd name="connsiteY23" fmla="*/ 5304281 h 5904765"/>
              <a:gd name="connsiteX24" fmla="*/ 2420365 w 5563655"/>
              <a:gd name="connsiteY24" fmla="*/ 5304281 h 5904765"/>
              <a:gd name="connsiteX25" fmla="*/ 1673282 w 5563655"/>
              <a:gd name="connsiteY25" fmla="*/ 4701054 h 5904765"/>
              <a:gd name="connsiteX26" fmla="*/ 3799840 w 5563655"/>
              <a:gd name="connsiteY26" fmla="*/ 4701054 h 5904765"/>
              <a:gd name="connsiteX27" fmla="*/ 3806237 w 5563655"/>
              <a:gd name="connsiteY27" fmla="*/ 4651242 h 5904765"/>
              <a:gd name="connsiteX28" fmla="*/ 4163100 w 5563655"/>
              <a:gd name="connsiteY28" fmla="*/ 3566348 h 5904765"/>
              <a:gd name="connsiteX29" fmla="*/ 4537784 w 5563655"/>
              <a:gd name="connsiteY29" fmla="*/ 4703796 h 5904765"/>
              <a:gd name="connsiteX30" fmla="*/ 4741119 w 5563655"/>
              <a:gd name="connsiteY30" fmla="*/ 5303367 h 5904765"/>
              <a:gd name="connsiteX31" fmla="*/ 5461699 w 5563655"/>
              <a:gd name="connsiteY31" fmla="*/ 5303367 h 5904765"/>
              <a:gd name="connsiteX32" fmla="*/ 4532301 w 5563655"/>
              <a:gd name="connsiteY32" fmla="*/ 2743767 h 5904765"/>
              <a:gd name="connsiteX33" fmla="*/ 5553543 w 5563655"/>
              <a:gd name="connsiteY33" fmla="*/ 1245754 h 5904765"/>
              <a:gd name="connsiteX34" fmla="*/ 1085669 w 5563655"/>
              <a:gd name="connsiteY34" fmla="*/ 4108795 h 5904765"/>
              <a:gd name="connsiteX35" fmla="*/ 659352 w 5563655"/>
              <a:gd name="connsiteY35" fmla="*/ 3460327 h 5904765"/>
              <a:gd name="connsiteX36" fmla="*/ 1268441 w 5563655"/>
              <a:gd name="connsiteY36" fmla="*/ 2759305 h 5904765"/>
              <a:gd name="connsiteX37" fmla="*/ 1268441 w 5563655"/>
              <a:gd name="connsiteY37" fmla="*/ 2760219 h 5904765"/>
              <a:gd name="connsiteX38" fmla="*/ 1898092 w 5563655"/>
              <a:gd name="connsiteY38" fmla="*/ 2760219 h 5904765"/>
              <a:gd name="connsiteX39" fmla="*/ 3088855 w 5563655"/>
              <a:gd name="connsiteY39" fmla="*/ 2272610 h 5904765"/>
              <a:gd name="connsiteX40" fmla="*/ 3796642 w 5563655"/>
              <a:gd name="connsiteY40" fmla="*/ 2737826 h 5904765"/>
              <a:gd name="connsiteX41" fmla="*/ 3481816 w 5563655"/>
              <a:gd name="connsiteY41" fmla="*/ 3601080 h 5904765"/>
              <a:gd name="connsiteX42" fmla="*/ 2423563 w 5563655"/>
              <a:gd name="connsiteY42" fmla="*/ 3115299 h 5904765"/>
              <a:gd name="connsiteX43" fmla="*/ 1085669 w 5563655"/>
              <a:gd name="connsiteY43" fmla="*/ 4108795 h 5904765"/>
              <a:gd name="connsiteX44" fmla="*/ 1712578 w 5563655"/>
              <a:gd name="connsiteY44" fmla="*/ 4211618 h 5904765"/>
              <a:gd name="connsiteX45" fmla="*/ 2417166 w 5563655"/>
              <a:gd name="connsiteY45" fmla="*/ 3725381 h 5904765"/>
              <a:gd name="connsiteX46" fmla="*/ 3118556 w 5563655"/>
              <a:gd name="connsiteY46" fmla="*/ 4211618 h 5904765"/>
              <a:gd name="connsiteX47" fmla="*/ 1713035 w 5563655"/>
              <a:gd name="connsiteY47" fmla="*/ 4211618 h 590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563655" h="5904765">
                <a:moveTo>
                  <a:pt x="5553543" y="1245754"/>
                </a:moveTo>
                <a:lnTo>
                  <a:pt x="4340390" y="1245754"/>
                </a:lnTo>
                <a:lnTo>
                  <a:pt x="4340390" y="1735190"/>
                </a:lnTo>
                <a:lnTo>
                  <a:pt x="4793209" y="1735190"/>
                </a:lnTo>
                <a:cubicBezTo>
                  <a:pt x="4708220" y="1979680"/>
                  <a:pt x="4447312" y="2146024"/>
                  <a:pt x="4170411" y="2146024"/>
                </a:cubicBezTo>
                <a:cubicBezTo>
                  <a:pt x="3717136" y="2146024"/>
                  <a:pt x="3430183" y="1806938"/>
                  <a:pt x="3430183" y="1402502"/>
                </a:cubicBezTo>
                <a:cubicBezTo>
                  <a:pt x="3430183" y="998066"/>
                  <a:pt x="3723990" y="658979"/>
                  <a:pt x="4177265" y="658979"/>
                </a:cubicBezTo>
                <a:cubicBezTo>
                  <a:pt x="4630541" y="658979"/>
                  <a:pt x="4288757" y="666291"/>
                  <a:pt x="4340847" y="678630"/>
                </a:cubicBezTo>
                <a:lnTo>
                  <a:pt x="4340847" y="9140"/>
                </a:lnTo>
                <a:cubicBezTo>
                  <a:pt x="4287386" y="3199"/>
                  <a:pt x="4233011" y="0"/>
                  <a:pt x="4177265" y="0"/>
                </a:cubicBezTo>
                <a:cubicBezTo>
                  <a:pt x="3713480" y="0"/>
                  <a:pt x="3324632" y="212043"/>
                  <a:pt x="3075604" y="531936"/>
                </a:cubicBezTo>
                <a:cubicBezTo>
                  <a:pt x="2841655" y="249973"/>
                  <a:pt x="2457376" y="69462"/>
                  <a:pt x="1897635" y="69462"/>
                </a:cubicBezTo>
                <a:lnTo>
                  <a:pt x="1267984" y="69462"/>
                </a:lnTo>
                <a:lnTo>
                  <a:pt x="1267984" y="728442"/>
                </a:lnTo>
                <a:lnTo>
                  <a:pt x="1987651" y="728442"/>
                </a:lnTo>
                <a:cubicBezTo>
                  <a:pt x="2487077" y="732098"/>
                  <a:pt x="2703205" y="1034168"/>
                  <a:pt x="2703205" y="1407072"/>
                </a:cubicBezTo>
                <a:cubicBezTo>
                  <a:pt x="2703205" y="1779975"/>
                  <a:pt x="2487077" y="2094841"/>
                  <a:pt x="1987651" y="2098497"/>
                </a:cubicBezTo>
                <a:lnTo>
                  <a:pt x="1987651" y="2098497"/>
                </a:lnTo>
                <a:cubicBezTo>
                  <a:pt x="1987651" y="2098497"/>
                  <a:pt x="1978969" y="2098497"/>
                  <a:pt x="1978969" y="2098497"/>
                </a:cubicBezTo>
                <a:lnTo>
                  <a:pt x="1246965" y="2098497"/>
                </a:lnTo>
                <a:cubicBezTo>
                  <a:pt x="536894" y="2171616"/>
                  <a:pt x="0" y="2762046"/>
                  <a:pt x="0" y="3460784"/>
                </a:cubicBezTo>
                <a:cubicBezTo>
                  <a:pt x="0" y="4159521"/>
                  <a:pt x="442310" y="4637532"/>
                  <a:pt x="1055054" y="4786512"/>
                </a:cubicBezTo>
                <a:cubicBezTo>
                  <a:pt x="1179797" y="5409388"/>
                  <a:pt x="1717148" y="5904765"/>
                  <a:pt x="2423563" y="5904765"/>
                </a:cubicBezTo>
                <a:lnTo>
                  <a:pt x="2423563" y="5304281"/>
                </a:lnTo>
                <a:cubicBezTo>
                  <a:pt x="2422649" y="5304281"/>
                  <a:pt x="2421279" y="5304281"/>
                  <a:pt x="2420365" y="5304281"/>
                </a:cubicBezTo>
                <a:cubicBezTo>
                  <a:pt x="2025576" y="5304281"/>
                  <a:pt x="1722174" y="5040141"/>
                  <a:pt x="1673282" y="4701054"/>
                </a:cubicBezTo>
                <a:lnTo>
                  <a:pt x="3799840" y="4701054"/>
                </a:lnTo>
                <a:cubicBezTo>
                  <a:pt x="3802582" y="4684146"/>
                  <a:pt x="3803953" y="4667694"/>
                  <a:pt x="3806237" y="4651242"/>
                </a:cubicBezTo>
                <a:lnTo>
                  <a:pt x="4163100" y="3566348"/>
                </a:lnTo>
                <a:lnTo>
                  <a:pt x="4537784" y="4703796"/>
                </a:lnTo>
                <a:lnTo>
                  <a:pt x="4741119" y="5303367"/>
                </a:lnTo>
                <a:lnTo>
                  <a:pt x="5461699" y="5303367"/>
                </a:lnTo>
                <a:lnTo>
                  <a:pt x="4532301" y="2743767"/>
                </a:lnTo>
                <a:cubicBezTo>
                  <a:pt x="5193937" y="2573310"/>
                  <a:pt x="5637161" y="1937180"/>
                  <a:pt x="5553543" y="1245754"/>
                </a:cubicBezTo>
                <a:close/>
                <a:moveTo>
                  <a:pt x="1085669" y="4108795"/>
                </a:moveTo>
                <a:cubicBezTo>
                  <a:pt x="827046" y="3997290"/>
                  <a:pt x="659352" y="3748230"/>
                  <a:pt x="659352" y="3460327"/>
                </a:cubicBezTo>
                <a:cubicBezTo>
                  <a:pt x="659352" y="3172423"/>
                  <a:pt x="908836" y="2815971"/>
                  <a:pt x="1268441" y="2759305"/>
                </a:cubicBezTo>
                <a:lnTo>
                  <a:pt x="1268441" y="2760219"/>
                </a:lnTo>
                <a:lnTo>
                  <a:pt x="1898092" y="2760219"/>
                </a:lnTo>
                <a:cubicBezTo>
                  <a:pt x="2468342" y="2760219"/>
                  <a:pt x="2856277" y="2568283"/>
                  <a:pt x="3088855" y="2272610"/>
                </a:cubicBezTo>
                <a:cubicBezTo>
                  <a:pt x="3264774" y="2492880"/>
                  <a:pt x="3508318" y="2659224"/>
                  <a:pt x="3796642" y="2737826"/>
                </a:cubicBezTo>
                <a:lnTo>
                  <a:pt x="3481816" y="3601080"/>
                </a:lnTo>
                <a:cubicBezTo>
                  <a:pt x="3227762" y="3305864"/>
                  <a:pt x="2850337" y="3115299"/>
                  <a:pt x="2423563" y="3115299"/>
                </a:cubicBezTo>
                <a:cubicBezTo>
                  <a:pt x="1764212" y="3115299"/>
                  <a:pt x="1252449" y="3546698"/>
                  <a:pt x="1085669" y="4108795"/>
                </a:cubicBezTo>
                <a:close/>
                <a:moveTo>
                  <a:pt x="1712578" y="4211618"/>
                </a:moveTo>
                <a:cubicBezTo>
                  <a:pt x="1803965" y="3931026"/>
                  <a:pt x="2077666" y="3725381"/>
                  <a:pt x="2417166" y="3725381"/>
                </a:cubicBezTo>
                <a:cubicBezTo>
                  <a:pt x="2756666" y="3725381"/>
                  <a:pt x="3033566" y="3927828"/>
                  <a:pt x="3118556" y="4211618"/>
                </a:cubicBezTo>
                <a:lnTo>
                  <a:pt x="1713035" y="4211618"/>
                </a:lnTo>
                <a:close/>
              </a:path>
            </a:pathLst>
          </a:custGeom>
          <a:solidFill>
            <a:srgbClr val="5990B4"/>
          </a:solidFill>
          <a:ln w="4569" cap="flat">
            <a:noFill/>
            <a:prstDash val="solid"/>
            <a:miter/>
          </a:ln>
        </p:spPr>
        <p:txBody>
          <a:bodyPr rtlCol="0" anchor="ctr"/>
          <a:lstStyle/>
          <a:p>
            <a:endParaRPr lang="es-ES" dirty="0"/>
          </a:p>
        </p:txBody>
      </p:sp>
      <p:sp>
        <p:nvSpPr>
          <p:cNvPr id="10" name="Marcador de texto 17">
            <a:extLst>
              <a:ext uri="{FF2B5EF4-FFF2-40B4-BE49-F238E27FC236}">
                <a16:creationId xmlns:a16="http://schemas.microsoft.com/office/drawing/2014/main" id="{58E82B37-9DF1-DF28-947C-74BFE31D0C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0141" y="1421232"/>
            <a:ext cx="4822767" cy="927087"/>
          </a:xfrm>
        </p:spPr>
        <p:txBody>
          <a:bodyPr bIns="720000">
            <a:noAutofit/>
          </a:bodyPr>
          <a:lstStyle>
            <a:lvl1pPr marL="0" indent="0">
              <a:lnSpc>
                <a:spcPts val="2040"/>
              </a:lnSpc>
              <a:buNone/>
              <a:defRPr sz="1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dirty="0"/>
              <a:t>Esto servirá para describir el titular y de lo que va la página que estás mostrando</a:t>
            </a:r>
          </a:p>
        </p:txBody>
      </p:sp>
    </p:spTree>
    <p:extLst>
      <p:ext uri="{BB962C8B-B14F-4D97-AF65-F5344CB8AC3E}">
        <p14:creationId xmlns:p14="http://schemas.microsoft.com/office/powerpoint/2010/main" val="2148359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ángulo 41">
            <a:extLst>
              <a:ext uri="{FF2B5EF4-FFF2-40B4-BE49-F238E27FC236}">
                <a16:creationId xmlns:a16="http://schemas.microsoft.com/office/drawing/2014/main" id="{1B0D6646-4122-57A1-F358-3D379ABCB3C5}"/>
              </a:ext>
            </a:extLst>
          </p:cNvPr>
          <p:cNvSpPr/>
          <p:nvPr userDrawn="1"/>
        </p:nvSpPr>
        <p:spPr>
          <a:xfrm>
            <a:off x="0" y="0"/>
            <a:ext cx="1046375" cy="1979629"/>
          </a:xfrm>
          <a:prstGeom prst="rect">
            <a:avLst/>
          </a:prstGeom>
          <a:solidFill>
            <a:srgbClr val="5990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4780A046-52BF-025E-A788-6D00D34E2A4D}"/>
              </a:ext>
            </a:extLst>
          </p:cNvPr>
          <p:cNvSpPr/>
          <p:nvPr userDrawn="1"/>
        </p:nvSpPr>
        <p:spPr>
          <a:xfrm>
            <a:off x="0" y="1979629"/>
            <a:ext cx="1046375" cy="4878371"/>
          </a:xfrm>
          <a:prstGeom prst="rect">
            <a:avLst/>
          </a:prstGeom>
          <a:gradFill>
            <a:gsLst>
              <a:gs pos="0">
                <a:srgbClr val="5990B4"/>
              </a:gs>
              <a:gs pos="100000">
                <a:srgbClr val="006999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3F69F9F6-8587-D450-B291-2ED6C047AC26}"/>
              </a:ext>
            </a:extLst>
          </p:cNvPr>
          <p:cNvGrpSpPr/>
          <p:nvPr userDrawn="1"/>
        </p:nvGrpSpPr>
        <p:grpSpPr>
          <a:xfrm>
            <a:off x="9879293" y="416301"/>
            <a:ext cx="1974725" cy="1452255"/>
            <a:chOff x="13688827" y="4879009"/>
            <a:chExt cx="1840229" cy="1353344"/>
          </a:xfrm>
          <a:gradFill>
            <a:gsLst>
              <a:gs pos="0">
                <a:srgbClr val="5990B4"/>
              </a:gs>
              <a:gs pos="100000">
                <a:srgbClr val="2B73B8"/>
              </a:gs>
            </a:gsLst>
            <a:lin ang="16800000" scaled="0"/>
          </a:gradFill>
        </p:grpSpPr>
        <p:sp>
          <p:nvSpPr>
            <p:cNvPr id="5" name="Forma libre 4">
              <a:extLst>
                <a:ext uri="{FF2B5EF4-FFF2-40B4-BE49-F238E27FC236}">
                  <a16:creationId xmlns:a16="http://schemas.microsoft.com/office/drawing/2014/main" id="{EAA04C8E-D48F-EA44-7225-CC2659E5FC5D}"/>
                </a:ext>
              </a:extLst>
            </p:cNvPr>
            <p:cNvSpPr/>
            <p:nvPr/>
          </p:nvSpPr>
          <p:spPr>
            <a:xfrm>
              <a:off x="13688827" y="4884715"/>
              <a:ext cx="217169" cy="294825"/>
            </a:xfrm>
            <a:custGeom>
              <a:avLst/>
              <a:gdLst>
                <a:gd name="connsiteX0" fmla="*/ 0 w 217169"/>
                <a:gd name="connsiteY0" fmla="*/ 0 h 294825"/>
                <a:gd name="connsiteX1" fmla="*/ 72390 w 217169"/>
                <a:gd name="connsiteY1" fmla="*/ 0 h 294825"/>
                <a:gd name="connsiteX2" fmla="*/ 72390 w 217169"/>
                <a:gd name="connsiteY2" fmla="*/ 111273 h 294825"/>
                <a:gd name="connsiteX3" fmla="*/ 144780 w 217169"/>
                <a:gd name="connsiteY3" fmla="*/ 111273 h 294825"/>
                <a:gd name="connsiteX4" fmla="*/ 144780 w 217169"/>
                <a:gd name="connsiteY4" fmla="*/ 0 h 294825"/>
                <a:gd name="connsiteX5" fmla="*/ 217170 w 217169"/>
                <a:gd name="connsiteY5" fmla="*/ 0 h 294825"/>
                <a:gd name="connsiteX6" fmla="*/ 217170 w 217169"/>
                <a:gd name="connsiteY6" fmla="*/ 294826 h 294825"/>
                <a:gd name="connsiteX7" fmla="*/ 144780 w 217169"/>
                <a:gd name="connsiteY7" fmla="*/ 294826 h 294825"/>
                <a:gd name="connsiteX8" fmla="*/ 144780 w 217169"/>
                <a:gd name="connsiteY8" fmla="*/ 179749 h 294825"/>
                <a:gd name="connsiteX9" fmla="*/ 72390 w 217169"/>
                <a:gd name="connsiteY9" fmla="*/ 179749 h 294825"/>
                <a:gd name="connsiteX10" fmla="*/ 72390 w 217169"/>
                <a:gd name="connsiteY10" fmla="*/ 294826 h 294825"/>
                <a:gd name="connsiteX11" fmla="*/ 0 w 217169"/>
                <a:gd name="connsiteY11" fmla="*/ 294826 h 294825"/>
                <a:gd name="connsiteX12" fmla="*/ 0 w 217169"/>
                <a:gd name="connsiteY12" fmla="*/ 0 h 29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169" h="294825">
                  <a:moveTo>
                    <a:pt x="0" y="0"/>
                  </a:moveTo>
                  <a:lnTo>
                    <a:pt x="72390" y="0"/>
                  </a:lnTo>
                  <a:lnTo>
                    <a:pt x="72390" y="111273"/>
                  </a:lnTo>
                  <a:lnTo>
                    <a:pt x="144780" y="111273"/>
                  </a:lnTo>
                  <a:lnTo>
                    <a:pt x="144780" y="0"/>
                  </a:lnTo>
                  <a:lnTo>
                    <a:pt x="217170" y="0"/>
                  </a:lnTo>
                  <a:lnTo>
                    <a:pt x="217170" y="294826"/>
                  </a:lnTo>
                  <a:lnTo>
                    <a:pt x="144780" y="294826"/>
                  </a:lnTo>
                  <a:lnTo>
                    <a:pt x="144780" y="179749"/>
                  </a:lnTo>
                  <a:lnTo>
                    <a:pt x="72390" y="179749"/>
                  </a:lnTo>
                  <a:lnTo>
                    <a:pt x="72390" y="294826"/>
                  </a:lnTo>
                  <a:lnTo>
                    <a:pt x="0" y="2948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" name="Forma libre 5">
              <a:extLst>
                <a:ext uri="{FF2B5EF4-FFF2-40B4-BE49-F238E27FC236}">
                  <a16:creationId xmlns:a16="http://schemas.microsoft.com/office/drawing/2014/main" id="{0EBC406F-6400-3C8C-8EBF-1ED3C5AEB0E5}"/>
                </a:ext>
              </a:extLst>
            </p:cNvPr>
            <p:cNvSpPr/>
            <p:nvPr/>
          </p:nvSpPr>
          <p:spPr>
            <a:xfrm>
              <a:off x="13925046" y="4884715"/>
              <a:ext cx="288607" cy="293874"/>
            </a:xfrm>
            <a:custGeom>
              <a:avLst/>
              <a:gdLst>
                <a:gd name="connsiteX0" fmla="*/ 201930 w 288607"/>
                <a:gd name="connsiteY0" fmla="*/ 257735 h 293874"/>
                <a:gd name="connsiteX1" fmla="*/ 87630 w 288607"/>
                <a:gd name="connsiteY1" fmla="*/ 257735 h 293874"/>
                <a:gd name="connsiteX2" fmla="*/ 75248 w 288607"/>
                <a:gd name="connsiteY2" fmla="*/ 293875 h 293874"/>
                <a:gd name="connsiteX3" fmla="*/ 0 w 288607"/>
                <a:gd name="connsiteY3" fmla="*/ 293875 h 293874"/>
                <a:gd name="connsiteX4" fmla="*/ 108585 w 288607"/>
                <a:gd name="connsiteY4" fmla="*/ 0 h 293874"/>
                <a:gd name="connsiteX5" fmla="*/ 182880 w 288607"/>
                <a:gd name="connsiteY5" fmla="*/ 0 h 293874"/>
                <a:gd name="connsiteX6" fmla="*/ 288608 w 288607"/>
                <a:gd name="connsiteY6" fmla="*/ 293875 h 293874"/>
                <a:gd name="connsiteX7" fmla="*/ 215265 w 288607"/>
                <a:gd name="connsiteY7" fmla="*/ 293875 h 293874"/>
                <a:gd name="connsiteX8" fmla="*/ 202883 w 288607"/>
                <a:gd name="connsiteY8" fmla="*/ 257735 h 293874"/>
                <a:gd name="connsiteX9" fmla="*/ 202883 w 288607"/>
                <a:gd name="connsiteY9" fmla="*/ 257735 h 293874"/>
                <a:gd name="connsiteX10" fmla="*/ 183833 w 288607"/>
                <a:gd name="connsiteY10" fmla="*/ 201623 h 293874"/>
                <a:gd name="connsiteX11" fmla="*/ 145733 w 288607"/>
                <a:gd name="connsiteY11" fmla="*/ 85595 h 293874"/>
                <a:gd name="connsiteX12" fmla="*/ 107632 w 288607"/>
                <a:gd name="connsiteY12" fmla="*/ 201623 h 293874"/>
                <a:gd name="connsiteX13" fmla="*/ 183833 w 288607"/>
                <a:gd name="connsiteY13" fmla="*/ 201623 h 29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8607" h="293874">
                  <a:moveTo>
                    <a:pt x="201930" y="257735"/>
                  </a:moveTo>
                  <a:lnTo>
                    <a:pt x="87630" y="257735"/>
                  </a:lnTo>
                  <a:lnTo>
                    <a:pt x="75248" y="293875"/>
                  </a:lnTo>
                  <a:lnTo>
                    <a:pt x="0" y="293875"/>
                  </a:lnTo>
                  <a:lnTo>
                    <a:pt x="108585" y="0"/>
                  </a:lnTo>
                  <a:lnTo>
                    <a:pt x="182880" y="0"/>
                  </a:lnTo>
                  <a:lnTo>
                    <a:pt x="288608" y="293875"/>
                  </a:lnTo>
                  <a:lnTo>
                    <a:pt x="215265" y="293875"/>
                  </a:lnTo>
                  <a:lnTo>
                    <a:pt x="202883" y="257735"/>
                  </a:lnTo>
                  <a:lnTo>
                    <a:pt x="202883" y="257735"/>
                  </a:lnTo>
                  <a:close/>
                  <a:moveTo>
                    <a:pt x="183833" y="201623"/>
                  </a:moveTo>
                  <a:lnTo>
                    <a:pt x="145733" y="85595"/>
                  </a:lnTo>
                  <a:lnTo>
                    <a:pt x="107632" y="201623"/>
                  </a:lnTo>
                  <a:lnTo>
                    <a:pt x="183833" y="2016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" name="Forma libre 6">
              <a:extLst>
                <a:ext uri="{FF2B5EF4-FFF2-40B4-BE49-F238E27FC236}">
                  <a16:creationId xmlns:a16="http://schemas.microsoft.com/office/drawing/2014/main" id="{A124ADD2-17BA-3B1D-8D9C-D22B8250F1A3}"/>
                </a:ext>
              </a:extLst>
            </p:cNvPr>
            <p:cNvSpPr/>
            <p:nvPr/>
          </p:nvSpPr>
          <p:spPr>
            <a:xfrm>
              <a:off x="14204129" y="4881862"/>
              <a:ext cx="153352" cy="299580"/>
            </a:xfrm>
            <a:custGeom>
              <a:avLst/>
              <a:gdLst>
                <a:gd name="connsiteX0" fmla="*/ 0 w 153352"/>
                <a:gd name="connsiteY0" fmla="*/ 150266 h 299580"/>
                <a:gd name="connsiteX1" fmla="*/ 153352 w 153352"/>
                <a:gd name="connsiteY1" fmla="*/ 0 h 299580"/>
                <a:gd name="connsiteX2" fmla="*/ 153352 w 153352"/>
                <a:gd name="connsiteY2" fmla="*/ 72280 h 299580"/>
                <a:gd name="connsiteX3" fmla="*/ 72390 w 153352"/>
                <a:gd name="connsiteY3" fmla="*/ 150266 h 299580"/>
                <a:gd name="connsiteX4" fmla="*/ 153352 w 153352"/>
                <a:gd name="connsiteY4" fmla="*/ 228252 h 299580"/>
                <a:gd name="connsiteX5" fmla="*/ 153352 w 153352"/>
                <a:gd name="connsiteY5" fmla="*/ 299581 h 299580"/>
                <a:gd name="connsiteX6" fmla="*/ 0 w 153352"/>
                <a:gd name="connsiteY6" fmla="*/ 150266 h 299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352" h="299580">
                  <a:moveTo>
                    <a:pt x="0" y="150266"/>
                  </a:moveTo>
                  <a:cubicBezTo>
                    <a:pt x="0" y="68476"/>
                    <a:pt x="67628" y="0"/>
                    <a:pt x="153352" y="0"/>
                  </a:cubicBezTo>
                  <a:lnTo>
                    <a:pt x="153352" y="72280"/>
                  </a:lnTo>
                  <a:cubicBezTo>
                    <a:pt x="106680" y="72280"/>
                    <a:pt x="72390" y="107469"/>
                    <a:pt x="72390" y="150266"/>
                  </a:cubicBezTo>
                  <a:cubicBezTo>
                    <a:pt x="72390" y="193063"/>
                    <a:pt x="106680" y="228252"/>
                    <a:pt x="153352" y="228252"/>
                  </a:cubicBezTo>
                  <a:lnTo>
                    <a:pt x="153352" y="299581"/>
                  </a:lnTo>
                  <a:cubicBezTo>
                    <a:pt x="67628" y="299581"/>
                    <a:pt x="0" y="232056"/>
                    <a:pt x="0" y="1502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C38063F4-5C4F-51F7-5296-AF3A1A2088D8}"/>
                </a:ext>
              </a:extLst>
            </p:cNvPr>
            <p:cNvSpPr/>
            <p:nvPr/>
          </p:nvSpPr>
          <p:spPr>
            <a:xfrm>
              <a:off x="14368912" y="4879009"/>
              <a:ext cx="305579" cy="305287"/>
            </a:xfrm>
            <a:custGeom>
              <a:avLst/>
              <a:gdLst>
                <a:gd name="connsiteX0" fmla="*/ 0 w 305579"/>
                <a:gd name="connsiteY0" fmla="*/ 152168 h 305287"/>
                <a:gd name="connsiteX1" fmla="*/ 153352 w 305579"/>
                <a:gd name="connsiteY1" fmla="*/ 0 h 305287"/>
                <a:gd name="connsiteX2" fmla="*/ 303848 w 305579"/>
                <a:gd name="connsiteY2" fmla="*/ 174042 h 305287"/>
                <a:gd name="connsiteX3" fmla="*/ 70485 w 305579"/>
                <a:gd name="connsiteY3" fmla="*/ 174042 h 305287"/>
                <a:gd name="connsiteX4" fmla="*/ 152400 w 305579"/>
                <a:gd name="connsiteY4" fmla="*/ 239665 h 305287"/>
                <a:gd name="connsiteX5" fmla="*/ 220980 w 305579"/>
                <a:gd name="connsiteY5" fmla="*/ 200672 h 305287"/>
                <a:gd name="connsiteX6" fmla="*/ 299085 w 305579"/>
                <a:gd name="connsiteY6" fmla="*/ 200672 h 305287"/>
                <a:gd name="connsiteX7" fmla="*/ 153352 w 305579"/>
                <a:gd name="connsiteY7" fmla="*/ 305287 h 305287"/>
                <a:gd name="connsiteX8" fmla="*/ 0 w 305579"/>
                <a:gd name="connsiteY8" fmla="*/ 152168 h 305287"/>
                <a:gd name="connsiteX9" fmla="*/ 0 w 305579"/>
                <a:gd name="connsiteY9" fmla="*/ 152168 h 305287"/>
                <a:gd name="connsiteX10" fmla="*/ 229552 w 305579"/>
                <a:gd name="connsiteY10" fmla="*/ 119832 h 305287"/>
                <a:gd name="connsiteX11" fmla="*/ 152400 w 305579"/>
                <a:gd name="connsiteY11" fmla="*/ 66574 h 305287"/>
                <a:gd name="connsiteX12" fmla="*/ 75248 w 305579"/>
                <a:gd name="connsiteY12" fmla="*/ 119832 h 305287"/>
                <a:gd name="connsiteX13" fmla="*/ 229552 w 305579"/>
                <a:gd name="connsiteY13" fmla="*/ 119832 h 30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579" h="305287">
                  <a:moveTo>
                    <a:pt x="0" y="152168"/>
                  </a:moveTo>
                  <a:cubicBezTo>
                    <a:pt x="0" y="71329"/>
                    <a:pt x="64770" y="0"/>
                    <a:pt x="153352" y="0"/>
                  </a:cubicBezTo>
                  <a:cubicBezTo>
                    <a:pt x="241935" y="0"/>
                    <a:pt x="318135" y="82741"/>
                    <a:pt x="303848" y="174042"/>
                  </a:cubicBezTo>
                  <a:lnTo>
                    <a:pt x="70485" y="174042"/>
                  </a:lnTo>
                  <a:cubicBezTo>
                    <a:pt x="76200" y="211133"/>
                    <a:pt x="109538" y="239665"/>
                    <a:pt x="152400" y="239665"/>
                  </a:cubicBezTo>
                  <a:cubicBezTo>
                    <a:pt x="195263" y="239665"/>
                    <a:pt x="207645" y="224448"/>
                    <a:pt x="220980" y="200672"/>
                  </a:cubicBezTo>
                  <a:lnTo>
                    <a:pt x="299085" y="200672"/>
                  </a:lnTo>
                  <a:cubicBezTo>
                    <a:pt x="280988" y="261539"/>
                    <a:pt x="223838" y="305287"/>
                    <a:pt x="153352" y="305287"/>
                  </a:cubicBezTo>
                  <a:cubicBezTo>
                    <a:pt x="82867" y="305287"/>
                    <a:pt x="0" y="233958"/>
                    <a:pt x="0" y="152168"/>
                  </a:cubicBezTo>
                  <a:lnTo>
                    <a:pt x="0" y="152168"/>
                  </a:lnTo>
                  <a:close/>
                  <a:moveTo>
                    <a:pt x="229552" y="119832"/>
                  </a:moveTo>
                  <a:cubicBezTo>
                    <a:pt x="220027" y="88448"/>
                    <a:pt x="189548" y="66574"/>
                    <a:pt x="152400" y="66574"/>
                  </a:cubicBezTo>
                  <a:cubicBezTo>
                    <a:pt x="115252" y="66574"/>
                    <a:pt x="84773" y="89399"/>
                    <a:pt x="75248" y="119832"/>
                  </a:cubicBezTo>
                  <a:lnTo>
                    <a:pt x="229552" y="11983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4A537147-5C27-C86D-3709-E12C8B9FE34E}"/>
                </a:ext>
              </a:extLst>
            </p:cNvPr>
            <p:cNvSpPr/>
            <p:nvPr/>
          </p:nvSpPr>
          <p:spPr>
            <a:xfrm>
              <a:off x="14708954" y="4884715"/>
              <a:ext cx="340042" cy="294825"/>
            </a:xfrm>
            <a:custGeom>
              <a:avLst/>
              <a:gdLst>
                <a:gd name="connsiteX0" fmla="*/ 0 w 340042"/>
                <a:gd name="connsiteY0" fmla="*/ 0 h 294825"/>
                <a:gd name="connsiteX1" fmla="*/ 95250 w 340042"/>
                <a:gd name="connsiteY1" fmla="*/ 0 h 294825"/>
                <a:gd name="connsiteX2" fmla="*/ 170498 w 340042"/>
                <a:gd name="connsiteY2" fmla="*/ 199721 h 294825"/>
                <a:gd name="connsiteX3" fmla="*/ 244793 w 340042"/>
                <a:gd name="connsiteY3" fmla="*/ 0 h 294825"/>
                <a:gd name="connsiteX4" fmla="*/ 340043 w 340042"/>
                <a:gd name="connsiteY4" fmla="*/ 0 h 294825"/>
                <a:gd name="connsiteX5" fmla="*/ 340043 w 340042"/>
                <a:gd name="connsiteY5" fmla="*/ 293875 h 294825"/>
                <a:gd name="connsiteX6" fmla="*/ 267653 w 340042"/>
                <a:gd name="connsiteY6" fmla="*/ 293875 h 294825"/>
                <a:gd name="connsiteX7" fmla="*/ 267653 w 340042"/>
                <a:gd name="connsiteY7" fmla="*/ 122685 h 294825"/>
                <a:gd name="connsiteX8" fmla="*/ 201930 w 340042"/>
                <a:gd name="connsiteY8" fmla="*/ 294826 h 294825"/>
                <a:gd name="connsiteX9" fmla="*/ 138113 w 340042"/>
                <a:gd name="connsiteY9" fmla="*/ 294826 h 294825"/>
                <a:gd name="connsiteX10" fmla="*/ 72390 w 340042"/>
                <a:gd name="connsiteY10" fmla="*/ 120783 h 294825"/>
                <a:gd name="connsiteX11" fmla="*/ 72390 w 340042"/>
                <a:gd name="connsiteY11" fmla="*/ 294826 h 294825"/>
                <a:gd name="connsiteX12" fmla="*/ 0 w 340042"/>
                <a:gd name="connsiteY12" fmla="*/ 294826 h 294825"/>
                <a:gd name="connsiteX13" fmla="*/ 0 w 340042"/>
                <a:gd name="connsiteY13" fmla="*/ 0 h 29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0042" h="294825">
                  <a:moveTo>
                    <a:pt x="0" y="0"/>
                  </a:moveTo>
                  <a:lnTo>
                    <a:pt x="95250" y="0"/>
                  </a:lnTo>
                  <a:lnTo>
                    <a:pt x="170498" y="199721"/>
                  </a:lnTo>
                  <a:lnTo>
                    <a:pt x="244793" y="0"/>
                  </a:lnTo>
                  <a:lnTo>
                    <a:pt x="340043" y="0"/>
                  </a:lnTo>
                  <a:lnTo>
                    <a:pt x="340043" y="293875"/>
                  </a:lnTo>
                  <a:lnTo>
                    <a:pt x="267653" y="293875"/>
                  </a:lnTo>
                  <a:lnTo>
                    <a:pt x="267653" y="122685"/>
                  </a:lnTo>
                  <a:lnTo>
                    <a:pt x="201930" y="294826"/>
                  </a:lnTo>
                  <a:lnTo>
                    <a:pt x="138113" y="294826"/>
                  </a:lnTo>
                  <a:lnTo>
                    <a:pt x="72390" y="120783"/>
                  </a:lnTo>
                  <a:lnTo>
                    <a:pt x="72390" y="294826"/>
                  </a:lnTo>
                  <a:lnTo>
                    <a:pt x="0" y="2948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" name="Forma libre 11">
              <a:extLst>
                <a:ext uri="{FF2B5EF4-FFF2-40B4-BE49-F238E27FC236}">
                  <a16:creationId xmlns:a16="http://schemas.microsoft.com/office/drawing/2014/main" id="{27B2EF39-4B13-49B1-4FA9-DE71BB448784}"/>
                </a:ext>
              </a:extLst>
            </p:cNvPr>
            <p:cNvSpPr/>
            <p:nvPr/>
          </p:nvSpPr>
          <p:spPr>
            <a:xfrm>
              <a:off x="15082334" y="4879009"/>
              <a:ext cx="305752" cy="305287"/>
            </a:xfrm>
            <a:custGeom>
              <a:avLst/>
              <a:gdLst>
                <a:gd name="connsiteX0" fmla="*/ 153352 w 305752"/>
                <a:gd name="connsiteY0" fmla="*/ 305287 h 305287"/>
                <a:gd name="connsiteX1" fmla="*/ 0 w 305752"/>
                <a:gd name="connsiteY1" fmla="*/ 152168 h 305287"/>
                <a:gd name="connsiteX2" fmla="*/ 153352 w 305752"/>
                <a:gd name="connsiteY2" fmla="*/ 0 h 305287"/>
                <a:gd name="connsiteX3" fmla="*/ 305752 w 305752"/>
                <a:gd name="connsiteY3" fmla="*/ 152168 h 305287"/>
                <a:gd name="connsiteX4" fmla="*/ 153352 w 305752"/>
                <a:gd name="connsiteY4" fmla="*/ 305287 h 305287"/>
                <a:gd name="connsiteX5" fmla="*/ 153352 w 305752"/>
                <a:gd name="connsiteY5" fmla="*/ 72280 h 305287"/>
                <a:gd name="connsiteX6" fmla="*/ 72390 w 305752"/>
                <a:gd name="connsiteY6" fmla="*/ 153119 h 305287"/>
                <a:gd name="connsiteX7" fmla="*/ 153352 w 305752"/>
                <a:gd name="connsiteY7" fmla="*/ 233958 h 305287"/>
                <a:gd name="connsiteX8" fmla="*/ 233363 w 305752"/>
                <a:gd name="connsiteY8" fmla="*/ 153119 h 305287"/>
                <a:gd name="connsiteX9" fmla="*/ 153352 w 305752"/>
                <a:gd name="connsiteY9" fmla="*/ 72280 h 30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5752" h="305287">
                  <a:moveTo>
                    <a:pt x="153352" y="305287"/>
                  </a:moveTo>
                  <a:cubicBezTo>
                    <a:pt x="63817" y="305287"/>
                    <a:pt x="0" y="233958"/>
                    <a:pt x="0" y="152168"/>
                  </a:cubicBezTo>
                  <a:cubicBezTo>
                    <a:pt x="0" y="70378"/>
                    <a:pt x="63817" y="0"/>
                    <a:pt x="153352" y="0"/>
                  </a:cubicBezTo>
                  <a:cubicBezTo>
                    <a:pt x="242888" y="0"/>
                    <a:pt x="305752" y="71329"/>
                    <a:pt x="305752" y="152168"/>
                  </a:cubicBezTo>
                  <a:cubicBezTo>
                    <a:pt x="305752" y="233007"/>
                    <a:pt x="241935" y="305287"/>
                    <a:pt x="153352" y="305287"/>
                  </a:cubicBezTo>
                  <a:close/>
                  <a:moveTo>
                    <a:pt x="153352" y="72280"/>
                  </a:moveTo>
                  <a:cubicBezTo>
                    <a:pt x="106680" y="72280"/>
                    <a:pt x="72390" y="108420"/>
                    <a:pt x="72390" y="153119"/>
                  </a:cubicBezTo>
                  <a:cubicBezTo>
                    <a:pt x="72390" y="197818"/>
                    <a:pt x="106680" y="233958"/>
                    <a:pt x="153352" y="233958"/>
                  </a:cubicBezTo>
                  <a:cubicBezTo>
                    <a:pt x="200025" y="233958"/>
                    <a:pt x="233363" y="196867"/>
                    <a:pt x="233363" y="153119"/>
                  </a:cubicBezTo>
                  <a:cubicBezTo>
                    <a:pt x="233363" y="109371"/>
                    <a:pt x="199072" y="73231"/>
                    <a:pt x="153352" y="722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59BC658F-1054-E8E6-403A-EC4D6924D9CA}"/>
                </a:ext>
              </a:extLst>
            </p:cNvPr>
            <p:cNvSpPr/>
            <p:nvPr/>
          </p:nvSpPr>
          <p:spPr>
            <a:xfrm>
              <a:off x="15393802" y="4881862"/>
              <a:ext cx="135254" cy="302433"/>
            </a:xfrm>
            <a:custGeom>
              <a:avLst/>
              <a:gdLst>
                <a:gd name="connsiteX0" fmla="*/ 0 w 135254"/>
                <a:gd name="connsiteY0" fmla="*/ 229203 h 302433"/>
                <a:gd name="connsiteX1" fmla="*/ 31433 w 135254"/>
                <a:gd name="connsiteY1" fmla="*/ 195916 h 302433"/>
                <a:gd name="connsiteX2" fmla="*/ 31433 w 135254"/>
                <a:gd name="connsiteY2" fmla="*/ 103664 h 302433"/>
                <a:gd name="connsiteX3" fmla="*/ 135255 w 135254"/>
                <a:gd name="connsiteY3" fmla="*/ 0 h 302433"/>
                <a:gd name="connsiteX4" fmla="*/ 135255 w 135254"/>
                <a:gd name="connsiteY4" fmla="*/ 72280 h 302433"/>
                <a:gd name="connsiteX5" fmla="*/ 103822 w 135254"/>
                <a:gd name="connsiteY5" fmla="*/ 105567 h 302433"/>
                <a:gd name="connsiteX6" fmla="*/ 103822 w 135254"/>
                <a:gd name="connsiteY6" fmla="*/ 196867 h 302433"/>
                <a:gd name="connsiteX7" fmla="*/ 953 w 135254"/>
                <a:gd name="connsiteY7" fmla="*/ 302434 h 302433"/>
                <a:gd name="connsiteX8" fmla="*/ 953 w 135254"/>
                <a:gd name="connsiteY8" fmla="*/ 230154 h 302433"/>
                <a:gd name="connsiteX9" fmla="*/ 953 w 135254"/>
                <a:gd name="connsiteY9" fmla="*/ 230154 h 30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254" h="302433">
                  <a:moveTo>
                    <a:pt x="0" y="229203"/>
                  </a:moveTo>
                  <a:cubicBezTo>
                    <a:pt x="20003" y="229203"/>
                    <a:pt x="31433" y="218742"/>
                    <a:pt x="31433" y="195916"/>
                  </a:cubicBezTo>
                  <a:lnTo>
                    <a:pt x="31433" y="103664"/>
                  </a:lnTo>
                  <a:cubicBezTo>
                    <a:pt x="31433" y="38042"/>
                    <a:pt x="74295" y="0"/>
                    <a:pt x="135255" y="0"/>
                  </a:cubicBezTo>
                  <a:lnTo>
                    <a:pt x="135255" y="72280"/>
                  </a:lnTo>
                  <a:cubicBezTo>
                    <a:pt x="114300" y="72280"/>
                    <a:pt x="103822" y="82741"/>
                    <a:pt x="103822" y="105567"/>
                  </a:cubicBezTo>
                  <a:lnTo>
                    <a:pt x="103822" y="196867"/>
                  </a:lnTo>
                  <a:cubicBezTo>
                    <a:pt x="103822" y="262490"/>
                    <a:pt x="60960" y="302434"/>
                    <a:pt x="953" y="302434"/>
                  </a:cubicBezTo>
                  <a:lnTo>
                    <a:pt x="953" y="230154"/>
                  </a:lnTo>
                  <a:lnTo>
                    <a:pt x="953" y="2301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B91444C4-D122-07A6-A683-128131345CB6}"/>
                </a:ext>
              </a:extLst>
            </p:cNvPr>
            <p:cNvSpPr/>
            <p:nvPr/>
          </p:nvSpPr>
          <p:spPr>
            <a:xfrm>
              <a:off x="13688827" y="5253722"/>
              <a:ext cx="205740" cy="375664"/>
            </a:xfrm>
            <a:custGeom>
              <a:avLst/>
              <a:gdLst>
                <a:gd name="connsiteX0" fmla="*/ 0 w 205740"/>
                <a:gd name="connsiteY0" fmla="*/ 0 h 375664"/>
                <a:gd name="connsiteX1" fmla="*/ 205740 w 205740"/>
                <a:gd name="connsiteY1" fmla="*/ 0 h 375664"/>
                <a:gd name="connsiteX2" fmla="*/ 205740 w 205740"/>
                <a:gd name="connsiteY2" fmla="*/ 87497 h 375664"/>
                <a:gd name="connsiteX3" fmla="*/ 91440 w 205740"/>
                <a:gd name="connsiteY3" fmla="*/ 87497 h 375664"/>
                <a:gd name="connsiteX4" fmla="*/ 91440 w 205740"/>
                <a:gd name="connsiteY4" fmla="*/ 154070 h 375664"/>
                <a:gd name="connsiteX5" fmla="*/ 195263 w 205740"/>
                <a:gd name="connsiteY5" fmla="*/ 154070 h 375664"/>
                <a:gd name="connsiteX6" fmla="*/ 195263 w 205740"/>
                <a:gd name="connsiteY6" fmla="*/ 232056 h 375664"/>
                <a:gd name="connsiteX7" fmla="*/ 91440 w 205740"/>
                <a:gd name="connsiteY7" fmla="*/ 232056 h 375664"/>
                <a:gd name="connsiteX8" fmla="*/ 91440 w 205740"/>
                <a:gd name="connsiteY8" fmla="*/ 375665 h 375664"/>
                <a:gd name="connsiteX9" fmla="*/ 0 w 205740"/>
                <a:gd name="connsiteY9" fmla="*/ 375665 h 375664"/>
                <a:gd name="connsiteX10" fmla="*/ 0 w 205740"/>
                <a:gd name="connsiteY10" fmla="*/ 0 h 375664"/>
                <a:gd name="connsiteX11" fmla="*/ 0 w 205740"/>
                <a:gd name="connsiteY11" fmla="*/ 0 h 37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5740" h="375664">
                  <a:moveTo>
                    <a:pt x="0" y="0"/>
                  </a:moveTo>
                  <a:lnTo>
                    <a:pt x="205740" y="0"/>
                  </a:lnTo>
                  <a:lnTo>
                    <a:pt x="205740" y="87497"/>
                  </a:lnTo>
                  <a:lnTo>
                    <a:pt x="91440" y="87497"/>
                  </a:lnTo>
                  <a:lnTo>
                    <a:pt x="91440" y="154070"/>
                  </a:lnTo>
                  <a:lnTo>
                    <a:pt x="195263" y="154070"/>
                  </a:lnTo>
                  <a:lnTo>
                    <a:pt x="195263" y="232056"/>
                  </a:lnTo>
                  <a:lnTo>
                    <a:pt x="91440" y="232056"/>
                  </a:lnTo>
                  <a:lnTo>
                    <a:pt x="91440" y="375665"/>
                  </a:lnTo>
                  <a:lnTo>
                    <a:pt x="0" y="37566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4FB76E10-AD32-D00F-790E-F9623E536467}"/>
                </a:ext>
              </a:extLst>
            </p:cNvPr>
            <p:cNvSpPr/>
            <p:nvPr/>
          </p:nvSpPr>
          <p:spPr>
            <a:xfrm>
              <a:off x="13935524" y="5254673"/>
              <a:ext cx="278129" cy="381371"/>
            </a:xfrm>
            <a:custGeom>
              <a:avLst/>
              <a:gdLst>
                <a:gd name="connsiteX0" fmla="*/ 0 w 278129"/>
                <a:gd name="connsiteY0" fmla="*/ 232056 h 381371"/>
                <a:gd name="connsiteX1" fmla="*/ 0 w 278129"/>
                <a:gd name="connsiteY1" fmla="*/ 0 h 381371"/>
                <a:gd name="connsiteX2" fmla="*/ 92392 w 278129"/>
                <a:gd name="connsiteY2" fmla="*/ 0 h 381371"/>
                <a:gd name="connsiteX3" fmla="*/ 92392 w 278129"/>
                <a:gd name="connsiteY3" fmla="*/ 235860 h 381371"/>
                <a:gd name="connsiteX4" fmla="*/ 139065 w 278129"/>
                <a:gd name="connsiteY4" fmla="*/ 292924 h 381371"/>
                <a:gd name="connsiteX5" fmla="*/ 185738 w 278129"/>
                <a:gd name="connsiteY5" fmla="*/ 235860 h 381371"/>
                <a:gd name="connsiteX6" fmla="*/ 185738 w 278129"/>
                <a:gd name="connsiteY6" fmla="*/ 0 h 381371"/>
                <a:gd name="connsiteX7" fmla="*/ 278130 w 278129"/>
                <a:gd name="connsiteY7" fmla="*/ 0 h 381371"/>
                <a:gd name="connsiteX8" fmla="*/ 278130 w 278129"/>
                <a:gd name="connsiteY8" fmla="*/ 232056 h 381371"/>
                <a:gd name="connsiteX9" fmla="*/ 139065 w 278129"/>
                <a:gd name="connsiteY9" fmla="*/ 381371 h 381371"/>
                <a:gd name="connsiteX10" fmla="*/ 0 w 278129"/>
                <a:gd name="connsiteY10" fmla="*/ 232056 h 381371"/>
                <a:gd name="connsiteX11" fmla="*/ 0 w 278129"/>
                <a:gd name="connsiteY11" fmla="*/ 232056 h 381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8129" h="381371">
                  <a:moveTo>
                    <a:pt x="0" y="232056"/>
                  </a:moveTo>
                  <a:lnTo>
                    <a:pt x="0" y="0"/>
                  </a:lnTo>
                  <a:lnTo>
                    <a:pt x="92392" y="0"/>
                  </a:lnTo>
                  <a:lnTo>
                    <a:pt x="92392" y="235860"/>
                  </a:lnTo>
                  <a:cubicBezTo>
                    <a:pt x="92392" y="267245"/>
                    <a:pt x="103823" y="292924"/>
                    <a:pt x="139065" y="292924"/>
                  </a:cubicBezTo>
                  <a:cubicBezTo>
                    <a:pt x="174308" y="292924"/>
                    <a:pt x="185738" y="267245"/>
                    <a:pt x="185738" y="235860"/>
                  </a:cubicBezTo>
                  <a:lnTo>
                    <a:pt x="185738" y="0"/>
                  </a:lnTo>
                  <a:lnTo>
                    <a:pt x="278130" y="0"/>
                  </a:lnTo>
                  <a:lnTo>
                    <a:pt x="278130" y="232056"/>
                  </a:lnTo>
                  <a:cubicBezTo>
                    <a:pt x="278130" y="322406"/>
                    <a:pt x="225742" y="381371"/>
                    <a:pt x="139065" y="381371"/>
                  </a:cubicBezTo>
                  <a:cubicBezTo>
                    <a:pt x="52388" y="381371"/>
                    <a:pt x="0" y="322406"/>
                    <a:pt x="0" y="232056"/>
                  </a:cubicBezTo>
                  <a:lnTo>
                    <a:pt x="0" y="2320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939FAA34-36A0-FAAB-14B6-A5382FB5A66C}"/>
                </a:ext>
              </a:extLst>
            </p:cNvPr>
            <p:cNvSpPr/>
            <p:nvPr/>
          </p:nvSpPr>
          <p:spPr>
            <a:xfrm>
              <a:off x="14242229" y="5254673"/>
              <a:ext cx="242887" cy="375664"/>
            </a:xfrm>
            <a:custGeom>
              <a:avLst/>
              <a:gdLst>
                <a:gd name="connsiteX0" fmla="*/ 75248 w 242887"/>
                <a:gd name="connsiteY0" fmla="*/ 86546 h 375664"/>
                <a:gd name="connsiteX1" fmla="*/ 0 w 242887"/>
                <a:gd name="connsiteY1" fmla="*/ 86546 h 375664"/>
                <a:gd name="connsiteX2" fmla="*/ 0 w 242887"/>
                <a:gd name="connsiteY2" fmla="*/ 0 h 375664"/>
                <a:gd name="connsiteX3" fmla="*/ 242888 w 242887"/>
                <a:gd name="connsiteY3" fmla="*/ 0 h 375664"/>
                <a:gd name="connsiteX4" fmla="*/ 242888 w 242887"/>
                <a:gd name="connsiteY4" fmla="*/ 87497 h 375664"/>
                <a:gd name="connsiteX5" fmla="*/ 167640 w 242887"/>
                <a:gd name="connsiteY5" fmla="*/ 87497 h 375664"/>
                <a:gd name="connsiteX6" fmla="*/ 167640 w 242887"/>
                <a:gd name="connsiteY6" fmla="*/ 375665 h 375664"/>
                <a:gd name="connsiteX7" fmla="*/ 76200 w 242887"/>
                <a:gd name="connsiteY7" fmla="*/ 375665 h 375664"/>
                <a:gd name="connsiteX8" fmla="*/ 76200 w 242887"/>
                <a:gd name="connsiteY8" fmla="*/ 86546 h 37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2887" h="375664">
                  <a:moveTo>
                    <a:pt x="75248" y="86546"/>
                  </a:moveTo>
                  <a:lnTo>
                    <a:pt x="0" y="86546"/>
                  </a:lnTo>
                  <a:lnTo>
                    <a:pt x="0" y="0"/>
                  </a:lnTo>
                  <a:lnTo>
                    <a:pt x="242888" y="0"/>
                  </a:lnTo>
                  <a:lnTo>
                    <a:pt x="242888" y="87497"/>
                  </a:lnTo>
                  <a:lnTo>
                    <a:pt x="167640" y="87497"/>
                  </a:lnTo>
                  <a:lnTo>
                    <a:pt x="167640" y="375665"/>
                  </a:lnTo>
                  <a:lnTo>
                    <a:pt x="76200" y="375665"/>
                  </a:lnTo>
                  <a:lnTo>
                    <a:pt x="76200" y="865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C4ED271E-2B6C-CB6F-BC1F-87A695F0F284}"/>
                </a:ext>
              </a:extLst>
            </p:cNvPr>
            <p:cNvSpPr/>
            <p:nvPr/>
          </p:nvSpPr>
          <p:spPr>
            <a:xfrm>
              <a:off x="14513691" y="5254673"/>
              <a:ext cx="278130" cy="381371"/>
            </a:xfrm>
            <a:custGeom>
              <a:avLst/>
              <a:gdLst>
                <a:gd name="connsiteX0" fmla="*/ 0 w 278130"/>
                <a:gd name="connsiteY0" fmla="*/ 232056 h 381371"/>
                <a:gd name="connsiteX1" fmla="*/ 0 w 278130"/>
                <a:gd name="connsiteY1" fmla="*/ 0 h 381371"/>
                <a:gd name="connsiteX2" fmla="*/ 92393 w 278130"/>
                <a:gd name="connsiteY2" fmla="*/ 0 h 381371"/>
                <a:gd name="connsiteX3" fmla="*/ 92393 w 278130"/>
                <a:gd name="connsiteY3" fmla="*/ 235860 h 381371"/>
                <a:gd name="connsiteX4" fmla="*/ 139065 w 278130"/>
                <a:gd name="connsiteY4" fmla="*/ 292924 h 381371"/>
                <a:gd name="connsiteX5" fmla="*/ 185738 w 278130"/>
                <a:gd name="connsiteY5" fmla="*/ 235860 h 381371"/>
                <a:gd name="connsiteX6" fmla="*/ 185738 w 278130"/>
                <a:gd name="connsiteY6" fmla="*/ 0 h 381371"/>
                <a:gd name="connsiteX7" fmla="*/ 278130 w 278130"/>
                <a:gd name="connsiteY7" fmla="*/ 0 h 381371"/>
                <a:gd name="connsiteX8" fmla="*/ 278130 w 278130"/>
                <a:gd name="connsiteY8" fmla="*/ 232056 h 381371"/>
                <a:gd name="connsiteX9" fmla="*/ 139065 w 278130"/>
                <a:gd name="connsiteY9" fmla="*/ 381371 h 381371"/>
                <a:gd name="connsiteX10" fmla="*/ 0 w 278130"/>
                <a:gd name="connsiteY10" fmla="*/ 232056 h 381371"/>
                <a:gd name="connsiteX11" fmla="*/ 0 w 278130"/>
                <a:gd name="connsiteY11" fmla="*/ 232056 h 381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8130" h="381371">
                  <a:moveTo>
                    <a:pt x="0" y="232056"/>
                  </a:moveTo>
                  <a:lnTo>
                    <a:pt x="0" y="0"/>
                  </a:lnTo>
                  <a:lnTo>
                    <a:pt x="92393" y="0"/>
                  </a:lnTo>
                  <a:lnTo>
                    <a:pt x="92393" y="235860"/>
                  </a:lnTo>
                  <a:cubicBezTo>
                    <a:pt x="92393" y="267245"/>
                    <a:pt x="103823" y="292924"/>
                    <a:pt x="139065" y="292924"/>
                  </a:cubicBezTo>
                  <a:cubicBezTo>
                    <a:pt x="174308" y="292924"/>
                    <a:pt x="185738" y="267245"/>
                    <a:pt x="185738" y="235860"/>
                  </a:cubicBezTo>
                  <a:lnTo>
                    <a:pt x="185738" y="0"/>
                  </a:lnTo>
                  <a:lnTo>
                    <a:pt x="278130" y="0"/>
                  </a:lnTo>
                  <a:lnTo>
                    <a:pt x="278130" y="232056"/>
                  </a:lnTo>
                  <a:cubicBezTo>
                    <a:pt x="278130" y="322406"/>
                    <a:pt x="224790" y="381371"/>
                    <a:pt x="139065" y="381371"/>
                  </a:cubicBezTo>
                  <a:cubicBezTo>
                    <a:pt x="53340" y="381371"/>
                    <a:pt x="0" y="322406"/>
                    <a:pt x="0" y="232056"/>
                  </a:cubicBezTo>
                  <a:lnTo>
                    <a:pt x="0" y="2320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5AC8408A-5A42-1988-C4C1-BC003A0CC0CD}"/>
                </a:ext>
              </a:extLst>
            </p:cNvPr>
            <p:cNvSpPr/>
            <p:nvPr/>
          </p:nvSpPr>
          <p:spPr>
            <a:xfrm>
              <a:off x="14845162" y="5253722"/>
              <a:ext cx="274319" cy="375664"/>
            </a:xfrm>
            <a:custGeom>
              <a:avLst/>
              <a:gdLst>
                <a:gd name="connsiteX0" fmla="*/ 166687 w 274319"/>
                <a:gd name="connsiteY0" fmla="*/ 375665 h 375664"/>
                <a:gd name="connsiteX1" fmla="*/ 135255 w 274319"/>
                <a:gd name="connsiteY1" fmla="*/ 299581 h 375664"/>
                <a:gd name="connsiteX2" fmla="*/ 106680 w 274319"/>
                <a:gd name="connsiteY2" fmla="*/ 301483 h 375664"/>
                <a:gd name="connsiteX3" fmla="*/ 91440 w 274319"/>
                <a:gd name="connsiteY3" fmla="*/ 301483 h 375664"/>
                <a:gd name="connsiteX4" fmla="*/ 91440 w 274319"/>
                <a:gd name="connsiteY4" fmla="*/ 375665 h 375664"/>
                <a:gd name="connsiteX5" fmla="*/ 0 w 274319"/>
                <a:gd name="connsiteY5" fmla="*/ 375665 h 375664"/>
                <a:gd name="connsiteX6" fmla="*/ 0 w 274319"/>
                <a:gd name="connsiteY6" fmla="*/ 0 h 375664"/>
                <a:gd name="connsiteX7" fmla="*/ 94298 w 274319"/>
                <a:gd name="connsiteY7" fmla="*/ 0 h 375664"/>
                <a:gd name="connsiteX8" fmla="*/ 264795 w 274319"/>
                <a:gd name="connsiteY8" fmla="*/ 150266 h 375664"/>
                <a:gd name="connsiteX9" fmla="*/ 217170 w 274319"/>
                <a:gd name="connsiteY9" fmla="*/ 265343 h 375664"/>
                <a:gd name="connsiteX10" fmla="*/ 274320 w 274319"/>
                <a:gd name="connsiteY10" fmla="*/ 375665 h 375664"/>
                <a:gd name="connsiteX11" fmla="*/ 167640 w 274319"/>
                <a:gd name="connsiteY11" fmla="*/ 375665 h 375664"/>
                <a:gd name="connsiteX12" fmla="*/ 167640 w 274319"/>
                <a:gd name="connsiteY12" fmla="*/ 375665 h 375664"/>
                <a:gd name="connsiteX13" fmla="*/ 109537 w 274319"/>
                <a:gd name="connsiteY13" fmla="*/ 212084 h 375664"/>
                <a:gd name="connsiteX14" fmla="*/ 174307 w 274319"/>
                <a:gd name="connsiteY14" fmla="*/ 150266 h 375664"/>
                <a:gd name="connsiteX15" fmla="*/ 109537 w 274319"/>
                <a:gd name="connsiteY15" fmla="*/ 89399 h 375664"/>
                <a:gd name="connsiteX16" fmla="*/ 91440 w 274319"/>
                <a:gd name="connsiteY16" fmla="*/ 89399 h 375664"/>
                <a:gd name="connsiteX17" fmla="*/ 91440 w 274319"/>
                <a:gd name="connsiteY17" fmla="*/ 212084 h 375664"/>
                <a:gd name="connsiteX18" fmla="*/ 109537 w 274319"/>
                <a:gd name="connsiteY18" fmla="*/ 212084 h 37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74319" h="375664">
                  <a:moveTo>
                    <a:pt x="166687" y="375665"/>
                  </a:moveTo>
                  <a:lnTo>
                    <a:pt x="135255" y="299581"/>
                  </a:lnTo>
                  <a:cubicBezTo>
                    <a:pt x="126682" y="300532"/>
                    <a:pt x="117157" y="301483"/>
                    <a:pt x="106680" y="301483"/>
                  </a:cubicBezTo>
                  <a:lnTo>
                    <a:pt x="91440" y="301483"/>
                  </a:lnTo>
                  <a:lnTo>
                    <a:pt x="91440" y="375665"/>
                  </a:lnTo>
                  <a:lnTo>
                    <a:pt x="0" y="375665"/>
                  </a:lnTo>
                  <a:lnTo>
                    <a:pt x="0" y="0"/>
                  </a:lnTo>
                  <a:lnTo>
                    <a:pt x="94298" y="0"/>
                  </a:lnTo>
                  <a:cubicBezTo>
                    <a:pt x="218123" y="0"/>
                    <a:pt x="264795" y="72280"/>
                    <a:pt x="264795" y="150266"/>
                  </a:cubicBezTo>
                  <a:cubicBezTo>
                    <a:pt x="264795" y="228252"/>
                    <a:pt x="249555" y="236812"/>
                    <a:pt x="217170" y="265343"/>
                  </a:cubicBezTo>
                  <a:lnTo>
                    <a:pt x="274320" y="375665"/>
                  </a:lnTo>
                  <a:lnTo>
                    <a:pt x="167640" y="375665"/>
                  </a:lnTo>
                  <a:lnTo>
                    <a:pt x="167640" y="375665"/>
                  </a:lnTo>
                  <a:close/>
                  <a:moveTo>
                    <a:pt x="109537" y="212084"/>
                  </a:moveTo>
                  <a:cubicBezTo>
                    <a:pt x="151448" y="212084"/>
                    <a:pt x="174307" y="185455"/>
                    <a:pt x="174307" y="150266"/>
                  </a:cubicBezTo>
                  <a:cubicBezTo>
                    <a:pt x="174307" y="115077"/>
                    <a:pt x="151448" y="89399"/>
                    <a:pt x="109537" y="89399"/>
                  </a:cubicBezTo>
                  <a:lnTo>
                    <a:pt x="91440" y="89399"/>
                  </a:lnTo>
                  <a:lnTo>
                    <a:pt x="91440" y="212084"/>
                  </a:lnTo>
                  <a:lnTo>
                    <a:pt x="109537" y="2120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0DBC66EB-E442-EC17-7EC6-8F6A7E906750}"/>
                </a:ext>
              </a:extLst>
            </p:cNvPr>
            <p:cNvSpPr/>
            <p:nvPr/>
          </p:nvSpPr>
          <p:spPr>
            <a:xfrm>
              <a:off x="15137579" y="5246114"/>
              <a:ext cx="389572" cy="389930"/>
            </a:xfrm>
            <a:custGeom>
              <a:avLst/>
              <a:gdLst>
                <a:gd name="connsiteX0" fmla="*/ 195263 w 389572"/>
                <a:gd name="connsiteY0" fmla="*/ 389931 h 389930"/>
                <a:gd name="connsiteX1" fmla="*/ 0 w 389572"/>
                <a:gd name="connsiteY1" fmla="*/ 194965 h 389930"/>
                <a:gd name="connsiteX2" fmla="*/ 195263 w 389572"/>
                <a:gd name="connsiteY2" fmla="*/ 0 h 389930"/>
                <a:gd name="connsiteX3" fmla="*/ 389572 w 389572"/>
                <a:gd name="connsiteY3" fmla="*/ 194965 h 389930"/>
                <a:gd name="connsiteX4" fmla="*/ 195263 w 389572"/>
                <a:gd name="connsiteY4" fmla="*/ 389931 h 389930"/>
                <a:gd name="connsiteX5" fmla="*/ 195263 w 389572"/>
                <a:gd name="connsiteY5" fmla="*/ 93203 h 389930"/>
                <a:gd name="connsiteX6" fmla="*/ 92392 w 389572"/>
                <a:gd name="connsiteY6" fmla="*/ 195916 h 389930"/>
                <a:gd name="connsiteX7" fmla="*/ 195263 w 389572"/>
                <a:gd name="connsiteY7" fmla="*/ 298630 h 389930"/>
                <a:gd name="connsiteX8" fmla="*/ 298132 w 389572"/>
                <a:gd name="connsiteY8" fmla="*/ 195916 h 389930"/>
                <a:gd name="connsiteX9" fmla="*/ 195263 w 389572"/>
                <a:gd name="connsiteY9" fmla="*/ 93203 h 389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572" h="389930">
                  <a:moveTo>
                    <a:pt x="195263" y="389931"/>
                  </a:moveTo>
                  <a:cubicBezTo>
                    <a:pt x="81915" y="389931"/>
                    <a:pt x="0" y="299581"/>
                    <a:pt x="0" y="194965"/>
                  </a:cubicBezTo>
                  <a:cubicBezTo>
                    <a:pt x="0" y="90350"/>
                    <a:pt x="81915" y="0"/>
                    <a:pt x="195263" y="0"/>
                  </a:cubicBezTo>
                  <a:cubicBezTo>
                    <a:pt x="308610" y="0"/>
                    <a:pt x="389572" y="90350"/>
                    <a:pt x="389572" y="194965"/>
                  </a:cubicBezTo>
                  <a:cubicBezTo>
                    <a:pt x="389572" y="299581"/>
                    <a:pt x="307657" y="389931"/>
                    <a:pt x="195263" y="389931"/>
                  </a:cubicBezTo>
                  <a:close/>
                  <a:moveTo>
                    <a:pt x="195263" y="93203"/>
                  </a:moveTo>
                  <a:cubicBezTo>
                    <a:pt x="135255" y="93203"/>
                    <a:pt x="92392" y="139804"/>
                    <a:pt x="92392" y="195916"/>
                  </a:cubicBezTo>
                  <a:cubicBezTo>
                    <a:pt x="92392" y="252028"/>
                    <a:pt x="136207" y="298630"/>
                    <a:pt x="195263" y="298630"/>
                  </a:cubicBezTo>
                  <a:cubicBezTo>
                    <a:pt x="254317" y="298630"/>
                    <a:pt x="298132" y="252028"/>
                    <a:pt x="298132" y="195916"/>
                  </a:cubicBezTo>
                  <a:cubicBezTo>
                    <a:pt x="298132" y="139804"/>
                    <a:pt x="254317" y="93203"/>
                    <a:pt x="195263" y="932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20" name="Gráfico 24">
              <a:extLst>
                <a:ext uri="{FF2B5EF4-FFF2-40B4-BE49-F238E27FC236}">
                  <a16:creationId xmlns:a16="http://schemas.microsoft.com/office/drawing/2014/main" id="{DB0FF16A-BE6D-3C9A-A891-1BDF7010360F}"/>
                </a:ext>
              </a:extLst>
            </p:cNvPr>
            <p:cNvGrpSpPr/>
            <p:nvPr/>
          </p:nvGrpSpPr>
          <p:grpSpPr>
            <a:xfrm>
              <a:off x="13702161" y="5756828"/>
              <a:ext cx="1826894" cy="475525"/>
              <a:chOff x="13702161" y="5756828"/>
              <a:chExt cx="1826894" cy="475525"/>
            </a:xfrm>
            <a:grpFill/>
          </p:grpSpPr>
          <p:sp>
            <p:nvSpPr>
              <p:cNvPr id="21" name="Forma libre 20">
                <a:extLst>
                  <a:ext uri="{FF2B5EF4-FFF2-40B4-BE49-F238E27FC236}">
                    <a16:creationId xmlns:a16="http://schemas.microsoft.com/office/drawing/2014/main" id="{CB8CE7D0-BB2B-FD3A-5078-C4003EDEF3FC}"/>
                  </a:ext>
                </a:extLst>
              </p:cNvPr>
              <p:cNvSpPr/>
              <p:nvPr/>
            </p:nvSpPr>
            <p:spPr>
              <a:xfrm>
                <a:off x="13702161" y="5756828"/>
                <a:ext cx="78105" cy="119832"/>
              </a:xfrm>
              <a:custGeom>
                <a:avLst/>
                <a:gdLst>
                  <a:gd name="connsiteX0" fmla="*/ 40005 w 78105"/>
                  <a:gd name="connsiteY0" fmla="*/ 0 h 119832"/>
                  <a:gd name="connsiteX1" fmla="*/ 73343 w 78105"/>
                  <a:gd name="connsiteY1" fmla="*/ 8559 h 119832"/>
                  <a:gd name="connsiteX2" fmla="*/ 73343 w 78105"/>
                  <a:gd name="connsiteY2" fmla="*/ 28532 h 119832"/>
                  <a:gd name="connsiteX3" fmla="*/ 40958 w 78105"/>
                  <a:gd name="connsiteY3" fmla="*/ 17119 h 119832"/>
                  <a:gd name="connsiteX4" fmla="*/ 27623 w 78105"/>
                  <a:gd name="connsiteY4" fmla="*/ 19972 h 119832"/>
                  <a:gd name="connsiteX5" fmla="*/ 22860 w 78105"/>
                  <a:gd name="connsiteY5" fmla="*/ 28532 h 119832"/>
                  <a:gd name="connsiteX6" fmla="*/ 31432 w 78105"/>
                  <a:gd name="connsiteY6" fmla="*/ 40895 h 119832"/>
                  <a:gd name="connsiteX7" fmla="*/ 50483 w 78105"/>
                  <a:gd name="connsiteY7" fmla="*/ 50406 h 119832"/>
                  <a:gd name="connsiteX8" fmla="*/ 71438 w 78105"/>
                  <a:gd name="connsiteY8" fmla="*/ 65622 h 119832"/>
                  <a:gd name="connsiteX9" fmla="*/ 78105 w 78105"/>
                  <a:gd name="connsiteY9" fmla="*/ 85595 h 119832"/>
                  <a:gd name="connsiteX10" fmla="*/ 67628 w 78105"/>
                  <a:gd name="connsiteY10" fmla="*/ 110322 h 119832"/>
                  <a:gd name="connsiteX11" fmla="*/ 39053 w 78105"/>
                  <a:gd name="connsiteY11" fmla="*/ 119832 h 119832"/>
                  <a:gd name="connsiteX12" fmla="*/ 20003 w 78105"/>
                  <a:gd name="connsiteY12" fmla="*/ 116979 h 119832"/>
                  <a:gd name="connsiteX13" fmla="*/ 1905 w 78105"/>
                  <a:gd name="connsiteY13" fmla="*/ 108420 h 119832"/>
                  <a:gd name="connsiteX14" fmla="*/ 1905 w 78105"/>
                  <a:gd name="connsiteY14" fmla="*/ 86546 h 119832"/>
                  <a:gd name="connsiteX15" fmla="*/ 37148 w 78105"/>
                  <a:gd name="connsiteY15" fmla="*/ 101762 h 119832"/>
                  <a:gd name="connsiteX16" fmla="*/ 50483 w 78105"/>
                  <a:gd name="connsiteY16" fmla="*/ 97958 h 119832"/>
                  <a:gd name="connsiteX17" fmla="*/ 55245 w 78105"/>
                  <a:gd name="connsiteY17" fmla="*/ 88448 h 119832"/>
                  <a:gd name="connsiteX18" fmla="*/ 46673 w 78105"/>
                  <a:gd name="connsiteY18" fmla="*/ 75133 h 119832"/>
                  <a:gd name="connsiteX19" fmla="*/ 27623 w 78105"/>
                  <a:gd name="connsiteY19" fmla="*/ 65622 h 119832"/>
                  <a:gd name="connsiteX20" fmla="*/ 6667 w 78105"/>
                  <a:gd name="connsiteY20" fmla="*/ 51357 h 119832"/>
                  <a:gd name="connsiteX21" fmla="*/ 0 w 78105"/>
                  <a:gd name="connsiteY21" fmla="*/ 32336 h 119832"/>
                  <a:gd name="connsiteX22" fmla="*/ 11430 w 78105"/>
                  <a:gd name="connsiteY22" fmla="*/ 8559 h 119832"/>
                  <a:gd name="connsiteX23" fmla="*/ 40005 w 78105"/>
                  <a:gd name="connsiteY23" fmla="*/ 0 h 11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05" h="119832">
                    <a:moveTo>
                      <a:pt x="40005" y="0"/>
                    </a:moveTo>
                    <a:cubicBezTo>
                      <a:pt x="51435" y="0"/>
                      <a:pt x="61913" y="2853"/>
                      <a:pt x="73343" y="8559"/>
                    </a:cubicBezTo>
                    <a:lnTo>
                      <a:pt x="73343" y="28532"/>
                    </a:lnTo>
                    <a:cubicBezTo>
                      <a:pt x="60960" y="20923"/>
                      <a:pt x="50483" y="17119"/>
                      <a:pt x="40958" y="17119"/>
                    </a:cubicBezTo>
                    <a:cubicBezTo>
                      <a:pt x="31432" y="17119"/>
                      <a:pt x="30480" y="18070"/>
                      <a:pt x="27623" y="19972"/>
                    </a:cubicBezTo>
                    <a:cubicBezTo>
                      <a:pt x="24765" y="21874"/>
                      <a:pt x="22860" y="24727"/>
                      <a:pt x="22860" y="28532"/>
                    </a:cubicBezTo>
                    <a:cubicBezTo>
                      <a:pt x="22860" y="32336"/>
                      <a:pt x="25718" y="37091"/>
                      <a:pt x="31432" y="40895"/>
                    </a:cubicBezTo>
                    <a:cubicBezTo>
                      <a:pt x="33338" y="41846"/>
                      <a:pt x="40005" y="44699"/>
                      <a:pt x="50483" y="50406"/>
                    </a:cubicBezTo>
                    <a:cubicBezTo>
                      <a:pt x="60008" y="55161"/>
                      <a:pt x="66675" y="59916"/>
                      <a:pt x="71438" y="65622"/>
                    </a:cubicBezTo>
                    <a:cubicBezTo>
                      <a:pt x="76200" y="71329"/>
                      <a:pt x="78105" y="77986"/>
                      <a:pt x="78105" y="85595"/>
                    </a:cubicBezTo>
                    <a:cubicBezTo>
                      <a:pt x="78105" y="93203"/>
                      <a:pt x="74295" y="103664"/>
                      <a:pt x="67628" y="110322"/>
                    </a:cubicBezTo>
                    <a:cubicBezTo>
                      <a:pt x="60008" y="116028"/>
                      <a:pt x="51435" y="119832"/>
                      <a:pt x="39053" y="119832"/>
                    </a:cubicBezTo>
                    <a:cubicBezTo>
                      <a:pt x="26670" y="119832"/>
                      <a:pt x="24765" y="119832"/>
                      <a:pt x="20003" y="116979"/>
                    </a:cubicBezTo>
                    <a:cubicBezTo>
                      <a:pt x="15240" y="114126"/>
                      <a:pt x="8573" y="112224"/>
                      <a:pt x="1905" y="108420"/>
                    </a:cubicBezTo>
                    <a:lnTo>
                      <a:pt x="1905" y="86546"/>
                    </a:lnTo>
                    <a:cubicBezTo>
                      <a:pt x="14288" y="97007"/>
                      <a:pt x="25718" y="101762"/>
                      <a:pt x="37148" y="101762"/>
                    </a:cubicBezTo>
                    <a:cubicBezTo>
                      <a:pt x="48578" y="101762"/>
                      <a:pt x="46673" y="100811"/>
                      <a:pt x="50483" y="97958"/>
                    </a:cubicBezTo>
                    <a:cubicBezTo>
                      <a:pt x="54293" y="95105"/>
                      <a:pt x="55245" y="92252"/>
                      <a:pt x="55245" y="88448"/>
                    </a:cubicBezTo>
                    <a:cubicBezTo>
                      <a:pt x="55245" y="84643"/>
                      <a:pt x="52388" y="78937"/>
                      <a:pt x="46673" y="75133"/>
                    </a:cubicBezTo>
                    <a:cubicBezTo>
                      <a:pt x="41910" y="72280"/>
                      <a:pt x="35243" y="69427"/>
                      <a:pt x="27623" y="65622"/>
                    </a:cubicBezTo>
                    <a:cubicBezTo>
                      <a:pt x="18098" y="61818"/>
                      <a:pt x="11430" y="56112"/>
                      <a:pt x="6667" y="51357"/>
                    </a:cubicBezTo>
                    <a:cubicBezTo>
                      <a:pt x="1905" y="45650"/>
                      <a:pt x="0" y="38993"/>
                      <a:pt x="0" y="32336"/>
                    </a:cubicBezTo>
                    <a:cubicBezTo>
                      <a:pt x="0" y="25678"/>
                      <a:pt x="3810" y="14266"/>
                      <a:pt x="11430" y="8559"/>
                    </a:cubicBezTo>
                    <a:cubicBezTo>
                      <a:pt x="19050" y="2853"/>
                      <a:pt x="28575" y="0"/>
                      <a:pt x="40005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2" name="Forma libre 21">
                <a:extLst>
                  <a:ext uri="{FF2B5EF4-FFF2-40B4-BE49-F238E27FC236}">
                    <a16:creationId xmlns:a16="http://schemas.microsoft.com/office/drawing/2014/main" id="{FBB7B0B9-F955-1615-AD87-ED5283D2AC59}"/>
                  </a:ext>
                </a:extLst>
              </p:cNvPr>
              <p:cNvSpPr/>
              <p:nvPr/>
            </p:nvSpPr>
            <p:spPr>
              <a:xfrm>
                <a:off x="13797411" y="5797723"/>
                <a:ext cx="72390" cy="80839"/>
              </a:xfrm>
              <a:custGeom>
                <a:avLst/>
                <a:gdLst>
                  <a:gd name="connsiteX0" fmla="*/ 20003 w 72390"/>
                  <a:gd name="connsiteY0" fmla="*/ 0 h 80839"/>
                  <a:gd name="connsiteX1" fmla="*/ 20003 w 72390"/>
                  <a:gd name="connsiteY1" fmla="*/ 48504 h 80839"/>
                  <a:gd name="connsiteX2" fmla="*/ 23813 w 72390"/>
                  <a:gd name="connsiteY2" fmla="*/ 59916 h 80839"/>
                  <a:gd name="connsiteX3" fmla="*/ 34290 w 72390"/>
                  <a:gd name="connsiteY3" fmla="*/ 63720 h 80839"/>
                  <a:gd name="connsiteX4" fmla="*/ 43815 w 72390"/>
                  <a:gd name="connsiteY4" fmla="*/ 60867 h 80839"/>
                  <a:gd name="connsiteX5" fmla="*/ 51435 w 72390"/>
                  <a:gd name="connsiteY5" fmla="*/ 52308 h 80839"/>
                  <a:gd name="connsiteX6" fmla="*/ 51435 w 72390"/>
                  <a:gd name="connsiteY6" fmla="*/ 951 h 80839"/>
                  <a:gd name="connsiteX7" fmla="*/ 72390 w 72390"/>
                  <a:gd name="connsiteY7" fmla="*/ 951 h 80839"/>
                  <a:gd name="connsiteX8" fmla="*/ 72390 w 72390"/>
                  <a:gd name="connsiteY8" fmla="*/ 78937 h 80839"/>
                  <a:gd name="connsiteX9" fmla="*/ 51435 w 72390"/>
                  <a:gd name="connsiteY9" fmla="*/ 78937 h 80839"/>
                  <a:gd name="connsiteX10" fmla="*/ 51435 w 72390"/>
                  <a:gd name="connsiteY10" fmla="*/ 68476 h 80839"/>
                  <a:gd name="connsiteX11" fmla="*/ 27623 w 72390"/>
                  <a:gd name="connsiteY11" fmla="*/ 80839 h 80839"/>
                  <a:gd name="connsiteX12" fmla="*/ 7620 w 72390"/>
                  <a:gd name="connsiteY12" fmla="*/ 72280 h 80839"/>
                  <a:gd name="connsiteX13" fmla="*/ 0 w 72390"/>
                  <a:gd name="connsiteY13" fmla="*/ 50406 h 80839"/>
                  <a:gd name="connsiteX14" fmla="*/ 0 w 72390"/>
                  <a:gd name="connsiteY14" fmla="*/ 0 h 80839"/>
                  <a:gd name="connsiteX15" fmla="*/ 20955 w 72390"/>
                  <a:gd name="connsiteY15" fmla="*/ 0 h 80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2390" h="80839">
                    <a:moveTo>
                      <a:pt x="20003" y="0"/>
                    </a:moveTo>
                    <a:lnTo>
                      <a:pt x="20003" y="48504"/>
                    </a:lnTo>
                    <a:cubicBezTo>
                      <a:pt x="20003" y="53259"/>
                      <a:pt x="20955" y="57063"/>
                      <a:pt x="23813" y="59916"/>
                    </a:cubicBezTo>
                    <a:cubicBezTo>
                      <a:pt x="26670" y="62769"/>
                      <a:pt x="29528" y="63720"/>
                      <a:pt x="34290" y="63720"/>
                    </a:cubicBezTo>
                    <a:cubicBezTo>
                      <a:pt x="39053" y="63720"/>
                      <a:pt x="40958" y="62769"/>
                      <a:pt x="43815" y="60867"/>
                    </a:cubicBezTo>
                    <a:cubicBezTo>
                      <a:pt x="46672" y="58965"/>
                      <a:pt x="49530" y="56112"/>
                      <a:pt x="51435" y="52308"/>
                    </a:cubicBezTo>
                    <a:lnTo>
                      <a:pt x="51435" y="951"/>
                    </a:lnTo>
                    <a:lnTo>
                      <a:pt x="72390" y="951"/>
                    </a:lnTo>
                    <a:lnTo>
                      <a:pt x="72390" y="78937"/>
                    </a:lnTo>
                    <a:lnTo>
                      <a:pt x="51435" y="78937"/>
                    </a:lnTo>
                    <a:lnTo>
                      <a:pt x="51435" y="68476"/>
                    </a:lnTo>
                    <a:cubicBezTo>
                      <a:pt x="43815" y="77035"/>
                      <a:pt x="36195" y="80839"/>
                      <a:pt x="27623" y="80839"/>
                    </a:cubicBezTo>
                    <a:cubicBezTo>
                      <a:pt x="19050" y="80839"/>
                      <a:pt x="12383" y="77986"/>
                      <a:pt x="7620" y="72280"/>
                    </a:cubicBezTo>
                    <a:cubicBezTo>
                      <a:pt x="2858" y="66574"/>
                      <a:pt x="0" y="59916"/>
                      <a:pt x="0" y="50406"/>
                    </a:cubicBezTo>
                    <a:lnTo>
                      <a:pt x="0" y="0"/>
                    </a:lnTo>
                    <a:lnTo>
                      <a:pt x="20955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3" name="Forma libre 22">
                <a:extLst>
                  <a:ext uri="{FF2B5EF4-FFF2-40B4-BE49-F238E27FC236}">
                    <a16:creationId xmlns:a16="http://schemas.microsoft.com/office/drawing/2014/main" id="{BEE31F08-90EA-79C1-7DBA-EE9D15426002}"/>
                  </a:ext>
                </a:extLst>
              </p:cNvPr>
              <p:cNvSpPr/>
              <p:nvPr/>
            </p:nvSpPr>
            <p:spPr>
              <a:xfrm>
                <a:off x="13890757" y="5758730"/>
                <a:ext cx="78104" cy="117930"/>
              </a:xfrm>
              <a:custGeom>
                <a:avLst/>
                <a:gdLst>
                  <a:gd name="connsiteX0" fmla="*/ 20002 w 78104"/>
                  <a:gd name="connsiteY0" fmla="*/ 0 h 117930"/>
                  <a:gd name="connsiteX1" fmla="*/ 20002 w 78104"/>
                  <a:gd name="connsiteY1" fmla="*/ 43748 h 117930"/>
                  <a:gd name="connsiteX2" fmla="*/ 40957 w 78104"/>
                  <a:gd name="connsiteY2" fmla="*/ 37091 h 117930"/>
                  <a:gd name="connsiteX3" fmla="*/ 60007 w 78104"/>
                  <a:gd name="connsiteY3" fmla="*/ 41846 h 117930"/>
                  <a:gd name="connsiteX4" fmla="*/ 73342 w 78104"/>
                  <a:gd name="connsiteY4" fmla="*/ 56112 h 117930"/>
                  <a:gd name="connsiteX5" fmla="*/ 78105 w 78104"/>
                  <a:gd name="connsiteY5" fmla="*/ 76084 h 117930"/>
                  <a:gd name="connsiteX6" fmla="*/ 66675 w 78104"/>
                  <a:gd name="connsiteY6" fmla="*/ 106518 h 117930"/>
                  <a:gd name="connsiteX7" fmla="*/ 35242 w 78104"/>
                  <a:gd name="connsiteY7" fmla="*/ 117930 h 117930"/>
                  <a:gd name="connsiteX8" fmla="*/ 0 w 78104"/>
                  <a:gd name="connsiteY8" fmla="*/ 111273 h 117930"/>
                  <a:gd name="connsiteX9" fmla="*/ 0 w 78104"/>
                  <a:gd name="connsiteY9" fmla="*/ 0 h 117930"/>
                  <a:gd name="connsiteX10" fmla="*/ 20955 w 78104"/>
                  <a:gd name="connsiteY10" fmla="*/ 0 h 117930"/>
                  <a:gd name="connsiteX11" fmla="*/ 20002 w 78104"/>
                  <a:gd name="connsiteY11" fmla="*/ 100811 h 117930"/>
                  <a:gd name="connsiteX12" fmla="*/ 35242 w 78104"/>
                  <a:gd name="connsiteY12" fmla="*/ 102713 h 117930"/>
                  <a:gd name="connsiteX13" fmla="*/ 50482 w 78104"/>
                  <a:gd name="connsiteY13" fmla="*/ 96056 h 117930"/>
                  <a:gd name="connsiteX14" fmla="*/ 56197 w 78104"/>
                  <a:gd name="connsiteY14" fmla="*/ 77035 h 117930"/>
                  <a:gd name="connsiteX15" fmla="*/ 50482 w 78104"/>
                  <a:gd name="connsiteY15" fmla="*/ 58965 h 117930"/>
                  <a:gd name="connsiteX16" fmla="*/ 35242 w 78104"/>
                  <a:gd name="connsiteY16" fmla="*/ 52308 h 117930"/>
                  <a:gd name="connsiteX17" fmla="*/ 27622 w 78104"/>
                  <a:gd name="connsiteY17" fmla="*/ 54210 h 117930"/>
                  <a:gd name="connsiteX18" fmla="*/ 20002 w 78104"/>
                  <a:gd name="connsiteY18" fmla="*/ 58965 h 117930"/>
                  <a:gd name="connsiteX19" fmla="*/ 20002 w 78104"/>
                  <a:gd name="connsiteY19" fmla="*/ 100811 h 11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8104" h="117930">
                    <a:moveTo>
                      <a:pt x="20002" y="0"/>
                    </a:moveTo>
                    <a:lnTo>
                      <a:pt x="20002" y="43748"/>
                    </a:lnTo>
                    <a:cubicBezTo>
                      <a:pt x="25717" y="38993"/>
                      <a:pt x="33338" y="37091"/>
                      <a:pt x="40957" y="37091"/>
                    </a:cubicBezTo>
                    <a:cubicBezTo>
                      <a:pt x="48577" y="37091"/>
                      <a:pt x="54292" y="38993"/>
                      <a:pt x="60007" y="41846"/>
                    </a:cubicBezTo>
                    <a:cubicBezTo>
                      <a:pt x="65723" y="44699"/>
                      <a:pt x="69532" y="50406"/>
                      <a:pt x="73342" y="56112"/>
                    </a:cubicBezTo>
                    <a:cubicBezTo>
                      <a:pt x="76200" y="61818"/>
                      <a:pt x="78105" y="69427"/>
                      <a:pt x="78105" y="76084"/>
                    </a:cubicBezTo>
                    <a:cubicBezTo>
                      <a:pt x="78105" y="88448"/>
                      <a:pt x="74295" y="98909"/>
                      <a:pt x="66675" y="106518"/>
                    </a:cubicBezTo>
                    <a:cubicBezTo>
                      <a:pt x="59055" y="114126"/>
                      <a:pt x="48577" y="117930"/>
                      <a:pt x="35242" y="117930"/>
                    </a:cubicBezTo>
                    <a:cubicBezTo>
                      <a:pt x="21907" y="117930"/>
                      <a:pt x="11430" y="116028"/>
                      <a:pt x="0" y="111273"/>
                    </a:cubicBezTo>
                    <a:lnTo>
                      <a:pt x="0" y="0"/>
                    </a:lnTo>
                    <a:lnTo>
                      <a:pt x="20955" y="0"/>
                    </a:lnTo>
                    <a:close/>
                    <a:moveTo>
                      <a:pt x="20002" y="100811"/>
                    </a:moveTo>
                    <a:cubicBezTo>
                      <a:pt x="24765" y="102713"/>
                      <a:pt x="29527" y="102713"/>
                      <a:pt x="35242" y="102713"/>
                    </a:cubicBezTo>
                    <a:cubicBezTo>
                      <a:pt x="40957" y="102713"/>
                      <a:pt x="46672" y="100811"/>
                      <a:pt x="50482" y="96056"/>
                    </a:cubicBezTo>
                    <a:cubicBezTo>
                      <a:pt x="54292" y="91301"/>
                      <a:pt x="56197" y="84643"/>
                      <a:pt x="56197" y="77035"/>
                    </a:cubicBezTo>
                    <a:cubicBezTo>
                      <a:pt x="56197" y="69427"/>
                      <a:pt x="54292" y="63720"/>
                      <a:pt x="50482" y="58965"/>
                    </a:cubicBezTo>
                    <a:cubicBezTo>
                      <a:pt x="46672" y="54210"/>
                      <a:pt x="41910" y="52308"/>
                      <a:pt x="35242" y="52308"/>
                    </a:cubicBezTo>
                    <a:cubicBezTo>
                      <a:pt x="28575" y="52308"/>
                      <a:pt x="29527" y="52308"/>
                      <a:pt x="27622" y="54210"/>
                    </a:cubicBezTo>
                    <a:cubicBezTo>
                      <a:pt x="24765" y="55161"/>
                      <a:pt x="22860" y="57063"/>
                      <a:pt x="20002" y="58965"/>
                    </a:cubicBezTo>
                    <a:lnTo>
                      <a:pt x="20002" y="100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4" name="Forma libre 23">
                <a:extLst>
                  <a:ext uri="{FF2B5EF4-FFF2-40B4-BE49-F238E27FC236}">
                    <a16:creationId xmlns:a16="http://schemas.microsoft.com/office/drawing/2014/main" id="{856EF1D4-1A2B-9D4E-829D-6FE3522B78A7}"/>
                  </a:ext>
                </a:extLst>
              </p:cNvPr>
              <p:cNvSpPr/>
              <p:nvPr/>
            </p:nvSpPr>
            <p:spPr>
              <a:xfrm>
                <a:off x="13980292" y="5757779"/>
                <a:ext cx="78104" cy="116979"/>
              </a:xfrm>
              <a:custGeom>
                <a:avLst/>
                <a:gdLst>
                  <a:gd name="connsiteX0" fmla="*/ 57150 w 78104"/>
                  <a:gd name="connsiteY0" fmla="*/ 40895 h 116979"/>
                  <a:gd name="connsiteX1" fmla="*/ 57150 w 78104"/>
                  <a:gd name="connsiteY1" fmla="*/ 0 h 116979"/>
                  <a:gd name="connsiteX2" fmla="*/ 78105 w 78104"/>
                  <a:gd name="connsiteY2" fmla="*/ 0 h 116979"/>
                  <a:gd name="connsiteX3" fmla="*/ 78105 w 78104"/>
                  <a:gd name="connsiteY3" fmla="*/ 116979 h 116979"/>
                  <a:gd name="connsiteX4" fmla="*/ 41910 w 78104"/>
                  <a:gd name="connsiteY4" fmla="*/ 116979 h 116979"/>
                  <a:gd name="connsiteX5" fmla="*/ 11430 w 78104"/>
                  <a:gd name="connsiteY5" fmla="*/ 106518 h 116979"/>
                  <a:gd name="connsiteX6" fmla="*/ 0 w 78104"/>
                  <a:gd name="connsiteY6" fmla="*/ 77035 h 116979"/>
                  <a:gd name="connsiteX7" fmla="*/ 4763 w 78104"/>
                  <a:gd name="connsiteY7" fmla="*/ 57063 h 116979"/>
                  <a:gd name="connsiteX8" fmla="*/ 19050 w 78104"/>
                  <a:gd name="connsiteY8" fmla="*/ 42797 h 116979"/>
                  <a:gd name="connsiteX9" fmla="*/ 39053 w 78104"/>
                  <a:gd name="connsiteY9" fmla="*/ 38042 h 116979"/>
                  <a:gd name="connsiteX10" fmla="*/ 56197 w 78104"/>
                  <a:gd name="connsiteY10" fmla="*/ 40895 h 116979"/>
                  <a:gd name="connsiteX11" fmla="*/ 45720 w 78104"/>
                  <a:gd name="connsiteY11" fmla="*/ 101762 h 116979"/>
                  <a:gd name="connsiteX12" fmla="*/ 56197 w 78104"/>
                  <a:gd name="connsiteY12" fmla="*/ 101762 h 116979"/>
                  <a:gd name="connsiteX13" fmla="*/ 56197 w 78104"/>
                  <a:gd name="connsiteY13" fmla="*/ 56112 h 116979"/>
                  <a:gd name="connsiteX14" fmla="*/ 42862 w 78104"/>
                  <a:gd name="connsiteY14" fmla="*/ 53259 h 116979"/>
                  <a:gd name="connsiteX15" fmla="*/ 26670 w 78104"/>
                  <a:gd name="connsiteY15" fmla="*/ 59916 h 116979"/>
                  <a:gd name="connsiteX16" fmla="*/ 20955 w 78104"/>
                  <a:gd name="connsiteY16" fmla="*/ 77035 h 116979"/>
                  <a:gd name="connsiteX17" fmla="*/ 45720 w 78104"/>
                  <a:gd name="connsiteY17" fmla="*/ 101762 h 116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8104" h="116979">
                    <a:moveTo>
                      <a:pt x="57150" y="40895"/>
                    </a:moveTo>
                    <a:lnTo>
                      <a:pt x="57150" y="0"/>
                    </a:lnTo>
                    <a:lnTo>
                      <a:pt x="78105" y="0"/>
                    </a:lnTo>
                    <a:lnTo>
                      <a:pt x="78105" y="116979"/>
                    </a:lnTo>
                    <a:lnTo>
                      <a:pt x="41910" y="116979"/>
                    </a:lnTo>
                    <a:cubicBezTo>
                      <a:pt x="29528" y="116979"/>
                      <a:pt x="19050" y="113175"/>
                      <a:pt x="11430" y="106518"/>
                    </a:cubicBezTo>
                    <a:cubicBezTo>
                      <a:pt x="3810" y="98909"/>
                      <a:pt x="0" y="89399"/>
                      <a:pt x="0" y="77035"/>
                    </a:cubicBezTo>
                    <a:cubicBezTo>
                      <a:pt x="0" y="64671"/>
                      <a:pt x="1905" y="62769"/>
                      <a:pt x="4763" y="57063"/>
                    </a:cubicBezTo>
                    <a:cubicBezTo>
                      <a:pt x="8572" y="51357"/>
                      <a:pt x="13335" y="46601"/>
                      <a:pt x="19050" y="42797"/>
                    </a:cubicBezTo>
                    <a:cubicBezTo>
                      <a:pt x="24765" y="38993"/>
                      <a:pt x="31433" y="38042"/>
                      <a:pt x="39053" y="38042"/>
                    </a:cubicBezTo>
                    <a:cubicBezTo>
                      <a:pt x="46672" y="38042"/>
                      <a:pt x="50483" y="38993"/>
                      <a:pt x="56197" y="40895"/>
                    </a:cubicBezTo>
                    <a:close/>
                    <a:moveTo>
                      <a:pt x="45720" y="101762"/>
                    </a:moveTo>
                    <a:lnTo>
                      <a:pt x="56197" y="101762"/>
                    </a:lnTo>
                    <a:lnTo>
                      <a:pt x="56197" y="56112"/>
                    </a:lnTo>
                    <a:cubicBezTo>
                      <a:pt x="52387" y="54210"/>
                      <a:pt x="47625" y="53259"/>
                      <a:pt x="42862" y="53259"/>
                    </a:cubicBezTo>
                    <a:cubicBezTo>
                      <a:pt x="36195" y="53259"/>
                      <a:pt x="30480" y="55161"/>
                      <a:pt x="26670" y="59916"/>
                    </a:cubicBezTo>
                    <a:cubicBezTo>
                      <a:pt x="22860" y="64671"/>
                      <a:pt x="20955" y="69427"/>
                      <a:pt x="20955" y="77035"/>
                    </a:cubicBezTo>
                    <a:cubicBezTo>
                      <a:pt x="20955" y="94154"/>
                      <a:pt x="29528" y="101762"/>
                      <a:pt x="45720" y="10176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5" name="Forma libre 24">
                <a:extLst>
                  <a:ext uri="{FF2B5EF4-FFF2-40B4-BE49-F238E27FC236}">
                    <a16:creationId xmlns:a16="http://schemas.microsoft.com/office/drawing/2014/main" id="{1CE45460-ED3E-7405-365D-A442E65517B2}"/>
                  </a:ext>
                </a:extLst>
              </p:cNvPr>
              <p:cNvSpPr/>
              <p:nvPr/>
            </p:nvSpPr>
            <p:spPr>
              <a:xfrm>
                <a:off x="14076494" y="5761583"/>
                <a:ext cx="24764" cy="114126"/>
              </a:xfrm>
              <a:custGeom>
                <a:avLst/>
                <a:gdLst>
                  <a:gd name="connsiteX0" fmla="*/ 12382 w 24764"/>
                  <a:gd name="connsiteY0" fmla="*/ 0 h 114126"/>
                  <a:gd name="connsiteX1" fmla="*/ 20955 w 24764"/>
                  <a:gd name="connsiteY1" fmla="*/ 3804 h 114126"/>
                  <a:gd name="connsiteX2" fmla="*/ 24765 w 24764"/>
                  <a:gd name="connsiteY2" fmla="*/ 12364 h 114126"/>
                  <a:gd name="connsiteX3" fmla="*/ 20955 w 24764"/>
                  <a:gd name="connsiteY3" fmla="*/ 20923 h 114126"/>
                  <a:gd name="connsiteX4" fmla="*/ 12382 w 24764"/>
                  <a:gd name="connsiteY4" fmla="*/ 24727 h 114126"/>
                  <a:gd name="connsiteX5" fmla="*/ 3810 w 24764"/>
                  <a:gd name="connsiteY5" fmla="*/ 20923 h 114126"/>
                  <a:gd name="connsiteX6" fmla="*/ 0 w 24764"/>
                  <a:gd name="connsiteY6" fmla="*/ 12364 h 114126"/>
                  <a:gd name="connsiteX7" fmla="*/ 3810 w 24764"/>
                  <a:gd name="connsiteY7" fmla="*/ 3804 h 114126"/>
                  <a:gd name="connsiteX8" fmla="*/ 12382 w 24764"/>
                  <a:gd name="connsiteY8" fmla="*/ 0 h 114126"/>
                  <a:gd name="connsiteX9" fmla="*/ 22860 w 24764"/>
                  <a:gd name="connsiteY9" fmla="*/ 36140 h 114126"/>
                  <a:gd name="connsiteX10" fmla="*/ 22860 w 24764"/>
                  <a:gd name="connsiteY10" fmla="*/ 114126 h 114126"/>
                  <a:gd name="connsiteX11" fmla="*/ 1905 w 24764"/>
                  <a:gd name="connsiteY11" fmla="*/ 114126 h 114126"/>
                  <a:gd name="connsiteX12" fmla="*/ 1905 w 24764"/>
                  <a:gd name="connsiteY12" fmla="*/ 36140 h 114126"/>
                  <a:gd name="connsiteX13" fmla="*/ 22860 w 24764"/>
                  <a:gd name="connsiteY13" fmla="*/ 36140 h 11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64" h="114126">
                    <a:moveTo>
                      <a:pt x="12382" y="0"/>
                    </a:moveTo>
                    <a:cubicBezTo>
                      <a:pt x="15240" y="0"/>
                      <a:pt x="18097" y="951"/>
                      <a:pt x="20955" y="3804"/>
                    </a:cubicBezTo>
                    <a:cubicBezTo>
                      <a:pt x="22860" y="5706"/>
                      <a:pt x="24765" y="8559"/>
                      <a:pt x="24765" y="12364"/>
                    </a:cubicBezTo>
                    <a:cubicBezTo>
                      <a:pt x="24765" y="16168"/>
                      <a:pt x="23813" y="18070"/>
                      <a:pt x="20955" y="20923"/>
                    </a:cubicBezTo>
                    <a:cubicBezTo>
                      <a:pt x="18097" y="23776"/>
                      <a:pt x="16193" y="24727"/>
                      <a:pt x="12382" y="24727"/>
                    </a:cubicBezTo>
                    <a:cubicBezTo>
                      <a:pt x="8572" y="24727"/>
                      <a:pt x="6668" y="23776"/>
                      <a:pt x="3810" y="20923"/>
                    </a:cubicBezTo>
                    <a:cubicBezTo>
                      <a:pt x="1905" y="19021"/>
                      <a:pt x="0" y="16168"/>
                      <a:pt x="0" y="12364"/>
                    </a:cubicBezTo>
                    <a:cubicBezTo>
                      <a:pt x="0" y="8559"/>
                      <a:pt x="952" y="6657"/>
                      <a:pt x="3810" y="3804"/>
                    </a:cubicBezTo>
                    <a:cubicBezTo>
                      <a:pt x="5715" y="1902"/>
                      <a:pt x="8572" y="0"/>
                      <a:pt x="12382" y="0"/>
                    </a:cubicBezTo>
                    <a:close/>
                    <a:moveTo>
                      <a:pt x="22860" y="36140"/>
                    </a:moveTo>
                    <a:lnTo>
                      <a:pt x="22860" y="114126"/>
                    </a:lnTo>
                    <a:lnTo>
                      <a:pt x="1905" y="114126"/>
                    </a:lnTo>
                    <a:lnTo>
                      <a:pt x="1905" y="36140"/>
                    </a:lnTo>
                    <a:lnTo>
                      <a:pt x="22860" y="3614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6" name="Forma libre 25">
                <a:extLst>
                  <a:ext uri="{FF2B5EF4-FFF2-40B4-BE49-F238E27FC236}">
                    <a16:creationId xmlns:a16="http://schemas.microsoft.com/office/drawing/2014/main" id="{F7E14A28-C5F3-0398-4CA6-B68337DA64B4}"/>
                  </a:ext>
                </a:extLst>
              </p:cNvPr>
              <p:cNvSpPr/>
              <p:nvPr/>
            </p:nvSpPr>
            <p:spPr>
              <a:xfrm>
                <a:off x="14119357" y="5795821"/>
                <a:ext cx="62864" cy="79888"/>
              </a:xfrm>
              <a:custGeom>
                <a:avLst/>
                <a:gdLst>
                  <a:gd name="connsiteX0" fmla="*/ 45720 w 62864"/>
                  <a:gd name="connsiteY0" fmla="*/ 0 h 79888"/>
                  <a:gd name="connsiteX1" fmla="*/ 53340 w 62864"/>
                  <a:gd name="connsiteY1" fmla="*/ 1902 h 79888"/>
                  <a:gd name="connsiteX2" fmla="*/ 62865 w 62864"/>
                  <a:gd name="connsiteY2" fmla="*/ 8559 h 79888"/>
                  <a:gd name="connsiteX3" fmla="*/ 55245 w 62864"/>
                  <a:gd name="connsiteY3" fmla="*/ 26629 h 79888"/>
                  <a:gd name="connsiteX4" fmla="*/ 40957 w 62864"/>
                  <a:gd name="connsiteY4" fmla="*/ 19972 h 79888"/>
                  <a:gd name="connsiteX5" fmla="*/ 31432 w 62864"/>
                  <a:gd name="connsiteY5" fmla="*/ 23776 h 79888"/>
                  <a:gd name="connsiteX6" fmla="*/ 23813 w 62864"/>
                  <a:gd name="connsiteY6" fmla="*/ 33287 h 79888"/>
                  <a:gd name="connsiteX7" fmla="*/ 20955 w 62864"/>
                  <a:gd name="connsiteY7" fmla="*/ 44699 h 79888"/>
                  <a:gd name="connsiteX8" fmla="*/ 20955 w 62864"/>
                  <a:gd name="connsiteY8" fmla="*/ 79888 h 79888"/>
                  <a:gd name="connsiteX9" fmla="*/ 0 w 62864"/>
                  <a:gd name="connsiteY9" fmla="*/ 79888 h 79888"/>
                  <a:gd name="connsiteX10" fmla="*/ 0 w 62864"/>
                  <a:gd name="connsiteY10" fmla="*/ 1902 h 79888"/>
                  <a:gd name="connsiteX11" fmla="*/ 20955 w 62864"/>
                  <a:gd name="connsiteY11" fmla="*/ 1902 h 79888"/>
                  <a:gd name="connsiteX12" fmla="*/ 20955 w 62864"/>
                  <a:gd name="connsiteY12" fmla="*/ 21874 h 79888"/>
                  <a:gd name="connsiteX13" fmla="*/ 20955 w 62864"/>
                  <a:gd name="connsiteY13" fmla="*/ 21874 h 79888"/>
                  <a:gd name="connsiteX14" fmla="*/ 32385 w 62864"/>
                  <a:gd name="connsiteY14" fmla="*/ 5706 h 79888"/>
                  <a:gd name="connsiteX15" fmla="*/ 44768 w 62864"/>
                  <a:gd name="connsiteY15" fmla="*/ 951 h 7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864" h="79888">
                    <a:moveTo>
                      <a:pt x="45720" y="0"/>
                    </a:moveTo>
                    <a:cubicBezTo>
                      <a:pt x="48577" y="0"/>
                      <a:pt x="51435" y="0"/>
                      <a:pt x="53340" y="1902"/>
                    </a:cubicBezTo>
                    <a:cubicBezTo>
                      <a:pt x="55245" y="3804"/>
                      <a:pt x="59055" y="4755"/>
                      <a:pt x="62865" y="8559"/>
                    </a:cubicBezTo>
                    <a:lnTo>
                      <a:pt x="55245" y="26629"/>
                    </a:lnTo>
                    <a:cubicBezTo>
                      <a:pt x="49530" y="21874"/>
                      <a:pt x="44768" y="19972"/>
                      <a:pt x="40957" y="19972"/>
                    </a:cubicBezTo>
                    <a:cubicBezTo>
                      <a:pt x="37147" y="19972"/>
                      <a:pt x="34290" y="20923"/>
                      <a:pt x="31432" y="23776"/>
                    </a:cubicBezTo>
                    <a:cubicBezTo>
                      <a:pt x="28575" y="26629"/>
                      <a:pt x="25718" y="29483"/>
                      <a:pt x="23813" y="33287"/>
                    </a:cubicBezTo>
                    <a:cubicBezTo>
                      <a:pt x="21907" y="37091"/>
                      <a:pt x="20955" y="40895"/>
                      <a:pt x="20955" y="44699"/>
                    </a:cubicBezTo>
                    <a:lnTo>
                      <a:pt x="20955" y="79888"/>
                    </a:lnTo>
                    <a:lnTo>
                      <a:pt x="0" y="79888"/>
                    </a:lnTo>
                    <a:lnTo>
                      <a:pt x="0" y="1902"/>
                    </a:lnTo>
                    <a:lnTo>
                      <a:pt x="20955" y="1902"/>
                    </a:lnTo>
                    <a:lnTo>
                      <a:pt x="20955" y="21874"/>
                    </a:lnTo>
                    <a:lnTo>
                      <a:pt x="20955" y="21874"/>
                    </a:lnTo>
                    <a:cubicBezTo>
                      <a:pt x="24765" y="14266"/>
                      <a:pt x="28575" y="8559"/>
                      <a:pt x="32385" y="5706"/>
                    </a:cubicBezTo>
                    <a:cubicBezTo>
                      <a:pt x="36195" y="1902"/>
                      <a:pt x="40005" y="951"/>
                      <a:pt x="44768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7" name="Forma libre 26">
                <a:extLst>
                  <a:ext uri="{FF2B5EF4-FFF2-40B4-BE49-F238E27FC236}">
                    <a16:creationId xmlns:a16="http://schemas.microsoft.com/office/drawing/2014/main" id="{A1BAEC29-955A-E922-8C84-2E2B9C498326}"/>
                  </a:ext>
                </a:extLst>
              </p:cNvPr>
              <p:cNvSpPr/>
              <p:nvPr/>
            </p:nvSpPr>
            <p:spPr>
              <a:xfrm>
                <a:off x="14186032" y="5794870"/>
                <a:ext cx="76200" cy="81790"/>
              </a:xfrm>
              <a:custGeom>
                <a:avLst/>
                <a:gdLst>
                  <a:gd name="connsiteX0" fmla="*/ 38100 w 76200"/>
                  <a:gd name="connsiteY0" fmla="*/ 951 h 81790"/>
                  <a:gd name="connsiteX1" fmla="*/ 65722 w 76200"/>
                  <a:gd name="connsiteY1" fmla="*/ 12364 h 81790"/>
                  <a:gd name="connsiteX2" fmla="*/ 76200 w 76200"/>
                  <a:gd name="connsiteY2" fmla="*/ 42797 h 81790"/>
                  <a:gd name="connsiteX3" fmla="*/ 76200 w 76200"/>
                  <a:gd name="connsiteY3" fmla="*/ 45650 h 81790"/>
                  <a:gd name="connsiteX4" fmla="*/ 20955 w 76200"/>
                  <a:gd name="connsiteY4" fmla="*/ 45650 h 81790"/>
                  <a:gd name="connsiteX5" fmla="*/ 28575 w 76200"/>
                  <a:gd name="connsiteY5" fmla="*/ 61818 h 81790"/>
                  <a:gd name="connsiteX6" fmla="*/ 46672 w 76200"/>
                  <a:gd name="connsiteY6" fmla="*/ 67525 h 81790"/>
                  <a:gd name="connsiteX7" fmla="*/ 60960 w 76200"/>
                  <a:gd name="connsiteY7" fmla="*/ 64671 h 81790"/>
                  <a:gd name="connsiteX8" fmla="*/ 75247 w 76200"/>
                  <a:gd name="connsiteY8" fmla="*/ 57063 h 81790"/>
                  <a:gd name="connsiteX9" fmla="*/ 75247 w 76200"/>
                  <a:gd name="connsiteY9" fmla="*/ 72280 h 81790"/>
                  <a:gd name="connsiteX10" fmla="*/ 41910 w 76200"/>
                  <a:gd name="connsiteY10" fmla="*/ 81790 h 81790"/>
                  <a:gd name="connsiteX11" fmla="*/ 11430 w 76200"/>
                  <a:gd name="connsiteY11" fmla="*/ 70378 h 81790"/>
                  <a:gd name="connsiteX12" fmla="*/ 0 w 76200"/>
                  <a:gd name="connsiteY12" fmla="*/ 40895 h 81790"/>
                  <a:gd name="connsiteX13" fmla="*/ 10477 w 76200"/>
                  <a:gd name="connsiteY13" fmla="*/ 11413 h 81790"/>
                  <a:gd name="connsiteX14" fmla="*/ 39052 w 76200"/>
                  <a:gd name="connsiteY14" fmla="*/ 0 h 81790"/>
                  <a:gd name="connsiteX15" fmla="*/ 56197 w 76200"/>
                  <a:gd name="connsiteY15" fmla="*/ 33287 h 81790"/>
                  <a:gd name="connsiteX16" fmla="*/ 51435 w 76200"/>
                  <a:gd name="connsiteY16" fmla="*/ 19972 h 81790"/>
                  <a:gd name="connsiteX17" fmla="*/ 39052 w 76200"/>
                  <a:gd name="connsiteY17" fmla="*/ 15217 h 81790"/>
                  <a:gd name="connsiteX18" fmla="*/ 26670 w 76200"/>
                  <a:gd name="connsiteY18" fmla="*/ 19972 h 81790"/>
                  <a:gd name="connsiteX19" fmla="*/ 20955 w 76200"/>
                  <a:gd name="connsiteY19" fmla="*/ 33287 h 81790"/>
                  <a:gd name="connsiteX20" fmla="*/ 56197 w 76200"/>
                  <a:gd name="connsiteY20" fmla="*/ 33287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6200" h="81790">
                    <a:moveTo>
                      <a:pt x="38100" y="951"/>
                    </a:moveTo>
                    <a:cubicBezTo>
                      <a:pt x="49530" y="951"/>
                      <a:pt x="59055" y="4755"/>
                      <a:pt x="65722" y="12364"/>
                    </a:cubicBezTo>
                    <a:cubicBezTo>
                      <a:pt x="72390" y="19972"/>
                      <a:pt x="76200" y="29483"/>
                      <a:pt x="76200" y="42797"/>
                    </a:cubicBezTo>
                    <a:lnTo>
                      <a:pt x="76200" y="45650"/>
                    </a:lnTo>
                    <a:lnTo>
                      <a:pt x="20955" y="45650"/>
                    </a:lnTo>
                    <a:cubicBezTo>
                      <a:pt x="20955" y="52308"/>
                      <a:pt x="24765" y="58014"/>
                      <a:pt x="28575" y="61818"/>
                    </a:cubicBezTo>
                    <a:cubicBezTo>
                      <a:pt x="32385" y="65622"/>
                      <a:pt x="39052" y="67525"/>
                      <a:pt x="46672" y="67525"/>
                    </a:cubicBezTo>
                    <a:cubicBezTo>
                      <a:pt x="54293" y="67525"/>
                      <a:pt x="56197" y="67525"/>
                      <a:pt x="60960" y="64671"/>
                    </a:cubicBezTo>
                    <a:cubicBezTo>
                      <a:pt x="65722" y="62769"/>
                      <a:pt x="70485" y="59916"/>
                      <a:pt x="75247" y="57063"/>
                    </a:cubicBezTo>
                    <a:lnTo>
                      <a:pt x="75247" y="72280"/>
                    </a:lnTo>
                    <a:cubicBezTo>
                      <a:pt x="65722" y="78937"/>
                      <a:pt x="55245" y="81790"/>
                      <a:pt x="41910" y="81790"/>
                    </a:cubicBezTo>
                    <a:cubicBezTo>
                      <a:pt x="28575" y="81790"/>
                      <a:pt x="19050" y="77986"/>
                      <a:pt x="11430" y="70378"/>
                    </a:cubicBezTo>
                    <a:cubicBezTo>
                      <a:pt x="3810" y="62769"/>
                      <a:pt x="0" y="53259"/>
                      <a:pt x="0" y="40895"/>
                    </a:cubicBezTo>
                    <a:cubicBezTo>
                      <a:pt x="0" y="28532"/>
                      <a:pt x="3810" y="19021"/>
                      <a:pt x="10477" y="11413"/>
                    </a:cubicBezTo>
                    <a:cubicBezTo>
                      <a:pt x="18097" y="3804"/>
                      <a:pt x="26670" y="0"/>
                      <a:pt x="39052" y="0"/>
                    </a:cubicBezTo>
                    <a:close/>
                    <a:moveTo>
                      <a:pt x="56197" y="33287"/>
                    </a:moveTo>
                    <a:cubicBezTo>
                      <a:pt x="56197" y="27580"/>
                      <a:pt x="54293" y="22825"/>
                      <a:pt x="51435" y="19972"/>
                    </a:cubicBezTo>
                    <a:cubicBezTo>
                      <a:pt x="48577" y="17119"/>
                      <a:pt x="44768" y="15217"/>
                      <a:pt x="39052" y="15217"/>
                    </a:cubicBezTo>
                    <a:cubicBezTo>
                      <a:pt x="33338" y="15217"/>
                      <a:pt x="29527" y="17119"/>
                      <a:pt x="26670" y="19972"/>
                    </a:cubicBezTo>
                    <a:cubicBezTo>
                      <a:pt x="23813" y="22825"/>
                      <a:pt x="21907" y="27580"/>
                      <a:pt x="20955" y="33287"/>
                    </a:cubicBezTo>
                    <a:lnTo>
                      <a:pt x="56197" y="3328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8" name="Forma libre 27">
                <a:extLst>
                  <a:ext uri="{FF2B5EF4-FFF2-40B4-BE49-F238E27FC236}">
                    <a16:creationId xmlns:a16="http://schemas.microsoft.com/office/drawing/2014/main" id="{D5D16755-3D30-0B22-AD47-1AD288C26DE3}"/>
                  </a:ext>
                </a:extLst>
              </p:cNvPr>
              <p:cNvSpPr/>
              <p:nvPr/>
            </p:nvSpPr>
            <p:spPr>
              <a:xfrm>
                <a:off x="14274614" y="5795821"/>
                <a:ext cx="66675" cy="81790"/>
              </a:xfrm>
              <a:custGeom>
                <a:avLst/>
                <a:gdLst>
                  <a:gd name="connsiteX0" fmla="*/ 40005 w 66675"/>
                  <a:gd name="connsiteY0" fmla="*/ 0 h 81790"/>
                  <a:gd name="connsiteX1" fmla="*/ 64770 w 66675"/>
                  <a:gd name="connsiteY1" fmla="*/ 5706 h 81790"/>
                  <a:gd name="connsiteX2" fmla="*/ 64770 w 66675"/>
                  <a:gd name="connsiteY2" fmla="*/ 22825 h 81790"/>
                  <a:gd name="connsiteX3" fmla="*/ 43815 w 66675"/>
                  <a:gd name="connsiteY3" fmla="*/ 16168 h 81790"/>
                  <a:gd name="connsiteX4" fmla="*/ 26670 w 66675"/>
                  <a:gd name="connsiteY4" fmla="*/ 22825 h 81790"/>
                  <a:gd name="connsiteX5" fmla="*/ 20002 w 66675"/>
                  <a:gd name="connsiteY5" fmla="*/ 40895 h 81790"/>
                  <a:gd name="connsiteX6" fmla="*/ 26670 w 66675"/>
                  <a:gd name="connsiteY6" fmla="*/ 58965 h 81790"/>
                  <a:gd name="connsiteX7" fmla="*/ 44767 w 66675"/>
                  <a:gd name="connsiteY7" fmla="*/ 65622 h 81790"/>
                  <a:gd name="connsiteX8" fmla="*/ 66675 w 66675"/>
                  <a:gd name="connsiteY8" fmla="*/ 59916 h 81790"/>
                  <a:gd name="connsiteX9" fmla="*/ 66675 w 66675"/>
                  <a:gd name="connsiteY9" fmla="*/ 77035 h 81790"/>
                  <a:gd name="connsiteX10" fmla="*/ 41910 w 66675"/>
                  <a:gd name="connsiteY10" fmla="*/ 81790 h 81790"/>
                  <a:gd name="connsiteX11" fmla="*/ 11430 w 66675"/>
                  <a:gd name="connsiteY11" fmla="*/ 71329 h 81790"/>
                  <a:gd name="connsiteX12" fmla="*/ 0 w 66675"/>
                  <a:gd name="connsiteY12" fmla="*/ 42797 h 81790"/>
                  <a:gd name="connsiteX13" fmla="*/ 11430 w 66675"/>
                  <a:gd name="connsiteY13" fmla="*/ 12364 h 81790"/>
                  <a:gd name="connsiteX14" fmla="*/ 41910 w 66675"/>
                  <a:gd name="connsiteY14" fmla="*/ 951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6675" h="81790">
                    <a:moveTo>
                      <a:pt x="40005" y="0"/>
                    </a:moveTo>
                    <a:cubicBezTo>
                      <a:pt x="49530" y="0"/>
                      <a:pt x="57150" y="1902"/>
                      <a:pt x="64770" y="5706"/>
                    </a:cubicBezTo>
                    <a:lnTo>
                      <a:pt x="64770" y="22825"/>
                    </a:lnTo>
                    <a:cubicBezTo>
                      <a:pt x="57150" y="19021"/>
                      <a:pt x="50483" y="16168"/>
                      <a:pt x="43815" y="16168"/>
                    </a:cubicBezTo>
                    <a:cubicBezTo>
                      <a:pt x="37148" y="16168"/>
                      <a:pt x="31433" y="18070"/>
                      <a:pt x="26670" y="22825"/>
                    </a:cubicBezTo>
                    <a:cubicBezTo>
                      <a:pt x="21907" y="27580"/>
                      <a:pt x="20002" y="33287"/>
                      <a:pt x="20002" y="40895"/>
                    </a:cubicBezTo>
                    <a:cubicBezTo>
                      <a:pt x="20002" y="48504"/>
                      <a:pt x="21907" y="54210"/>
                      <a:pt x="26670" y="58965"/>
                    </a:cubicBezTo>
                    <a:cubicBezTo>
                      <a:pt x="31433" y="63720"/>
                      <a:pt x="37148" y="65622"/>
                      <a:pt x="44767" y="65622"/>
                    </a:cubicBezTo>
                    <a:cubicBezTo>
                      <a:pt x="52388" y="65622"/>
                      <a:pt x="57150" y="63720"/>
                      <a:pt x="66675" y="59916"/>
                    </a:cubicBezTo>
                    <a:lnTo>
                      <a:pt x="66675" y="77035"/>
                    </a:lnTo>
                    <a:cubicBezTo>
                      <a:pt x="58102" y="79888"/>
                      <a:pt x="50483" y="81790"/>
                      <a:pt x="41910" y="81790"/>
                    </a:cubicBezTo>
                    <a:cubicBezTo>
                      <a:pt x="29527" y="81790"/>
                      <a:pt x="19050" y="77986"/>
                      <a:pt x="11430" y="71329"/>
                    </a:cubicBezTo>
                    <a:cubicBezTo>
                      <a:pt x="3810" y="63720"/>
                      <a:pt x="0" y="54210"/>
                      <a:pt x="0" y="42797"/>
                    </a:cubicBezTo>
                    <a:cubicBezTo>
                      <a:pt x="0" y="31385"/>
                      <a:pt x="3810" y="19972"/>
                      <a:pt x="11430" y="12364"/>
                    </a:cubicBezTo>
                    <a:cubicBezTo>
                      <a:pt x="19050" y="4755"/>
                      <a:pt x="29527" y="951"/>
                      <a:pt x="41910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9" name="Forma libre 28">
                <a:extLst>
                  <a:ext uri="{FF2B5EF4-FFF2-40B4-BE49-F238E27FC236}">
                    <a16:creationId xmlns:a16="http://schemas.microsoft.com/office/drawing/2014/main" id="{C8D46480-735C-658A-7047-8475EF625D53}"/>
                  </a:ext>
                </a:extLst>
              </p:cNvPr>
              <p:cNvSpPr/>
              <p:nvPr/>
            </p:nvSpPr>
            <p:spPr>
              <a:xfrm>
                <a:off x="14353672" y="5795821"/>
                <a:ext cx="66675" cy="81790"/>
              </a:xfrm>
              <a:custGeom>
                <a:avLst/>
                <a:gdLst>
                  <a:gd name="connsiteX0" fmla="*/ 40005 w 66675"/>
                  <a:gd name="connsiteY0" fmla="*/ 0 h 81790"/>
                  <a:gd name="connsiteX1" fmla="*/ 64770 w 66675"/>
                  <a:gd name="connsiteY1" fmla="*/ 5706 h 81790"/>
                  <a:gd name="connsiteX2" fmla="*/ 64770 w 66675"/>
                  <a:gd name="connsiteY2" fmla="*/ 22825 h 81790"/>
                  <a:gd name="connsiteX3" fmla="*/ 43815 w 66675"/>
                  <a:gd name="connsiteY3" fmla="*/ 16168 h 81790"/>
                  <a:gd name="connsiteX4" fmla="*/ 26670 w 66675"/>
                  <a:gd name="connsiteY4" fmla="*/ 22825 h 81790"/>
                  <a:gd name="connsiteX5" fmla="*/ 20002 w 66675"/>
                  <a:gd name="connsiteY5" fmla="*/ 40895 h 81790"/>
                  <a:gd name="connsiteX6" fmla="*/ 26670 w 66675"/>
                  <a:gd name="connsiteY6" fmla="*/ 58965 h 81790"/>
                  <a:gd name="connsiteX7" fmla="*/ 44767 w 66675"/>
                  <a:gd name="connsiteY7" fmla="*/ 65622 h 81790"/>
                  <a:gd name="connsiteX8" fmla="*/ 66675 w 66675"/>
                  <a:gd name="connsiteY8" fmla="*/ 59916 h 81790"/>
                  <a:gd name="connsiteX9" fmla="*/ 66675 w 66675"/>
                  <a:gd name="connsiteY9" fmla="*/ 77035 h 81790"/>
                  <a:gd name="connsiteX10" fmla="*/ 41910 w 66675"/>
                  <a:gd name="connsiteY10" fmla="*/ 81790 h 81790"/>
                  <a:gd name="connsiteX11" fmla="*/ 11430 w 66675"/>
                  <a:gd name="connsiteY11" fmla="*/ 71329 h 81790"/>
                  <a:gd name="connsiteX12" fmla="*/ 0 w 66675"/>
                  <a:gd name="connsiteY12" fmla="*/ 42797 h 81790"/>
                  <a:gd name="connsiteX13" fmla="*/ 11430 w 66675"/>
                  <a:gd name="connsiteY13" fmla="*/ 12364 h 81790"/>
                  <a:gd name="connsiteX14" fmla="*/ 41910 w 66675"/>
                  <a:gd name="connsiteY14" fmla="*/ 951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6675" h="81790">
                    <a:moveTo>
                      <a:pt x="40005" y="0"/>
                    </a:moveTo>
                    <a:cubicBezTo>
                      <a:pt x="49530" y="0"/>
                      <a:pt x="57150" y="1902"/>
                      <a:pt x="64770" y="5706"/>
                    </a:cubicBezTo>
                    <a:lnTo>
                      <a:pt x="64770" y="22825"/>
                    </a:lnTo>
                    <a:cubicBezTo>
                      <a:pt x="57150" y="19021"/>
                      <a:pt x="50482" y="16168"/>
                      <a:pt x="43815" y="16168"/>
                    </a:cubicBezTo>
                    <a:cubicBezTo>
                      <a:pt x="37147" y="16168"/>
                      <a:pt x="31432" y="18070"/>
                      <a:pt x="26670" y="22825"/>
                    </a:cubicBezTo>
                    <a:cubicBezTo>
                      <a:pt x="21907" y="27580"/>
                      <a:pt x="20002" y="33287"/>
                      <a:pt x="20002" y="40895"/>
                    </a:cubicBezTo>
                    <a:cubicBezTo>
                      <a:pt x="20002" y="48504"/>
                      <a:pt x="21907" y="54210"/>
                      <a:pt x="26670" y="58965"/>
                    </a:cubicBezTo>
                    <a:cubicBezTo>
                      <a:pt x="31432" y="63720"/>
                      <a:pt x="37147" y="65622"/>
                      <a:pt x="44767" y="65622"/>
                    </a:cubicBezTo>
                    <a:cubicBezTo>
                      <a:pt x="52388" y="65622"/>
                      <a:pt x="57150" y="63720"/>
                      <a:pt x="66675" y="59916"/>
                    </a:cubicBezTo>
                    <a:lnTo>
                      <a:pt x="66675" y="77035"/>
                    </a:lnTo>
                    <a:cubicBezTo>
                      <a:pt x="58102" y="79888"/>
                      <a:pt x="50482" y="81790"/>
                      <a:pt x="41910" y="81790"/>
                    </a:cubicBezTo>
                    <a:cubicBezTo>
                      <a:pt x="29527" y="81790"/>
                      <a:pt x="19050" y="77986"/>
                      <a:pt x="11430" y="71329"/>
                    </a:cubicBezTo>
                    <a:cubicBezTo>
                      <a:pt x="3810" y="63720"/>
                      <a:pt x="0" y="54210"/>
                      <a:pt x="0" y="42797"/>
                    </a:cubicBezTo>
                    <a:cubicBezTo>
                      <a:pt x="0" y="31385"/>
                      <a:pt x="3810" y="19972"/>
                      <a:pt x="11430" y="12364"/>
                    </a:cubicBezTo>
                    <a:cubicBezTo>
                      <a:pt x="19050" y="4755"/>
                      <a:pt x="29527" y="951"/>
                      <a:pt x="41910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0" name="Forma libre 29">
                <a:extLst>
                  <a:ext uri="{FF2B5EF4-FFF2-40B4-BE49-F238E27FC236}">
                    <a16:creationId xmlns:a16="http://schemas.microsoft.com/office/drawing/2014/main" id="{D019FA6C-8D2C-C867-1CC4-429604117837}"/>
                  </a:ext>
                </a:extLst>
              </p:cNvPr>
              <p:cNvSpPr/>
              <p:nvPr/>
            </p:nvSpPr>
            <p:spPr>
              <a:xfrm>
                <a:off x="14434634" y="5761583"/>
                <a:ext cx="24764" cy="114126"/>
              </a:xfrm>
              <a:custGeom>
                <a:avLst/>
                <a:gdLst>
                  <a:gd name="connsiteX0" fmla="*/ 12382 w 24764"/>
                  <a:gd name="connsiteY0" fmla="*/ 0 h 114126"/>
                  <a:gd name="connsiteX1" fmla="*/ 20955 w 24764"/>
                  <a:gd name="connsiteY1" fmla="*/ 3804 h 114126"/>
                  <a:gd name="connsiteX2" fmla="*/ 24765 w 24764"/>
                  <a:gd name="connsiteY2" fmla="*/ 12364 h 114126"/>
                  <a:gd name="connsiteX3" fmla="*/ 20955 w 24764"/>
                  <a:gd name="connsiteY3" fmla="*/ 20923 h 114126"/>
                  <a:gd name="connsiteX4" fmla="*/ 12382 w 24764"/>
                  <a:gd name="connsiteY4" fmla="*/ 24727 h 114126"/>
                  <a:gd name="connsiteX5" fmla="*/ 3810 w 24764"/>
                  <a:gd name="connsiteY5" fmla="*/ 20923 h 114126"/>
                  <a:gd name="connsiteX6" fmla="*/ 0 w 24764"/>
                  <a:gd name="connsiteY6" fmla="*/ 12364 h 114126"/>
                  <a:gd name="connsiteX7" fmla="*/ 3810 w 24764"/>
                  <a:gd name="connsiteY7" fmla="*/ 3804 h 114126"/>
                  <a:gd name="connsiteX8" fmla="*/ 12382 w 24764"/>
                  <a:gd name="connsiteY8" fmla="*/ 0 h 114126"/>
                  <a:gd name="connsiteX9" fmla="*/ 21907 w 24764"/>
                  <a:gd name="connsiteY9" fmla="*/ 36140 h 114126"/>
                  <a:gd name="connsiteX10" fmla="*/ 21907 w 24764"/>
                  <a:gd name="connsiteY10" fmla="*/ 114126 h 114126"/>
                  <a:gd name="connsiteX11" fmla="*/ 952 w 24764"/>
                  <a:gd name="connsiteY11" fmla="*/ 114126 h 114126"/>
                  <a:gd name="connsiteX12" fmla="*/ 952 w 24764"/>
                  <a:gd name="connsiteY12" fmla="*/ 36140 h 114126"/>
                  <a:gd name="connsiteX13" fmla="*/ 21907 w 24764"/>
                  <a:gd name="connsiteY13" fmla="*/ 36140 h 11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64" h="114126">
                    <a:moveTo>
                      <a:pt x="12382" y="0"/>
                    </a:moveTo>
                    <a:cubicBezTo>
                      <a:pt x="15240" y="0"/>
                      <a:pt x="18097" y="951"/>
                      <a:pt x="20955" y="3804"/>
                    </a:cubicBezTo>
                    <a:cubicBezTo>
                      <a:pt x="22860" y="5706"/>
                      <a:pt x="24765" y="8559"/>
                      <a:pt x="24765" y="12364"/>
                    </a:cubicBezTo>
                    <a:cubicBezTo>
                      <a:pt x="24765" y="16168"/>
                      <a:pt x="23813" y="18070"/>
                      <a:pt x="20955" y="20923"/>
                    </a:cubicBezTo>
                    <a:cubicBezTo>
                      <a:pt x="18097" y="23776"/>
                      <a:pt x="16192" y="24727"/>
                      <a:pt x="12382" y="24727"/>
                    </a:cubicBezTo>
                    <a:cubicBezTo>
                      <a:pt x="8572" y="24727"/>
                      <a:pt x="6667" y="23776"/>
                      <a:pt x="3810" y="20923"/>
                    </a:cubicBezTo>
                    <a:cubicBezTo>
                      <a:pt x="1905" y="19021"/>
                      <a:pt x="0" y="16168"/>
                      <a:pt x="0" y="12364"/>
                    </a:cubicBezTo>
                    <a:cubicBezTo>
                      <a:pt x="0" y="8559"/>
                      <a:pt x="952" y="6657"/>
                      <a:pt x="3810" y="3804"/>
                    </a:cubicBezTo>
                    <a:cubicBezTo>
                      <a:pt x="5715" y="1902"/>
                      <a:pt x="8572" y="0"/>
                      <a:pt x="12382" y="0"/>
                    </a:cubicBezTo>
                    <a:close/>
                    <a:moveTo>
                      <a:pt x="21907" y="36140"/>
                    </a:moveTo>
                    <a:lnTo>
                      <a:pt x="21907" y="114126"/>
                    </a:lnTo>
                    <a:lnTo>
                      <a:pt x="952" y="114126"/>
                    </a:lnTo>
                    <a:lnTo>
                      <a:pt x="952" y="36140"/>
                    </a:lnTo>
                    <a:lnTo>
                      <a:pt x="21907" y="3614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1" name="Forma libre 30">
                <a:extLst>
                  <a:ext uri="{FF2B5EF4-FFF2-40B4-BE49-F238E27FC236}">
                    <a16:creationId xmlns:a16="http://schemas.microsoft.com/office/drawing/2014/main" id="{E8043490-8F20-8C1F-127F-62A3D8081D84}"/>
                  </a:ext>
                </a:extLst>
              </p:cNvPr>
              <p:cNvSpPr/>
              <p:nvPr/>
            </p:nvSpPr>
            <p:spPr>
              <a:xfrm>
                <a:off x="14474639" y="5761583"/>
                <a:ext cx="84772" cy="115077"/>
              </a:xfrm>
              <a:custGeom>
                <a:avLst/>
                <a:gdLst>
                  <a:gd name="connsiteX0" fmla="*/ 41910 w 84772"/>
                  <a:gd name="connsiteY0" fmla="*/ 34238 h 115077"/>
                  <a:gd name="connsiteX1" fmla="*/ 63817 w 84772"/>
                  <a:gd name="connsiteY1" fmla="*/ 38993 h 115077"/>
                  <a:gd name="connsiteX2" fmla="*/ 79058 w 84772"/>
                  <a:gd name="connsiteY2" fmla="*/ 53259 h 115077"/>
                  <a:gd name="connsiteX3" fmla="*/ 84773 w 84772"/>
                  <a:gd name="connsiteY3" fmla="*/ 74182 h 115077"/>
                  <a:gd name="connsiteX4" fmla="*/ 80010 w 84772"/>
                  <a:gd name="connsiteY4" fmla="*/ 95105 h 115077"/>
                  <a:gd name="connsiteX5" fmla="*/ 64770 w 84772"/>
                  <a:gd name="connsiteY5" fmla="*/ 109371 h 115077"/>
                  <a:gd name="connsiteX6" fmla="*/ 41910 w 84772"/>
                  <a:gd name="connsiteY6" fmla="*/ 115077 h 115077"/>
                  <a:gd name="connsiteX7" fmla="*/ 20002 w 84772"/>
                  <a:gd name="connsiteY7" fmla="*/ 109371 h 115077"/>
                  <a:gd name="connsiteX8" fmla="*/ 4763 w 84772"/>
                  <a:gd name="connsiteY8" fmla="*/ 95105 h 115077"/>
                  <a:gd name="connsiteX9" fmla="*/ 0 w 84772"/>
                  <a:gd name="connsiteY9" fmla="*/ 74182 h 115077"/>
                  <a:gd name="connsiteX10" fmla="*/ 5715 w 84772"/>
                  <a:gd name="connsiteY10" fmla="*/ 53259 h 115077"/>
                  <a:gd name="connsiteX11" fmla="*/ 20955 w 84772"/>
                  <a:gd name="connsiteY11" fmla="*/ 38993 h 115077"/>
                  <a:gd name="connsiteX12" fmla="*/ 42863 w 84772"/>
                  <a:gd name="connsiteY12" fmla="*/ 34238 h 115077"/>
                  <a:gd name="connsiteX13" fmla="*/ 20955 w 84772"/>
                  <a:gd name="connsiteY13" fmla="*/ 74182 h 115077"/>
                  <a:gd name="connsiteX14" fmla="*/ 26670 w 84772"/>
                  <a:gd name="connsiteY14" fmla="*/ 93203 h 115077"/>
                  <a:gd name="connsiteX15" fmla="*/ 41910 w 84772"/>
                  <a:gd name="connsiteY15" fmla="*/ 99860 h 115077"/>
                  <a:gd name="connsiteX16" fmla="*/ 58102 w 84772"/>
                  <a:gd name="connsiteY16" fmla="*/ 93203 h 115077"/>
                  <a:gd name="connsiteX17" fmla="*/ 63817 w 84772"/>
                  <a:gd name="connsiteY17" fmla="*/ 74182 h 115077"/>
                  <a:gd name="connsiteX18" fmla="*/ 58102 w 84772"/>
                  <a:gd name="connsiteY18" fmla="*/ 56112 h 115077"/>
                  <a:gd name="connsiteX19" fmla="*/ 41910 w 84772"/>
                  <a:gd name="connsiteY19" fmla="*/ 49455 h 115077"/>
                  <a:gd name="connsiteX20" fmla="*/ 26670 w 84772"/>
                  <a:gd name="connsiteY20" fmla="*/ 56112 h 115077"/>
                  <a:gd name="connsiteX21" fmla="*/ 20955 w 84772"/>
                  <a:gd name="connsiteY21" fmla="*/ 74182 h 115077"/>
                  <a:gd name="connsiteX22" fmla="*/ 66675 w 84772"/>
                  <a:gd name="connsiteY22" fmla="*/ 0 h 115077"/>
                  <a:gd name="connsiteX23" fmla="*/ 42863 w 84772"/>
                  <a:gd name="connsiteY23" fmla="*/ 24727 h 115077"/>
                  <a:gd name="connsiteX24" fmla="*/ 31433 w 84772"/>
                  <a:gd name="connsiteY24" fmla="*/ 24727 h 115077"/>
                  <a:gd name="connsiteX25" fmla="*/ 43815 w 84772"/>
                  <a:gd name="connsiteY25" fmla="*/ 0 h 115077"/>
                  <a:gd name="connsiteX26" fmla="*/ 66675 w 84772"/>
                  <a:gd name="connsiteY26" fmla="*/ 0 h 115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84772" h="115077">
                    <a:moveTo>
                      <a:pt x="41910" y="34238"/>
                    </a:moveTo>
                    <a:cubicBezTo>
                      <a:pt x="50483" y="34238"/>
                      <a:pt x="57150" y="36140"/>
                      <a:pt x="63817" y="38993"/>
                    </a:cubicBezTo>
                    <a:cubicBezTo>
                      <a:pt x="70485" y="41846"/>
                      <a:pt x="75248" y="47553"/>
                      <a:pt x="79058" y="53259"/>
                    </a:cubicBezTo>
                    <a:cubicBezTo>
                      <a:pt x="82867" y="58965"/>
                      <a:pt x="84773" y="66574"/>
                      <a:pt x="84773" y="74182"/>
                    </a:cubicBezTo>
                    <a:cubicBezTo>
                      <a:pt x="84773" y="81790"/>
                      <a:pt x="82867" y="89399"/>
                      <a:pt x="80010" y="95105"/>
                    </a:cubicBezTo>
                    <a:cubicBezTo>
                      <a:pt x="76200" y="100811"/>
                      <a:pt x="71438" y="105567"/>
                      <a:pt x="64770" y="109371"/>
                    </a:cubicBezTo>
                    <a:cubicBezTo>
                      <a:pt x="58102" y="113175"/>
                      <a:pt x="50483" y="115077"/>
                      <a:pt x="41910" y="115077"/>
                    </a:cubicBezTo>
                    <a:cubicBezTo>
                      <a:pt x="33338" y="115077"/>
                      <a:pt x="26670" y="113175"/>
                      <a:pt x="20002" y="109371"/>
                    </a:cubicBezTo>
                    <a:cubicBezTo>
                      <a:pt x="13335" y="105567"/>
                      <a:pt x="8573" y="100811"/>
                      <a:pt x="4763" y="95105"/>
                    </a:cubicBezTo>
                    <a:cubicBezTo>
                      <a:pt x="952" y="89399"/>
                      <a:pt x="0" y="81790"/>
                      <a:pt x="0" y="74182"/>
                    </a:cubicBezTo>
                    <a:cubicBezTo>
                      <a:pt x="0" y="66574"/>
                      <a:pt x="1905" y="58965"/>
                      <a:pt x="5715" y="53259"/>
                    </a:cubicBezTo>
                    <a:cubicBezTo>
                      <a:pt x="9525" y="47553"/>
                      <a:pt x="14288" y="42797"/>
                      <a:pt x="20955" y="38993"/>
                    </a:cubicBezTo>
                    <a:cubicBezTo>
                      <a:pt x="27623" y="35189"/>
                      <a:pt x="35242" y="34238"/>
                      <a:pt x="42863" y="34238"/>
                    </a:cubicBezTo>
                    <a:close/>
                    <a:moveTo>
                      <a:pt x="20955" y="74182"/>
                    </a:moveTo>
                    <a:cubicBezTo>
                      <a:pt x="20955" y="81790"/>
                      <a:pt x="22860" y="88448"/>
                      <a:pt x="26670" y="93203"/>
                    </a:cubicBezTo>
                    <a:cubicBezTo>
                      <a:pt x="30480" y="97958"/>
                      <a:pt x="35242" y="99860"/>
                      <a:pt x="41910" y="99860"/>
                    </a:cubicBezTo>
                    <a:cubicBezTo>
                      <a:pt x="48577" y="99860"/>
                      <a:pt x="54292" y="97958"/>
                      <a:pt x="58102" y="93203"/>
                    </a:cubicBezTo>
                    <a:cubicBezTo>
                      <a:pt x="61913" y="88448"/>
                      <a:pt x="63817" y="82741"/>
                      <a:pt x="63817" y="74182"/>
                    </a:cubicBezTo>
                    <a:cubicBezTo>
                      <a:pt x="63817" y="65622"/>
                      <a:pt x="61913" y="59916"/>
                      <a:pt x="58102" y="56112"/>
                    </a:cubicBezTo>
                    <a:cubicBezTo>
                      <a:pt x="54292" y="52308"/>
                      <a:pt x="48577" y="49455"/>
                      <a:pt x="41910" y="49455"/>
                    </a:cubicBezTo>
                    <a:cubicBezTo>
                      <a:pt x="35242" y="49455"/>
                      <a:pt x="30480" y="51357"/>
                      <a:pt x="26670" y="56112"/>
                    </a:cubicBezTo>
                    <a:cubicBezTo>
                      <a:pt x="22860" y="60867"/>
                      <a:pt x="20955" y="66574"/>
                      <a:pt x="20955" y="74182"/>
                    </a:cubicBezTo>
                    <a:close/>
                    <a:moveTo>
                      <a:pt x="66675" y="0"/>
                    </a:moveTo>
                    <a:lnTo>
                      <a:pt x="42863" y="24727"/>
                    </a:lnTo>
                    <a:lnTo>
                      <a:pt x="31433" y="24727"/>
                    </a:lnTo>
                    <a:lnTo>
                      <a:pt x="43815" y="0"/>
                    </a:lnTo>
                    <a:lnTo>
                      <a:pt x="66675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2" name="Forma libre 31">
                <a:extLst>
                  <a:ext uri="{FF2B5EF4-FFF2-40B4-BE49-F238E27FC236}">
                    <a16:creationId xmlns:a16="http://schemas.microsoft.com/office/drawing/2014/main" id="{106D1B1D-017B-8548-2996-042D78D39C3F}"/>
                  </a:ext>
                </a:extLst>
              </p:cNvPr>
              <p:cNvSpPr/>
              <p:nvPr/>
            </p:nvSpPr>
            <p:spPr>
              <a:xfrm>
                <a:off x="14576556" y="5795821"/>
                <a:ext cx="73342" cy="79888"/>
              </a:xfrm>
              <a:custGeom>
                <a:avLst/>
                <a:gdLst>
                  <a:gd name="connsiteX0" fmla="*/ 45720 w 73342"/>
                  <a:gd name="connsiteY0" fmla="*/ 0 h 79888"/>
                  <a:gd name="connsiteX1" fmla="*/ 65723 w 73342"/>
                  <a:gd name="connsiteY1" fmla="*/ 8559 h 79888"/>
                  <a:gd name="connsiteX2" fmla="*/ 73343 w 73342"/>
                  <a:gd name="connsiteY2" fmla="*/ 30434 h 79888"/>
                  <a:gd name="connsiteX3" fmla="*/ 73343 w 73342"/>
                  <a:gd name="connsiteY3" fmla="*/ 79888 h 79888"/>
                  <a:gd name="connsiteX4" fmla="*/ 52388 w 73342"/>
                  <a:gd name="connsiteY4" fmla="*/ 79888 h 79888"/>
                  <a:gd name="connsiteX5" fmla="*/ 52388 w 73342"/>
                  <a:gd name="connsiteY5" fmla="*/ 32336 h 79888"/>
                  <a:gd name="connsiteX6" fmla="*/ 48578 w 73342"/>
                  <a:gd name="connsiteY6" fmla="*/ 19972 h 79888"/>
                  <a:gd name="connsiteX7" fmla="*/ 39053 w 73342"/>
                  <a:gd name="connsiteY7" fmla="*/ 15217 h 79888"/>
                  <a:gd name="connsiteX8" fmla="*/ 30480 w 73342"/>
                  <a:gd name="connsiteY8" fmla="*/ 18070 h 79888"/>
                  <a:gd name="connsiteX9" fmla="*/ 20955 w 73342"/>
                  <a:gd name="connsiteY9" fmla="*/ 27580 h 79888"/>
                  <a:gd name="connsiteX10" fmla="*/ 20955 w 73342"/>
                  <a:gd name="connsiteY10" fmla="*/ 79888 h 79888"/>
                  <a:gd name="connsiteX11" fmla="*/ 0 w 73342"/>
                  <a:gd name="connsiteY11" fmla="*/ 79888 h 79888"/>
                  <a:gd name="connsiteX12" fmla="*/ 0 w 73342"/>
                  <a:gd name="connsiteY12" fmla="*/ 1902 h 79888"/>
                  <a:gd name="connsiteX13" fmla="*/ 20955 w 73342"/>
                  <a:gd name="connsiteY13" fmla="*/ 1902 h 79888"/>
                  <a:gd name="connsiteX14" fmla="*/ 20955 w 73342"/>
                  <a:gd name="connsiteY14" fmla="*/ 13315 h 79888"/>
                  <a:gd name="connsiteX15" fmla="*/ 32385 w 73342"/>
                  <a:gd name="connsiteY15" fmla="*/ 3804 h 79888"/>
                  <a:gd name="connsiteX16" fmla="*/ 45720 w 73342"/>
                  <a:gd name="connsiteY16" fmla="*/ 951 h 7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342" h="79888">
                    <a:moveTo>
                      <a:pt x="45720" y="0"/>
                    </a:moveTo>
                    <a:cubicBezTo>
                      <a:pt x="54293" y="0"/>
                      <a:pt x="60960" y="2853"/>
                      <a:pt x="65723" y="8559"/>
                    </a:cubicBezTo>
                    <a:cubicBezTo>
                      <a:pt x="70485" y="14266"/>
                      <a:pt x="73343" y="20923"/>
                      <a:pt x="73343" y="30434"/>
                    </a:cubicBezTo>
                    <a:lnTo>
                      <a:pt x="73343" y="79888"/>
                    </a:lnTo>
                    <a:lnTo>
                      <a:pt x="52388" y="79888"/>
                    </a:lnTo>
                    <a:lnTo>
                      <a:pt x="52388" y="32336"/>
                    </a:lnTo>
                    <a:cubicBezTo>
                      <a:pt x="52388" y="27580"/>
                      <a:pt x="51435" y="22825"/>
                      <a:pt x="48578" y="19972"/>
                    </a:cubicBezTo>
                    <a:cubicBezTo>
                      <a:pt x="45720" y="17119"/>
                      <a:pt x="42863" y="15217"/>
                      <a:pt x="39053" y="15217"/>
                    </a:cubicBezTo>
                    <a:cubicBezTo>
                      <a:pt x="35243" y="15217"/>
                      <a:pt x="33338" y="15217"/>
                      <a:pt x="30480" y="18070"/>
                    </a:cubicBezTo>
                    <a:cubicBezTo>
                      <a:pt x="27623" y="20923"/>
                      <a:pt x="24765" y="22825"/>
                      <a:pt x="20955" y="27580"/>
                    </a:cubicBezTo>
                    <a:lnTo>
                      <a:pt x="20955" y="79888"/>
                    </a:lnTo>
                    <a:lnTo>
                      <a:pt x="0" y="79888"/>
                    </a:lnTo>
                    <a:lnTo>
                      <a:pt x="0" y="1902"/>
                    </a:lnTo>
                    <a:lnTo>
                      <a:pt x="20955" y="1902"/>
                    </a:lnTo>
                    <a:lnTo>
                      <a:pt x="20955" y="13315"/>
                    </a:lnTo>
                    <a:cubicBezTo>
                      <a:pt x="24765" y="8559"/>
                      <a:pt x="28575" y="5706"/>
                      <a:pt x="32385" y="3804"/>
                    </a:cubicBezTo>
                    <a:cubicBezTo>
                      <a:pt x="36195" y="1902"/>
                      <a:pt x="40958" y="951"/>
                      <a:pt x="45720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3" name="Forma libre 32">
                <a:extLst>
                  <a:ext uri="{FF2B5EF4-FFF2-40B4-BE49-F238E27FC236}">
                    <a16:creationId xmlns:a16="http://schemas.microsoft.com/office/drawing/2014/main" id="{D0BEF218-FB33-7AF5-A315-12D6B5C7CAB3}"/>
                  </a:ext>
                </a:extLst>
              </p:cNvPr>
              <p:cNvSpPr/>
              <p:nvPr/>
            </p:nvSpPr>
            <p:spPr>
              <a:xfrm>
                <a:off x="14715622" y="5756828"/>
                <a:ext cx="111442" cy="119832"/>
              </a:xfrm>
              <a:custGeom>
                <a:avLst/>
                <a:gdLst>
                  <a:gd name="connsiteX0" fmla="*/ 65722 w 111442"/>
                  <a:gd name="connsiteY0" fmla="*/ 0 h 119832"/>
                  <a:gd name="connsiteX1" fmla="*/ 108585 w 111442"/>
                  <a:gd name="connsiteY1" fmla="*/ 9511 h 119832"/>
                  <a:gd name="connsiteX2" fmla="*/ 108585 w 111442"/>
                  <a:gd name="connsiteY2" fmla="*/ 30434 h 119832"/>
                  <a:gd name="connsiteX3" fmla="*/ 66675 w 111442"/>
                  <a:gd name="connsiteY3" fmla="*/ 19972 h 119832"/>
                  <a:gd name="connsiteX4" fmla="*/ 43815 w 111442"/>
                  <a:gd name="connsiteY4" fmla="*/ 24727 h 119832"/>
                  <a:gd name="connsiteX5" fmla="*/ 28575 w 111442"/>
                  <a:gd name="connsiteY5" fmla="*/ 38993 h 119832"/>
                  <a:gd name="connsiteX6" fmla="*/ 22860 w 111442"/>
                  <a:gd name="connsiteY6" fmla="*/ 59916 h 119832"/>
                  <a:gd name="connsiteX7" fmla="*/ 35242 w 111442"/>
                  <a:gd name="connsiteY7" fmla="*/ 88448 h 119832"/>
                  <a:gd name="connsiteX8" fmla="*/ 66675 w 111442"/>
                  <a:gd name="connsiteY8" fmla="*/ 98909 h 119832"/>
                  <a:gd name="connsiteX9" fmla="*/ 77152 w 111442"/>
                  <a:gd name="connsiteY9" fmla="*/ 98909 h 119832"/>
                  <a:gd name="connsiteX10" fmla="*/ 88582 w 111442"/>
                  <a:gd name="connsiteY10" fmla="*/ 95105 h 119832"/>
                  <a:gd name="connsiteX11" fmla="*/ 88582 w 111442"/>
                  <a:gd name="connsiteY11" fmla="*/ 76084 h 119832"/>
                  <a:gd name="connsiteX12" fmla="*/ 69532 w 111442"/>
                  <a:gd name="connsiteY12" fmla="*/ 76084 h 119832"/>
                  <a:gd name="connsiteX13" fmla="*/ 69532 w 111442"/>
                  <a:gd name="connsiteY13" fmla="*/ 58014 h 119832"/>
                  <a:gd name="connsiteX14" fmla="*/ 111442 w 111442"/>
                  <a:gd name="connsiteY14" fmla="*/ 58014 h 119832"/>
                  <a:gd name="connsiteX15" fmla="*/ 111442 w 111442"/>
                  <a:gd name="connsiteY15" fmla="*/ 106518 h 119832"/>
                  <a:gd name="connsiteX16" fmla="*/ 90488 w 111442"/>
                  <a:gd name="connsiteY16" fmla="*/ 116028 h 119832"/>
                  <a:gd name="connsiteX17" fmla="*/ 65722 w 111442"/>
                  <a:gd name="connsiteY17" fmla="*/ 119832 h 119832"/>
                  <a:gd name="connsiteX18" fmla="*/ 32385 w 111442"/>
                  <a:gd name="connsiteY18" fmla="*/ 112224 h 119832"/>
                  <a:gd name="connsiteX19" fmla="*/ 8572 w 111442"/>
                  <a:gd name="connsiteY19" fmla="*/ 91301 h 119832"/>
                  <a:gd name="connsiteX20" fmla="*/ 0 w 111442"/>
                  <a:gd name="connsiteY20" fmla="*/ 60867 h 119832"/>
                  <a:gd name="connsiteX21" fmla="*/ 8572 w 111442"/>
                  <a:gd name="connsiteY21" fmla="*/ 29483 h 119832"/>
                  <a:gd name="connsiteX22" fmla="*/ 32385 w 111442"/>
                  <a:gd name="connsiteY22" fmla="*/ 7608 h 119832"/>
                  <a:gd name="connsiteX23" fmla="*/ 66675 w 111442"/>
                  <a:gd name="connsiteY23" fmla="*/ 0 h 11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42" h="119832">
                    <a:moveTo>
                      <a:pt x="65722" y="0"/>
                    </a:moveTo>
                    <a:cubicBezTo>
                      <a:pt x="80010" y="0"/>
                      <a:pt x="94297" y="2853"/>
                      <a:pt x="108585" y="9511"/>
                    </a:cubicBezTo>
                    <a:lnTo>
                      <a:pt x="108585" y="30434"/>
                    </a:lnTo>
                    <a:cubicBezTo>
                      <a:pt x="94297" y="22825"/>
                      <a:pt x="80010" y="19972"/>
                      <a:pt x="66675" y="19972"/>
                    </a:cubicBezTo>
                    <a:cubicBezTo>
                      <a:pt x="53340" y="19972"/>
                      <a:pt x="50482" y="21874"/>
                      <a:pt x="43815" y="24727"/>
                    </a:cubicBezTo>
                    <a:cubicBezTo>
                      <a:pt x="37147" y="27580"/>
                      <a:pt x="32385" y="33287"/>
                      <a:pt x="28575" y="38993"/>
                    </a:cubicBezTo>
                    <a:cubicBezTo>
                      <a:pt x="24765" y="44699"/>
                      <a:pt x="22860" y="52308"/>
                      <a:pt x="22860" y="59916"/>
                    </a:cubicBezTo>
                    <a:cubicBezTo>
                      <a:pt x="22860" y="72280"/>
                      <a:pt x="26670" y="81790"/>
                      <a:pt x="35242" y="88448"/>
                    </a:cubicBezTo>
                    <a:cubicBezTo>
                      <a:pt x="42863" y="96056"/>
                      <a:pt x="53340" y="98909"/>
                      <a:pt x="66675" y="98909"/>
                    </a:cubicBezTo>
                    <a:cubicBezTo>
                      <a:pt x="80010" y="98909"/>
                      <a:pt x="73342" y="98909"/>
                      <a:pt x="77152" y="98909"/>
                    </a:cubicBezTo>
                    <a:cubicBezTo>
                      <a:pt x="80010" y="98909"/>
                      <a:pt x="84772" y="97007"/>
                      <a:pt x="88582" y="95105"/>
                    </a:cubicBezTo>
                    <a:lnTo>
                      <a:pt x="88582" y="76084"/>
                    </a:lnTo>
                    <a:lnTo>
                      <a:pt x="69532" y="76084"/>
                    </a:lnTo>
                    <a:lnTo>
                      <a:pt x="69532" y="58014"/>
                    </a:lnTo>
                    <a:lnTo>
                      <a:pt x="111442" y="58014"/>
                    </a:lnTo>
                    <a:lnTo>
                      <a:pt x="111442" y="106518"/>
                    </a:lnTo>
                    <a:cubicBezTo>
                      <a:pt x="105727" y="110322"/>
                      <a:pt x="99060" y="114126"/>
                      <a:pt x="90488" y="116028"/>
                    </a:cubicBezTo>
                    <a:cubicBezTo>
                      <a:pt x="82867" y="117930"/>
                      <a:pt x="74295" y="119832"/>
                      <a:pt x="65722" y="119832"/>
                    </a:cubicBezTo>
                    <a:cubicBezTo>
                      <a:pt x="53340" y="119832"/>
                      <a:pt x="41910" y="116979"/>
                      <a:pt x="32385" y="112224"/>
                    </a:cubicBezTo>
                    <a:cubicBezTo>
                      <a:pt x="21907" y="107469"/>
                      <a:pt x="14288" y="99860"/>
                      <a:pt x="8572" y="91301"/>
                    </a:cubicBezTo>
                    <a:cubicBezTo>
                      <a:pt x="2857" y="81790"/>
                      <a:pt x="0" y="72280"/>
                      <a:pt x="0" y="60867"/>
                    </a:cubicBezTo>
                    <a:cubicBezTo>
                      <a:pt x="0" y="49455"/>
                      <a:pt x="2857" y="38993"/>
                      <a:pt x="8572" y="29483"/>
                    </a:cubicBezTo>
                    <a:cubicBezTo>
                      <a:pt x="14288" y="19972"/>
                      <a:pt x="21907" y="13315"/>
                      <a:pt x="32385" y="7608"/>
                    </a:cubicBezTo>
                    <a:cubicBezTo>
                      <a:pt x="42863" y="1902"/>
                      <a:pt x="53340" y="0"/>
                      <a:pt x="66675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4" name="Forma libre 33">
                <a:extLst>
                  <a:ext uri="{FF2B5EF4-FFF2-40B4-BE49-F238E27FC236}">
                    <a16:creationId xmlns:a16="http://schemas.microsoft.com/office/drawing/2014/main" id="{B606584E-7D84-6DDB-9AAF-6EBEC618ADF6}"/>
                  </a:ext>
                </a:extLst>
              </p:cNvPr>
              <p:cNvSpPr/>
              <p:nvPr/>
            </p:nvSpPr>
            <p:spPr>
              <a:xfrm>
                <a:off x="14845162" y="5794870"/>
                <a:ext cx="76199" cy="81790"/>
              </a:xfrm>
              <a:custGeom>
                <a:avLst/>
                <a:gdLst>
                  <a:gd name="connsiteX0" fmla="*/ 38100 w 76199"/>
                  <a:gd name="connsiteY0" fmla="*/ 951 h 81790"/>
                  <a:gd name="connsiteX1" fmla="*/ 65723 w 76199"/>
                  <a:gd name="connsiteY1" fmla="*/ 12364 h 81790"/>
                  <a:gd name="connsiteX2" fmla="*/ 76200 w 76199"/>
                  <a:gd name="connsiteY2" fmla="*/ 42797 h 81790"/>
                  <a:gd name="connsiteX3" fmla="*/ 76200 w 76199"/>
                  <a:gd name="connsiteY3" fmla="*/ 45650 h 81790"/>
                  <a:gd name="connsiteX4" fmla="*/ 20955 w 76199"/>
                  <a:gd name="connsiteY4" fmla="*/ 45650 h 81790"/>
                  <a:gd name="connsiteX5" fmla="*/ 28575 w 76199"/>
                  <a:gd name="connsiteY5" fmla="*/ 61818 h 81790"/>
                  <a:gd name="connsiteX6" fmla="*/ 46673 w 76199"/>
                  <a:gd name="connsiteY6" fmla="*/ 67525 h 81790"/>
                  <a:gd name="connsiteX7" fmla="*/ 60960 w 76199"/>
                  <a:gd name="connsiteY7" fmla="*/ 64671 h 81790"/>
                  <a:gd name="connsiteX8" fmla="*/ 75248 w 76199"/>
                  <a:gd name="connsiteY8" fmla="*/ 57063 h 81790"/>
                  <a:gd name="connsiteX9" fmla="*/ 75248 w 76199"/>
                  <a:gd name="connsiteY9" fmla="*/ 72280 h 81790"/>
                  <a:gd name="connsiteX10" fmla="*/ 41910 w 76199"/>
                  <a:gd name="connsiteY10" fmla="*/ 81790 h 81790"/>
                  <a:gd name="connsiteX11" fmla="*/ 11430 w 76199"/>
                  <a:gd name="connsiteY11" fmla="*/ 70378 h 81790"/>
                  <a:gd name="connsiteX12" fmla="*/ 0 w 76199"/>
                  <a:gd name="connsiteY12" fmla="*/ 40895 h 81790"/>
                  <a:gd name="connsiteX13" fmla="*/ 10477 w 76199"/>
                  <a:gd name="connsiteY13" fmla="*/ 11413 h 81790"/>
                  <a:gd name="connsiteX14" fmla="*/ 39052 w 76199"/>
                  <a:gd name="connsiteY14" fmla="*/ 0 h 81790"/>
                  <a:gd name="connsiteX15" fmla="*/ 55245 w 76199"/>
                  <a:gd name="connsiteY15" fmla="*/ 33287 h 81790"/>
                  <a:gd name="connsiteX16" fmla="*/ 50482 w 76199"/>
                  <a:gd name="connsiteY16" fmla="*/ 19972 h 81790"/>
                  <a:gd name="connsiteX17" fmla="*/ 38100 w 76199"/>
                  <a:gd name="connsiteY17" fmla="*/ 15217 h 81790"/>
                  <a:gd name="connsiteX18" fmla="*/ 25717 w 76199"/>
                  <a:gd name="connsiteY18" fmla="*/ 19972 h 81790"/>
                  <a:gd name="connsiteX19" fmla="*/ 20002 w 76199"/>
                  <a:gd name="connsiteY19" fmla="*/ 33287 h 81790"/>
                  <a:gd name="connsiteX20" fmla="*/ 55245 w 76199"/>
                  <a:gd name="connsiteY20" fmla="*/ 33287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6199" h="81790">
                    <a:moveTo>
                      <a:pt x="38100" y="951"/>
                    </a:moveTo>
                    <a:cubicBezTo>
                      <a:pt x="49530" y="951"/>
                      <a:pt x="59055" y="4755"/>
                      <a:pt x="65723" y="12364"/>
                    </a:cubicBezTo>
                    <a:cubicBezTo>
                      <a:pt x="72390" y="19972"/>
                      <a:pt x="76200" y="29483"/>
                      <a:pt x="76200" y="42797"/>
                    </a:cubicBezTo>
                    <a:lnTo>
                      <a:pt x="76200" y="45650"/>
                    </a:lnTo>
                    <a:lnTo>
                      <a:pt x="20955" y="45650"/>
                    </a:lnTo>
                    <a:cubicBezTo>
                      <a:pt x="20955" y="52308"/>
                      <a:pt x="24765" y="58014"/>
                      <a:pt x="28575" y="61818"/>
                    </a:cubicBezTo>
                    <a:cubicBezTo>
                      <a:pt x="32385" y="65622"/>
                      <a:pt x="39052" y="67525"/>
                      <a:pt x="46673" y="67525"/>
                    </a:cubicBezTo>
                    <a:cubicBezTo>
                      <a:pt x="54292" y="67525"/>
                      <a:pt x="56198" y="67525"/>
                      <a:pt x="60960" y="64671"/>
                    </a:cubicBezTo>
                    <a:cubicBezTo>
                      <a:pt x="65723" y="62769"/>
                      <a:pt x="70485" y="59916"/>
                      <a:pt x="75248" y="57063"/>
                    </a:cubicBezTo>
                    <a:lnTo>
                      <a:pt x="75248" y="72280"/>
                    </a:lnTo>
                    <a:cubicBezTo>
                      <a:pt x="65723" y="78937"/>
                      <a:pt x="55245" y="81790"/>
                      <a:pt x="41910" y="81790"/>
                    </a:cubicBezTo>
                    <a:cubicBezTo>
                      <a:pt x="28575" y="81790"/>
                      <a:pt x="19050" y="77986"/>
                      <a:pt x="11430" y="70378"/>
                    </a:cubicBezTo>
                    <a:cubicBezTo>
                      <a:pt x="3810" y="62769"/>
                      <a:pt x="0" y="53259"/>
                      <a:pt x="0" y="40895"/>
                    </a:cubicBezTo>
                    <a:cubicBezTo>
                      <a:pt x="0" y="28532"/>
                      <a:pt x="3810" y="19021"/>
                      <a:pt x="10477" y="11413"/>
                    </a:cubicBezTo>
                    <a:cubicBezTo>
                      <a:pt x="18098" y="3804"/>
                      <a:pt x="26670" y="0"/>
                      <a:pt x="39052" y="0"/>
                    </a:cubicBezTo>
                    <a:close/>
                    <a:moveTo>
                      <a:pt x="55245" y="33287"/>
                    </a:moveTo>
                    <a:cubicBezTo>
                      <a:pt x="55245" y="27580"/>
                      <a:pt x="53340" y="22825"/>
                      <a:pt x="50482" y="19972"/>
                    </a:cubicBezTo>
                    <a:cubicBezTo>
                      <a:pt x="47625" y="17119"/>
                      <a:pt x="43815" y="15217"/>
                      <a:pt x="38100" y="15217"/>
                    </a:cubicBezTo>
                    <a:cubicBezTo>
                      <a:pt x="32385" y="15217"/>
                      <a:pt x="28575" y="17119"/>
                      <a:pt x="25717" y="19972"/>
                    </a:cubicBezTo>
                    <a:cubicBezTo>
                      <a:pt x="22860" y="22825"/>
                      <a:pt x="20955" y="27580"/>
                      <a:pt x="20002" y="33287"/>
                    </a:cubicBezTo>
                    <a:lnTo>
                      <a:pt x="55245" y="3328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5" name="Forma libre 34">
                <a:extLst>
                  <a:ext uri="{FF2B5EF4-FFF2-40B4-BE49-F238E27FC236}">
                    <a16:creationId xmlns:a16="http://schemas.microsoft.com/office/drawing/2014/main" id="{597B11D5-251D-034C-174F-C9929538C6F1}"/>
                  </a:ext>
                </a:extLst>
              </p:cNvPr>
              <p:cNvSpPr/>
              <p:nvPr/>
            </p:nvSpPr>
            <p:spPr>
              <a:xfrm>
                <a:off x="14935649" y="5795821"/>
                <a:ext cx="73342" cy="79888"/>
              </a:xfrm>
              <a:custGeom>
                <a:avLst/>
                <a:gdLst>
                  <a:gd name="connsiteX0" fmla="*/ 45720 w 73342"/>
                  <a:gd name="connsiteY0" fmla="*/ 0 h 79888"/>
                  <a:gd name="connsiteX1" fmla="*/ 65723 w 73342"/>
                  <a:gd name="connsiteY1" fmla="*/ 8559 h 79888"/>
                  <a:gd name="connsiteX2" fmla="*/ 73343 w 73342"/>
                  <a:gd name="connsiteY2" fmla="*/ 30434 h 79888"/>
                  <a:gd name="connsiteX3" fmla="*/ 73343 w 73342"/>
                  <a:gd name="connsiteY3" fmla="*/ 79888 h 79888"/>
                  <a:gd name="connsiteX4" fmla="*/ 52388 w 73342"/>
                  <a:gd name="connsiteY4" fmla="*/ 79888 h 79888"/>
                  <a:gd name="connsiteX5" fmla="*/ 52388 w 73342"/>
                  <a:gd name="connsiteY5" fmla="*/ 32336 h 79888"/>
                  <a:gd name="connsiteX6" fmla="*/ 48578 w 73342"/>
                  <a:gd name="connsiteY6" fmla="*/ 19972 h 79888"/>
                  <a:gd name="connsiteX7" fmla="*/ 39053 w 73342"/>
                  <a:gd name="connsiteY7" fmla="*/ 15217 h 79888"/>
                  <a:gd name="connsiteX8" fmla="*/ 30480 w 73342"/>
                  <a:gd name="connsiteY8" fmla="*/ 18070 h 79888"/>
                  <a:gd name="connsiteX9" fmla="*/ 20955 w 73342"/>
                  <a:gd name="connsiteY9" fmla="*/ 27580 h 79888"/>
                  <a:gd name="connsiteX10" fmla="*/ 20955 w 73342"/>
                  <a:gd name="connsiteY10" fmla="*/ 79888 h 79888"/>
                  <a:gd name="connsiteX11" fmla="*/ 0 w 73342"/>
                  <a:gd name="connsiteY11" fmla="*/ 79888 h 79888"/>
                  <a:gd name="connsiteX12" fmla="*/ 0 w 73342"/>
                  <a:gd name="connsiteY12" fmla="*/ 1902 h 79888"/>
                  <a:gd name="connsiteX13" fmla="*/ 20955 w 73342"/>
                  <a:gd name="connsiteY13" fmla="*/ 1902 h 79888"/>
                  <a:gd name="connsiteX14" fmla="*/ 20955 w 73342"/>
                  <a:gd name="connsiteY14" fmla="*/ 13315 h 79888"/>
                  <a:gd name="connsiteX15" fmla="*/ 32385 w 73342"/>
                  <a:gd name="connsiteY15" fmla="*/ 3804 h 79888"/>
                  <a:gd name="connsiteX16" fmla="*/ 45720 w 73342"/>
                  <a:gd name="connsiteY16" fmla="*/ 951 h 7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342" h="79888">
                    <a:moveTo>
                      <a:pt x="45720" y="0"/>
                    </a:moveTo>
                    <a:cubicBezTo>
                      <a:pt x="54293" y="0"/>
                      <a:pt x="60960" y="2853"/>
                      <a:pt x="65723" y="8559"/>
                    </a:cubicBezTo>
                    <a:cubicBezTo>
                      <a:pt x="70485" y="14266"/>
                      <a:pt x="73343" y="20923"/>
                      <a:pt x="73343" y="30434"/>
                    </a:cubicBezTo>
                    <a:lnTo>
                      <a:pt x="73343" y="79888"/>
                    </a:lnTo>
                    <a:lnTo>
                      <a:pt x="52388" y="79888"/>
                    </a:lnTo>
                    <a:lnTo>
                      <a:pt x="52388" y="32336"/>
                    </a:lnTo>
                    <a:cubicBezTo>
                      <a:pt x="52388" y="27580"/>
                      <a:pt x="51435" y="22825"/>
                      <a:pt x="48578" y="19972"/>
                    </a:cubicBezTo>
                    <a:cubicBezTo>
                      <a:pt x="45720" y="17119"/>
                      <a:pt x="42863" y="15217"/>
                      <a:pt x="39053" y="15217"/>
                    </a:cubicBezTo>
                    <a:cubicBezTo>
                      <a:pt x="35243" y="15217"/>
                      <a:pt x="33338" y="15217"/>
                      <a:pt x="30480" y="18070"/>
                    </a:cubicBezTo>
                    <a:cubicBezTo>
                      <a:pt x="27623" y="20923"/>
                      <a:pt x="24765" y="22825"/>
                      <a:pt x="20955" y="27580"/>
                    </a:cubicBezTo>
                    <a:lnTo>
                      <a:pt x="20955" y="79888"/>
                    </a:lnTo>
                    <a:lnTo>
                      <a:pt x="0" y="79888"/>
                    </a:lnTo>
                    <a:lnTo>
                      <a:pt x="0" y="1902"/>
                    </a:lnTo>
                    <a:lnTo>
                      <a:pt x="20955" y="1902"/>
                    </a:lnTo>
                    <a:lnTo>
                      <a:pt x="20955" y="13315"/>
                    </a:lnTo>
                    <a:cubicBezTo>
                      <a:pt x="24765" y="8559"/>
                      <a:pt x="28575" y="5706"/>
                      <a:pt x="32385" y="3804"/>
                    </a:cubicBezTo>
                    <a:cubicBezTo>
                      <a:pt x="36195" y="1902"/>
                      <a:pt x="40958" y="951"/>
                      <a:pt x="45720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6" name="Forma libre 35">
                <a:extLst>
                  <a:ext uri="{FF2B5EF4-FFF2-40B4-BE49-F238E27FC236}">
                    <a16:creationId xmlns:a16="http://schemas.microsoft.com/office/drawing/2014/main" id="{FECFEAD0-8EAC-ED82-F509-1B125D421847}"/>
                  </a:ext>
                </a:extLst>
              </p:cNvPr>
              <p:cNvSpPr/>
              <p:nvPr/>
            </p:nvSpPr>
            <p:spPr>
              <a:xfrm>
                <a:off x="15026136" y="5794870"/>
                <a:ext cx="76200" cy="81790"/>
              </a:xfrm>
              <a:custGeom>
                <a:avLst/>
                <a:gdLst>
                  <a:gd name="connsiteX0" fmla="*/ 38100 w 76200"/>
                  <a:gd name="connsiteY0" fmla="*/ 951 h 81790"/>
                  <a:gd name="connsiteX1" fmla="*/ 65723 w 76200"/>
                  <a:gd name="connsiteY1" fmla="*/ 12364 h 81790"/>
                  <a:gd name="connsiteX2" fmla="*/ 76200 w 76200"/>
                  <a:gd name="connsiteY2" fmla="*/ 42797 h 81790"/>
                  <a:gd name="connsiteX3" fmla="*/ 76200 w 76200"/>
                  <a:gd name="connsiteY3" fmla="*/ 45650 h 81790"/>
                  <a:gd name="connsiteX4" fmla="*/ 20955 w 76200"/>
                  <a:gd name="connsiteY4" fmla="*/ 45650 h 81790"/>
                  <a:gd name="connsiteX5" fmla="*/ 28575 w 76200"/>
                  <a:gd name="connsiteY5" fmla="*/ 61818 h 81790"/>
                  <a:gd name="connsiteX6" fmla="*/ 46673 w 76200"/>
                  <a:gd name="connsiteY6" fmla="*/ 67525 h 81790"/>
                  <a:gd name="connsiteX7" fmla="*/ 60960 w 76200"/>
                  <a:gd name="connsiteY7" fmla="*/ 64671 h 81790"/>
                  <a:gd name="connsiteX8" fmla="*/ 75248 w 76200"/>
                  <a:gd name="connsiteY8" fmla="*/ 57063 h 81790"/>
                  <a:gd name="connsiteX9" fmla="*/ 75248 w 76200"/>
                  <a:gd name="connsiteY9" fmla="*/ 72280 h 81790"/>
                  <a:gd name="connsiteX10" fmla="*/ 41910 w 76200"/>
                  <a:gd name="connsiteY10" fmla="*/ 81790 h 81790"/>
                  <a:gd name="connsiteX11" fmla="*/ 11430 w 76200"/>
                  <a:gd name="connsiteY11" fmla="*/ 70378 h 81790"/>
                  <a:gd name="connsiteX12" fmla="*/ 0 w 76200"/>
                  <a:gd name="connsiteY12" fmla="*/ 40895 h 81790"/>
                  <a:gd name="connsiteX13" fmla="*/ 10478 w 76200"/>
                  <a:gd name="connsiteY13" fmla="*/ 11413 h 81790"/>
                  <a:gd name="connsiteX14" fmla="*/ 39053 w 76200"/>
                  <a:gd name="connsiteY14" fmla="*/ 0 h 81790"/>
                  <a:gd name="connsiteX15" fmla="*/ 56198 w 76200"/>
                  <a:gd name="connsiteY15" fmla="*/ 33287 h 81790"/>
                  <a:gd name="connsiteX16" fmla="*/ 51435 w 76200"/>
                  <a:gd name="connsiteY16" fmla="*/ 19972 h 81790"/>
                  <a:gd name="connsiteX17" fmla="*/ 39053 w 76200"/>
                  <a:gd name="connsiteY17" fmla="*/ 15217 h 81790"/>
                  <a:gd name="connsiteX18" fmla="*/ 26670 w 76200"/>
                  <a:gd name="connsiteY18" fmla="*/ 19972 h 81790"/>
                  <a:gd name="connsiteX19" fmla="*/ 20955 w 76200"/>
                  <a:gd name="connsiteY19" fmla="*/ 33287 h 81790"/>
                  <a:gd name="connsiteX20" fmla="*/ 56198 w 76200"/>
                  <a:gd name="connsiteY20" fmla="*/ 33287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6200" h="81790">
                    <a:moveTo>
                      <a:pt x="38100" y="951"/>
                    </a:moveTo>
                    <a:cubicBezTo>
                      <a:pt x="49530" y="951"/>
                      <a:pt x="59055" y="4755"/>
                      <a:pt x="65723" y="12364"/>
                    </a:cubicBezTo>
                    <a:cubicBezTo>
                      <a:pt x="72390" y="19972"/>
                      <a:pt x="76200" y="29483"/>
                      <a:pt x="76200" y="42797"/>
                    </a:cubicBezTo>
                    <a:lnTo>
                      <a:pt x="76200" y="45650"/>
                    </a:lnTo>
                    <a:lnTo>
                      <a:pt x="20955" y="45650"/>
                    </a:lnTo>
                    <a:cubicBezTo>
                      <a:pt x="20955" y="52308"/>
                      <a:pt x="24765" y="58014"/>
                      <a:pt x="28575" y="61818"/>
                    </a:cubicBezTo>
                    <a:cubicBezTo>
                      <a:pt x="32385" y="65622"/>
                      <a:pt x="39053" y="67525"/>
                      <a:pt x="46673" y="67525"/>
                    </a:cubicBezTo>
                    <a:cubicBezTo>
                      <a:pt x="54293" y="67525"/>
                      <a:pt x="56198" y="67525"/>
                      <a:pt x="60960" y="64671"/>
                    </a:cubicBezTo>
                    <a:cubicBezTo>
                      <a:pt x="65723" y="62769"/>
                      <a:pt x="70485" y="59916"/>
                      <a:pt x="75248" y="57063"/>
                    </a:cubicBezTo>
                    <a:lnTo>
                      <a:pt x="75248" y="72280"/>
                    </a:lnTo>
                    <a:cubicBezTo>
                      <a:pt x="65723" y="78937"/>
                      <a:pt x="55245" y="81790"/>
                      <a:pt x="41910" y="81790"/>
                    </a:cubicBezTo>
                    <a:cubicBezTo>
                      <a:pt x="28575" y="81790"/>
                      <a:pt x="19050" y="77986"/>
                      <a:pt x="11430" y="70378"/>
                    </a:cubicBezTo>
                    <a:cubicBezTo>
                      <a:pt x="3810" y="62769"/>
                      <a:pt x="0" y="53259"/>
                      <a:pt x="0" y="40895"/>
                    </a:cubicBezTo>
                    <a:cubicBezTo>
                      <a:pt x="0" y="28532"/>
                      <a:pt x="3810" y="19021"/>
                      <a:pt x="10478" y="11413"/>
                    </a:cubicBezTo>
                    <a:cubicBezTo>
                      <a:pt x="18098" y="3804"/>
                      <a:pt x="26670" y="0"/>
                      <a:pt x="39053" y="0"/>
                    </a:cubicBezTo>
                    <a:close/>
                    <a:moveTo>
                      <a:pt x="56198" y="33287"/>
                    </a:moveTo>
                    <a:cubicBezTo>
                      <a:pt x="56198" y="27580"/>
                      <a:pt x="54293" y="22825"/>
                      <a:pt x="51435" y="19972"/>
                    </a:cubicBezTo>
                    <a:cubicBezTo>
                      <a:pt x="48578" y="17119"/>
                      <a:pt x="44768" y="15217"/>
                      <a:pt x="39053" y="15217"/>
                    </a:cubicBezTo>
                    <a:cubicBezTo>
                      <a:pt x="33338" y="15217"/>
                      <a:pt x="29528" y="17119"/>
                      <a:pt x="26670" y="19972"/>
                    </a:cubicBezTo>
                    <a:cubicBezTo>
                      <a:pt x="23813" y="22825"/>
                      <a:pt x="21908" y="27580"/>
                      <a:pt x="20955" y="33287"/>
                    </a:cubicBezTo>
                    <a:lnTo>
                      <a:pt x="56198" y="3328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7" name="Forma libre 36">
                <a:extLst>
                  <a:ext uri="{FF2B5EF4-FFF2-40B4-BE49-F238E27FC236}">
                    <a16:creationId xmlns:a16="http://schemas.microsoft.com/office/drawing/2014/main" id="{17CEA28A-9BA0-D3C5-E31C-0A05346A10C6}"/>
                  </a:ext>
                </a:extLst>
              </p:cNvPr>
              <p:cNvSpPr/>
              <p:nvPr/>
            </p:nvSpPr>
            <p:spPr>
              <a:xfrm>
                <a:off x="15116624" y="5795821"/>
                <a:ext cx="62865" cy="79888"/>
              </a:xfrm>
              <a:custGeom>
                <a:avLst/>
                <a:gdLst>
                  <a:gd name="connsiteX0" fmla="*/ 45720 w 62865"/>
                  <a:gd name="connsiteY0" fmla="*/ 0 h 79888"/>
                  <a:gd name="connsiteX1" fmla="*/ 53340 w 62865"/>
                  <a:gd name="connsiteY1" fmla="*/ 1902 h 79888"/>
                  <a:gd name="connsiteX2" fmla="*/ 62865 w 62865"/>
                  <a:gd name="connsiteY2" fmla="*/ 8559 h 79888"/>
                  <a:gd name="connsiteX3" fmla="*/ 55245 w 62865"/>
                  <a:gd name="connsiteY3" fmla="*/ 26629 h 79888"/>
                  <a:gd name="connsiteX4" fmla="*/ 40958 w 62865"/>
                  <a:gd name="connsiteY4" fmla="*/ 19972 h 79888"/>
                  <a:gd name="connsiteX5" fmla="*/ 31433 w 62865"/>
                  <a:gd name="connsiteY5" fmla="*/ 23776 h 79888"/>
                  <a:gd name="connsiteX6" fmla="*/ 23813 w 62865"/>
                  <a:gd name="connsiteY6" fmla="*/ 33287 h 79888"/>
                  <a:gd name="connsiteX7" fmla="*/ 20955 w 62865"/>
                  <a:gd name="connsiteY7" fmla="*/ 44699 h 79888"/>
                  <a:gd name="connsiteX8" fmla="*/ 20955 w 62865"/>
                  <a:gd name="connsiteY8" fmla="*/ 79888 h 79888"/>
                  <a:gd name="connsiteX9" fmla="*/ 0 w 62865"/>
                  <a:gd name="connsiteY9" fmla="*/ 79888 h 79888"/>
                  <a:gd name="connsiteX10" fmla="*/ 0 w 62865"/>
                  <a:gd name="connsiteY10" fmla="*/ 1902 h 79888"/>
                  <a:gd name="connsiteX11" fmla="*/ 20955 w 62865"/>
                  <a:gd name="connsiteY11" fmla="*/ 1902 h 79888"/>
                  <a:gd name="connsiteX12" fmla="*/ 20955 w 62865"/>
                  <a:gd name="connsiteY12" fmla="*/ 21874 h 79888"/>
                  <a:gd name="connsiteX13" fmla="*/ 20955 w 62865"/>
                  <a:gd name="connsiteY13" fmla="*/ 21874 h 79888"/>
                  <a:gd name="connsiteX14" fmla="*/ 32385 w 62865"/>
                  <a:gd name="connsiteY14" fmla="*/ 5706 h 79888"/>
                  <a:gd name="connsiteX15" fmla="*/ 44768 w 62865"/>
                  <a:gd name="connsiteY15" fmla="*/ 951 h 7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865" h="79888">
                    <a:moveTo>
                      <a:pt x="45720" y="0"/>
                    </a:moveTo>
                    <a:cubicBezTo>
                      <a:pt x="48578" y="0"/>
                      <a:pt x="51435" y="0"/>
                      <a:pt x="53340" y="1902"/>
                    </a:cubicBezTo>
                    <a:cubicBezTo>
                      <a:pt x="55245" y="3804"/>
                      <a:pt x="59055" y="4755"/>
                      <a:pt x="62865" y="8559"/>
                    </a:cubicBezTo>
                    <a:lnTo>
                      <a:pt x="55245" y="26629"/>
                    </a:lnTo>
                    <a:cubicBezTo>
                      <a:pt x="49530" y="21874"/>
                      <a:pt x="44768" y="19972"/>
                      <a:pt x="40958" y="19972"/>
                    </a:cubicBezTo>
                    <a:cubicBezTo>
                      <a:pt x="37148" y="19972"/>
                      <a:pt x="34290" y="20923"/>
                      <a:pt x="31433" y="23776"/>
                    </a:cubicBezTo>
                    <a:cubicBezTo>
                      <a:pt x="28575" y="26629"/>
                      <a:pt x="25718" y="29483"/>
                      <a:pt x="23813" y="33287"/>
                    </a:cubicBezTo>
                    <a:cubicBezTo>
                      <a:pt x="21908" y="37091"/>
                      <a:pt x="20955" y="40895"/>
                      <a:pt x="20955" y="44699"/>
                    </a:cubicBezTo>
                    <a:lnTo>
                      <a:pt x="20955" y="79888"/>
                    </a:lnTo>
                    <a:lnTo>
                      <a:pt x="0" y="79888"/>
                    </a:lnTo>
                    <a:lnTo>
                      <a:pt x="0" y="1902"/>
                    </a:lnTo>
                    <a:lnTo>
                      <a:pt x="20955" y="1902"/>
                    </a:lnTo>
                    <a:lnTo>
                      <a:pt x="20955" y="21874"/>
                    </a:lnTo>
                    <a:lnTo>
                      <a:pt x="20955" y="21874"/>
                    </a:lnTo>
                    <a:cubicBezTo>
                      <a:pt x="24765" y="14266"/>
                      <a:pt x="28575" y="8559"/>
                      <a:pt x="32385" y="5706"/>
                    </a:cubicBezTo>
                    <a:cubicBezTo>
                      <a:pt x="36195" y="1902"/>
                      <a:pt x="40005" y="951"/>
                      <a:pt x="44768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8" name="Forma libre 37">
                <a:extLst>
                  <a:ext uri="{FF2B5EF4-FFF2-40B4-BE49-F238E27FC236}">
                    <a16:creationId xmlns:a16="http://schemas.microsoft.com/office/drawing/2014/main" id="{1B661A95-C53A-73F6-FC96-80EF8775F023}"/>
                  </a:ext>
                </a:extLst>
              </p:cNvPr>
              <p:cNvSpPr/>
              <p:nvPr/>
            </p:nvSpPr>
            <p:spPr>
              <a:xfrm>
                <a:off x="15184252" y="5795821"/>
                <a:ext cx="76200" cy="81790"/>
              </a:xfrm>
              <a:custGeom>
                <a:avLst/>
                <a:gdLst>
                  <a:gd name="connsiteX0" fmla="*/ 33338 w 76200"/>
                  <a:gd name="connsiteY0" fmla="*/ 0 h 81790"/>
                  <a:gd name="connsiteX1" fmla="*/ 56197 w 76200"/>
                  <a:gd name="connsiteY1" fmla="*/ 6657 h 81790"/>
                  <a:gd name="connsiteX2" fmla="*/ 63817 w 76200"/>
                  <a:gd name="connsiteY2" fmla="*/ 24727 h 81790"/>
                  <a:gd name="connsiteX3" fmla="*/ 63817 w 76200"/>
                  <a:gd name="connsiteY3" fmla="*/ 62769 h 81790"/>
                  <a:gd name="connsiteX4" fmla="*/ 67628 w 76200"/>
                  <a:gd name="connsiteY4" fmla="*/ 67525 h 81790"/>
                  <a:gd name="connsiteX5" fmla="*/ 71438 w 76200"/>
                  <a:gd name="connsiteY5" fmla="*/ 66574 h 81790"/>
                  <a:gd name="connsiteX6" fmla="*/ 76200 w 76200"/>
                  <a:gd name="connsiteY6" fmla="*/ 63720 h 81790"/>
                  <a:gd name="connsiteX7" fmla="*/ 76200 w 76200"/>
                  <a:gd name="connsiteY7" fmla="*/ 75133 h 81790"/>
                  <a:gd name="connsiteX8" fmla="*/ 56197 w 76200"/>
                  <a:gd name="connsiteY8" fmla="*/ 81790 h 81790"/>
                  <a:gd name="connsiteX9" fmla="*/ 47625 w 76200"/>
                  <a:gd name="connsiteY9" fmla="*/ 79888 h 81790"/>
                  <a:gd name="connsiteX10" fmla="*/ 43815 w 76200"/>
                  <a:gd name="connsiteY10" fmla="*/ 73231 h 81790"/>
                  <a:gd name="connsiteX11" fmla="*/ 20003 w 76200"/>
                  <a:gd name="connsiteY11" fmla="*/ 81790 h 81790"/>
                  <a:gd name="connsiteX12" fmla="*/ 5715 w 76200"/>
                  <a:gd name="connsiteY12" fmla="*/ 76084 h 81790"/>
                  <a:gd name="connsiteX13" fmla="*/ 0 w 76200"/>
                  <a:gd name="connsiteY13" fmla="*/ 62769 h 81790"/>
                  <a:gd name="connsiteX14" fmla="*/ 5715 w 76200"/>
                  <a:gd name="connsiteY14" fmla="*/ 46601 h 81790"/>
                  <a:gd name="connsiteX15" fmla="*/ 26670 w 76200"/>
                  <a:gd name="connsiteY15" fmla="*/ 36140 h 81790"/>
                  <a:gd name="connsiteX16" fmla="*/ 42863 w 76200"/>
                  <a:gd name="connsiteY16" fmla="*/ 31385 h 81790"/>
                  <a:gd name="connsiteX17" fmla="*/ 42863 w 76200"/>
                  <a:gd name="connsiteY17" fmla="*/ 27580 h 81790"/>
                  <a:gd name="connsiteX18" fmla="*/ 28575 w 76200"/>
                  <a:gd name="connsiteY18" fmla="*/ 16168 h 81790"/>
                  <a:gd name="connsiteX19" fmla="*/ 14288 w 76200"/>
                  <a:gd name="connsiteY19" fmla="*/ 19021 h 81790"/>
                  <a:gd name="connsiteX20" fmla="*/ 1905 w 76200"/>
                  <a:gd name="connsiteY20" fmla="*/ 28532 h 81790"/>
                  <a:gd name="connsiteX21" fmla="*/ 1905 w 76200"/>
                  <a:gd name="connsiteY21" fmla="*/ 10462 h 81790"/>
                  <a:gd name="connsiteX22" fmla="*/ 32385 w 76200"/>
                  <a:gd name="connsiteY22" fmla="*/ 0 h 81790"/>
                  <a:gd name="connsiteX23" fmla="*/ 20955 w 76200"/>
                  <a:gd name="connsiteY23" fmla="*/ 58965 h 81790"/>
                  <a:gd name="connsiteX24" fmla="*/ 23813 w 76200"/>
                  <a:gd name="connsiteY24" fmla="*/ 65622 h 81790"/>
                  <a:gd name="connsiteX25" fmla="*/ 30480 w 76200"/>
                  <a:gd name="connsiteY25" fmla="*/ 68476 h 81790"/>
                  <a:gd name="connsiteX26" fmla="*/ 43815 w 76200"/>
                  <a:gd name="connsiteY26" fmla="*/ 61818 h 81790"/>
                  <a:gd name="connsiteX27" fmla="*/ 43815 w 76200"/>
                  <a:gd name="connsiteY27" fmla="*/ 40895 h 81790"/>
                  <a:gd name="connsiteX28" fmla="*/ 30480 w 76200"/>
                  <a:gd name="connsiteY28" fmla="*/ 46601 h 81790"/>
                  <a:gd name="connsiteX29" fmla="*/ 22860 w 76200"/>
                  <a:gd name="connsiteY29" fmla="*/ 52308 h 81790"/>
                  <a:gd name="connsiteX30" fmla="*/ 20955 w 76200"/>
                  <a:gd name="connsiteY30" fmla="*/ 58965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6200" h="81790">
                    <a:moveTo>
                      <a:pt x="33338" y="0"/>
                    </a:moveTo>
                    <a:cubicBezTo>
                      <a:pt x="43815" y="0"/>
                      <a:pt x="51435" y="1902"/>
                      <a:pt x="56197" y="6657"/>
                    </a:cubicBezTo>
                    <a:cubicBezTo>
                      <a:pt x="60960" y="11413"/>
                      <a:pt x="63817" y="17119"/>
                      <a:pt x="63817" y="24727"/>
                    </a:cubicBezTo>
                    <a:lnTo>
                      <a:pt x="63817" y="62769"/>
                    </a:lnTo>
                    <a:cubicBezTo>
                      <a:pt x="63817" y="65622"/>
                      <a:pt x="64770" y="67525"/>
                      <a:pt x="67628" y="67525"/>
                    </a:cubicBezTo>
                    <a:cubicBezTo>
                      <a:pt x="70485" y="67525"/>
                      <a:pt x="70485" y="67525"/>
                      <a:pt x="71438" y="66574"/>
                    </a:cubicBezTo>
                    <a:cubicBezTo>
                      <a:pt x="73342" y="66574"/>
                      <a:pt x="75247" y="64671"/>
                      <a:pt x="76200" y="63720"/>
                    </a:cubicBezTo>
                    <a:lnTo>
                      <a:pt x="76200" y="75133"/>
                    </a:lnTo>
                    <a:cubicBezTo>
                      <a:pt x="68580" y="79888"/>
                      <a:pt x="62865" y="81790"/>
                      <a:pt x="56197" y="81790"/>
                    </a:cubicBezTo>
                    <a:cubicBezTo>
                      <a:pt x="49530" y="81790"/>
                      <a:pt x="49530" y="81790"/>
                      <a:pt x="47625" y="79888"/>
                    </a:cubicBezTo>
                    <a:cubicBezTo>
                      <a:pt x="45720" y="78937"/>
                      <a:pt x="43815" y="76084"/>
                      <a:pt x="43815" y="73231"/>
                    </a:cubicBezTo>
                    <a:cubicBezTo>
                      <a:pt x="36195" y="78937"/>
                      <a:pt x="27622" y="81790"/>
                      <a:pt x="20003" y="81790"/>
                    </a:cubicBezTo>
                    <a:cubicBezTo>
                      <a:pt x="12383" y="81790"/>
                      <a:pt x="9525" y="79888"/>
                      <a:pt x="5715" y="76084"/>
                    </a:cubicBezTo>
                    <a:cubicBezTo>
                      <a:pt x="1905" y="72280"/>
                      <a:pt x="0" y="67525"/>
                      <a:pt x="0" y="62769"/>
                    </a:cubicBezTo>
                    <a:cubicBezTo>
                      <a:pt x="0" y="58014"/>
                      <a:pt x="1905" y="50406"/>
                      <a:pt x="5715" y="46601"/>
                    </a:cubicBezTo>
                    <a:cubicBezTo>
                      <a:pt x="9525" y="42797"/>
                      <a:pt x="17145" y="38993"/>
                      <a:pt x="26670" y="36140"/>
                    </a:cubicBezTo>
                    <a:lnTo>
                      <a:pt x="42863" y="31385"/>
                    </a:lnTo>
                    <a:lnTo>
                      <a:pt x="42863" y="27580"/>
                    </a:lnTo>
                    <a:cubicBezTo>
                      <a:pt x="42863" y="19972"/>
                      <a:pt x="38100" y="16168"/>
                      <a:pt x="28575" y="16168"/>
                    </a:cubicBezTo>
                    <a:cubicBezTo>
                      <a:pt x="19050" y="16168"/>
                      <a:pt x="19050" y="17119"/>
                      <a:pt x="14288" y="19021"/>
                    </a:cubicBezTo>
                    <a:cubicBezTo>
                      <a:pt x="9525" y="20923"/>
                      <a:pt x="5715" y="24727"/>
                      <a:pt x="1905" y="28532"/>
                    </a:cubicBezTo>
                    <a:lnTo>
                      <a:pt x="1905" y="10462"/>
                    </a:lnTo>
                    <a:cubicBezTo>
                      <a:pt x="10478" y="3804"/>
                      <a:pt x="20955" y="0"/>
                      <a:pt x="32385" y="0"/>
                    </a:cubicBezTo>
                    <a:close/>
                    <a:moveTo>
                      <a:pt x="20955" y="58965"/>
                    </a:moveTo>
                    <a:cubicBezTo>
                      <a:pt x="20955" y="61818"/>
                      <a:pt x="20955" y="63720"/>
                      <a:pt x="23813" y="65622"/>
                    </a:cubicBezTo>
                    <a:cubicBezTo>
                      <a:pt x="26670" y="67525"/>
                      <a:pt x="27622" y="68476"/>
                      <a:pt x="30480" y="68476"/>
                    </a:cubicBezTo>
                    <a:cubicBezTo>
                      <a:pt x="35242" y="68476"/>
                      <a:pt x="39053" y="66574"/>
                      <a:pt x="43815" y="61818"/>
                    </a:cubicBezTo>
                    <a:lnTo>
                      <a:pt x="43815" y="40895"/>
                    </a:lnTo>
                    <a:cubicBezTo>
                      <a:pt x="38100" y="42797"/>
                      <a:pt x="33338" y="44699"/>
                      <a:pt x="30480" y="46601"/>
                    </a:cubicBezTo>
                    <a:cubicBezTo>
                      <a:pt x="27622" y="48504"/>
                      <a:pt x="24765" y="50406"/>
                      <a:pt x="22860" y="52308"/>
                    </a:cubicBezTo>
                    <a:cubicBezTo>
                      <a:pt x="20955" y="54210"/>
                      <a:pt x="20955" y="56112"/>
                      <a:pt x="20955" y="5896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9" name="Forma libre 38">
                <a:extLst>
                  <a:ext uri="{FF2B5EF4-FFF2-40B4-BE49-F238E27FC236}">
                    <a16:creationId xmlns:a16="http://schemas.microsoft.com/office/drawing/2014/main" id="{F9A3041C-8334-9E75-D3A3-007F4640C5E5}"/>
                  </a:ext>
                </a:extLst>
              </p:cNvPr>
              <p:cNvSpPr/>
              <p:nvPr/>
            </p:nvSpPr>
            <p:spPr>
              <a:xfrm>
                <a:off x="15272834" y="5758730"/>
                <a:ext cx="20954" cy="116979"/>
              </a:xfrm>
              <a:custGeom>
                <a:avLst/>
                <a:gdLst>
                  <a:gd name="connsiteX0" fmla="*/ 20955 w 20954"/>
                  <a:gd name="connsiteY0" fmla="*/ 0 h 116979"/>
                  <a:gd name="connsiteX1" fmla="*/ 20955 w 20954"/>
                  <a:gd name="connsiteY1" fmla="*/ 116979 h 116979"/>
                  <a:gd name="connsiteX2" fmla="*/ 0 w 20954"/>
                  <a:gd name="connsiteY2" fmla="*/ 116979 h 116979"/>
                  <a:gd name="connsiteX3" fmla="*/ 0 w 20954"/>
                  <a:gd name="connsiteY3" fmla="*/ 0 h 116979"/>
                  <a:gd name="connsiteX4" fmla="*/ 20955 w 20954"/>
                  <a:gd name="connsiteY4" fmla="*/ 0 h 116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4" h="116979">
                    <a:moveTo>
                      <a:pt x="20955" y="0"/>
                    </a:moveTo>
                    <a:lnTo>
                      <a:pt x="20955" y="116979"/>
                    </a:lnTo>
                    <a:lnTo>
                      <a:pt x="0" y="116979"/>
                    </a:lnTo>
                    <a:lnTo>
                      <a:pt x="0" y="0"/>
                    </a:lnTo>
                    <a:lnTo>
                      <a:pt x="20955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0" name="Forma libre 39">
                <a:extLst>
                  <a:ext uri="{FF2B5EF4-FFF2-40B4-BE49-F238E27FC236}">
                    <a16:creationId xmlns:a16="http://schemas.microsoft.com/office/drawing/2014/main" id="{69619691-6E37-1A73-4DB5-7E9BF18FBB9B}"/>
                  </a:ext>
                </a:extLst>
              </p:cNvPr>
              <p:cNvSpPr/>
              <p:nvPr/>
            </p:nvSpPr>
            <p:spPr>
              <a:xfrm>
                <a:off x="15358559" y="5757779"/>
                <a:ext cx="78104" cy="116979"/>
              </a:xfrm>
              <a:custGeom>
                <a:avLst/>
                <a:gdLst>
                  <a:gd name="connsiteX0" fmla="*/ 57150 w 78104"/>
                  <a:gd name="connsiteY0" fmla="*/ 40895 h 116979"/>
                  <a:gd name="connsiteX1" fmla="*/ 57150 w 78104"/>
                  <a:gd name="connsiteY1" fmla="*/ 0 h 116979"/>
                  <a:gd name="connsiteX2" fmla="*/ 78105 w 78104"/>
                  <a:gd name="connsiteY2" fmla="*/ 0 h 116979"/>
                  <a:gd name="connsiteX3" fmla="*/ 78105 w 78104"/>
                  <a:gd name="connsiteY3" fmla="*/ 116979 h 116979"/>
                  <a:gd name="connsiteX4" fmla="*/ 41910 w 78104"/>
                  <a:gd name="connsiteY4" fmla="*/ 116979 h 116979"/>
                  <a:gd name="connsiteX5" fmla="*/ 11430 w 78104"/>
                  <a:gd name="connsiteY5" fmla="*/ 106518 h 116979"/>
                  <a:gd name="connsiteX6" fmla="*/ 0 w 78104"/>
                  <a:gd name="connsiteY6" fmla="*/ 77035 h 116979"/>
                  <a:gd name="connsiteX7" fmla="*/ 4763 w 78104"/>
                  <a:gd name="connsiteY7" fmla="*/ 57063 h 116979"/>
                  <a:gd name="connsiteX8" fmla="*/ 19050 w 78104"/>
                  <a:gd name="connsiteY8" fmla="*/ 42797 h 116979"/>
                  <a:gd name="connsiteX9" fmla="*/ 39052 w 78104"/>
                  <a:gd name="connsiteY9" fmla="*/ 38042 h 116979"/>
                  <a:gd name="connsiteX10" fmla="*/ 56197 w 78104"/>
                  <a:gd name="connsiteY10" fmla="*/ 40895 h 116979"/>
                  <a:gd name="connsiteX11" fmla="*/ 45720 w 78104"/>
                  <a:gd name="connsiteY11" fmla="*/ 101762 h 116979"/>
                  <a:gd name="connsiteX12" fmla="*/ 56197 w 78104"/>
                  <a:gd name="connsiteY12" fmla="*/ 101762 h 116979"/>
                  <a:gd name="connsiteX13" fmla="*/ 56197 w 78104"/>
                  <a:gd name="connsiteY13" fmla="*/ 56112 h 116979"/>
                  <a:gd name="connsiteX14" fmla="*/ 42863 w 78104"/>
                  <a:gd name="connsiteY14" fmla="*/ 53259 h 116979"/>
                  <a:gd name="connsiteX15" fmla="*/ 26670 w 78104"/>
                  <a:gd name="connsiteY15" fmla="*/ 59916 h 116979"/>
                  <a:gd name="connsiteX16" fmla="*/ 20955 w 78104"/>
                  <a:gd name="connsiteY16" fmla="*/ 77035 h 116979"/>
                  <a:gd name="connsiteX17" fmla="*/ 45720 w 78104"/>
                  <a:gd name="connsiteY17" fmla="*/ 101762 h 116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8104" h="116979">
                    <a:moveTo>
                      <a:pt x="57150" y="40895"/>
                    </a:moveTo>
                    <a:lnTo>
                      <a:pt x="57150" y="0"/>
                    </a:lnTo>
                    <a:lnTo>
                      <a:pt x="78105" y="0"/>
                    </a:lnTo>
                    <a:lnTo>
                      <a:pt x="78105" y="116979"/>
                    </a:lnTo>
                    <a:lnTo>
                      <a:pt x="41910" y="116979"/>
                    </a:lnTo>
                    <a:cubicBezTo>
                      <a:pt x="29527" y="116979"/>
                      <a:pt x="19050" y="113175"/>
                      <a:pt x="11430" y="106518"/>
                    </a:cubicBezTo>
                    <a:cubicBezTo>
                      <a:pt x="3810" y="98909"/>
                      <a:pt x="0" y="89399"/>
                      <a:pt x="0" y="77035"/>
                    </a:cubicBezTo>
                    <a:cubicBezTo>
                      <a:pt x="0" y="64671"/>
                      <a:pt x="1905" y="62769"/>
                      <a:pt x="4763" y="57063"/>
                    </a:cubicBezTo>
                    <a:cubicBezTo>
                      <a:pt x="8572" y="51357"/>
                      <a:pt x="13335" y="46601"/>
                      <a:pt x="19050" y="42797"/>
                    </a:cubicBezTo>
                    <a:cubicBezTo>
                      <a:pt x="24765" y="38993"/>
                      <a:pt x="31433" y="38042"/>
                      <a:pt x="39052" y="38042"/>
                    </a:cubicBezTo>
                    <a:cubicBezTo>
                      <a:pt x="46672" y="38042"/>
                      <a:pt x="50483" y="38993"/>
                      <a:pt x="56197" y="40895"/>
                    </a:cubicBezTo>
                    <a:close/>
                    <a:moveTo>
                      <a:pt x="45720" y="101762"/>
                    </a:moveTo>
                    <a:lnTo>
                      <a:pt x="56197" y="101762"/>
                    </a:lnTo>
                    <a:lnTo>
                      <a:pt x="56197" y="56112"/>
                    </a:lnTo>
                    <a:cubicBezTo>
                      <a:pt x="52388" y="54210"/>
                      <a:pt x="47625" y="53259"/>
                      <a:pt x="42863" y="53259"/>
                    </a:cubicBezTo>
                    <a:cubicBezTo>
                      <a:pt x="36195" y="53259"/>
                      <a:pt x="30480" y="55161"/>
                      <a:pt x="26670" y="59916"/>
                    </a:cubicBezTo>
                    <a:cubicBezTo>
                      <a:pt x="22860" y="64671"/>
                      <a:pt x="20955" y="69427"/>
                      <a:pt x="20955" y="77035"/>
                    </a:cubicBezTo>
                    <a:cubicBezTo>
                      <a:pt x="20955" y="94154"/>
                      <a:pt x="29527" y="101762"/>
                      <a:pt x="45720" y="10176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1" name="Forma libre 40">
                <a:extLst>
                  <a:ext uri="{FF2B5EF4-FFF2-40B4-BE49-F238E27FC236}">
                    <a16:creationId xmlns:a16="http://schemas.microsoft.com/office/drawing/2014/main" id="{7C28C8D1-9830-8D88-32B1-47937DB75AB5}"/>
                  </a:ext>
                </a:extLst>
              </p:cNvPr>
              <p:cNvSpPr/>
              <p:nvPr/>
            </p:nvSpPr>
            <p:spPr>
              <a:xfrm>
                <a:off x="15452856" y="5794870"/>
                <a:ext cx="76200" cy="81790"/>
              </a:xfrm>
              <a:custGeom>
                <a:avLst/>
                <a:gdLst>
                  <a:gd name="connsiteX0" fmla="*/ 38100 w 76200"/>
                  <a:gd name="connsiteY0" fmla="*/ 951 h 81790"/>
                  <a:gd name="connsiteX1" fmla="*/ 65723 w 76200"/>
                  <a:gd name="connsiteY1" fmla="*/ 12364 h 81790"/>
                  <a:gd name="connsiteX2" fmla="*/ 76200 w 76200"/>
                  <a:gd name="connsiteY2" fmla="*/ 42797 h 81790"/>
                  <a:gd name="connsiteX3" fmla="*/ 76200 w 76200"/>
                  <a:gd name="connsiteY3" fmla="*/ 45650 h 81790"/>
                  <a:gd name="connsiteX4" fmla="*/ 20955 w 76200"/>
                  <a:gd name="connsiteY4" fmla="*/ 45650 h 81790"/>
                  <a:gd name="connsiteX5" fmla="*/ 28575 w 76200"/>
                  <a:gd name="connsiteY5" fmla="*/ 61818 h 81790"/>
                  <a:gd name="connsiteX6" fmla="*/ 46673 w 76200"/>
                  <a:gd name="connsiteY6" fmla="*/ 67525 h 81790"/>
                  <a:gd name="connsiteX7" fmla="*/ 60960 w 76200"/>
                  <a:gd name="connsiteY7" fmla="*/ 64671 h 81790"/>
                  <a:gd name="connsiteX8" fmla="*/ 75248 w 76200"/>
                  <a:gd name="connsiteY8" fmla="*/ 57063 h 81790"/>
                  <a:gd name="connsiteX9" fmla="*/ 75248 w 76200"/>
                  <a:gd name="connsiteY9" fmla="*/ 72280 h 81790"/>
                  <a:gd name="connsiteX10" fmla="*/ 41910 w 76200"/>
                  <a:gd name="connsiteY10" fmla="*/ 81790 h 81790"/>
                  <a:gd name="connsiteX11" fmla="*/ 11430 w 76200"/>
                  <a:gd name="connsiteY11" fmla="*/ 70378 h 81790"/>
                  <a:gd name="connsiteX12" fmla="*/ 0 w 76200"/>
                  <a:gd name="connsiteY12" fmla="*/ 40895 h 81790"/>
                  <a:gd name="connsiteX13" fmla="*/ 10478 w 76200"/>
                  <a:gd name="connsiteY13" fmla="*/ 11413 h 81790"/>
                  <a:gd name="connsiteX14" fmla="*/ 39053 w 76200"/>
                  <a:gd name="connsiteY14" fmla="*/ 0 h 81790"/>
                  <a:gd name="connsiteX15" fmla="*/ 56198 w 76200"/>
                  <a:gd name="connsiteY15" fmla="*/ 33287 h 81790"/>
                  <a:gd name="connsiteX16" fmla="*/ 51435 w 76200"/>
                  <a:gd name="connsiteY16" fmla="*/ 19972 h 81790"/>
                  <a:gd name="connsiteX17" fmla="*/ 39053 w 76200"/>
                  <a:gd name="connsiteY17" fmla="*/ 15217 h 81790"/>
                  <a:gd name="connsiteX18" fmla="*/ 26670 w 76200"/>
                  <a:gd name="connsiteY18" fmla="*/ 19972 h 81790"/>
                  <a:gd name="connsiteX19" fmla="*/ 20955 w 76200"/>
                  <a:gd name="connsiteY19" fmla="*/ 33287 h 81790"/>
                  <a:gd name="connsiteX20" fmla="*/ 56198 w 76200"/>
                  <a:gd name="connsiteY20" fmla="*/ 33287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6200" h="81790">
                    <a:moveTo>
                      <a:pt x="38100" y="951"/>
                    </a:moveTo>
                    <a:cubicBezTo>
                      <a:pt x="49530" y="951"/>
                      <a:pt x="59055" y="4755"/>
                      <a:pt x="65723" y="12364"/>
                    </a:cubicBezTo>
                    <a:cubicBezTo>
                      <a:pt x="72390" y="19972"/>
                      <a:pt x="76200" y="29483"/>
                      <a:pt x="76200" y="42797"/>
                    </a:cubicBezTo>
                    <a:lnTo>
                      <a:pt x="76200" y="45650"/>
                    </a:lnTo>
                    <a:lnTo>
                      <a:pt x="20955" y="45650"/>
                    </a:lnTo>
                    <a:cubicBezTo>
                      <a:pt x="20955" y="52308"/>
                      <a:pt x="24765" y="58014"/>
                      <a:pt x="28575" y="61818"/>
                    </a:cubicBezTo>
                    <a:cubicBezTo>
                      <a:pt x="32385" y="65622"/>
                      <a:pt x="39053" y="67525"/>
                      <a:pt x="46673" y="67525"/>
                    </a:cubicBezTo>
                    <a:cubicBezTo>
                      <a:pt x="54292" y="67525"/>
                      <a:pt x="56198" y="67525"/>
                      <a:pt x="60960" y="64671"/>
                    </a:cubicBezTo>
                    <a:cubicBezTo>
                      <a:pt x="65723" y="62769"/>
                      <a:pt x="70485" y="59916"/>
                      <a:pt x="75248" y="57063"/>
                    </a:cubicBezTo>
                    <a:lnTo>
                      <a:pt x="75248" y="72280"/>
                    </a:lnTo>
                    <a:cubicBezTo>
                      <a:pt x="65723" y="78937"/>
                      <a:pt x="55245" y="81790"/>
                      <a:pt x="41910" y="81790"/>
                    </a:cubicBezTo>
                    <a:cubicBezTo>
                      <a:pt x="28575" y="81790"/>
                      <a:pt x="19050" y="77986"/>
                      <a:pt x="11430" y="70378"/>
                    </a:cubicBezTo>
                    <a:cubicBezTo>
                      <a:pt x="3810" y="62769"/>
                      <a:pt x="0" y="53259"/>
                      <a:pt x="0" y="40895"/>
                    </a:cubicBezTo>
                    <a:cubicBezTo>
                      <a:pt x="0" y="28532"/>
                      <a:pt x="3810" y="19021"/>
                      <a:pt x="10478" y="11413"/>
                    </a:cubicBezTo>
                    <a:cubicBezTo>
                      <a:pt x="18098" y="3804"/>
                      <a:pt x="26670" y="0"/>
                      <a:pt x="39053" y="0"/>
                    </a:cubicBezTo>
                    <a:close/>
                    <a:moveTo>
                      <a:pt x="56198" y="33287"/>
                    </a:moveTo>
                    <a:cubicBezTo>
                      <a:pt x="56198" y="27580"/>
                      <a:pt x="54292" y="22825"/>
                      <a:pt x="51435" y="19972"/>
                    </a:cubicBezTo>
                    <a:cubicBezTo>
                      <a:pt x="48578" y="17119"/>
                      <a:pt x="44767" y="15217"/>
                      <a:pt x="39053" y="15217"/>
                    </a:cubicBezTo>
                    <a:cubicBezTo>
                      <a:pt x="33338" y="15217"/>
                      <a:pt x="29528" y="17119"/>
                      <a:pt x="26670" y="19972"/>
                    </a:cubicBezTo>
                    <a:cubicBezTo>
                      <a:pt x="23813" y="22825"/>
                      <a:pt x="21908" y="27580"/>
                      <a:pt x="20955" y="33287"/>
                    </a:cubicBezTo>
                    <a:lnTo>
                      <a:pt x="56198" y="3328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3" name="Forma libre 42">
                <a:extLst>
                  <a:ext uri="{FF2B5EF4-FFF2-40B4-BE49-F238E27FC236}">
                    <a16:creationId xmlns:a16="http://schemas.microsoft.com/office/drawing/2014/main" id="{BA6F049D-3885-CD84-7348-C8624C39C641}"/>
                  </a:ext>
                </a:extLst>
              </p:cNvPr>
              <p:cNvSpPr/>
              <p:nvPr/>
            </p:nvSpPr>
            <p:spPr>
              <a:xfrm>
                <a:off x="13707877" y="5935625"/>
                <a:ext cx="82867" cy="117930"/>
              </a:xfrm>
              <a:custGeom>
                <a:avLst/>
                <a:gdLst>
                  <a:gd name="connsiteX0" fmla="*/ 45720 w 82867"/>
                  <a:gd name="connsiteY0" fmla="*/ 0 h 117930"/>
                  <a:gd name="connsiteX1" fmla="*/ 72390 w 82867"/>
                  <a:gd name="connsiteY1" fmla="*/ 9511 h 117930"/>
                  <a:gd name="connsiteX2" fmla="*/ 82868 w 82867"/>
                  <a:gd name="connsiteY2" fmla="*/ 34238 h 117930"/>
                  <a:gd name="connsiteX3" fmla="*/ 72390 w 82867"/>
                  <a:gd name="connsiteY3" fmla="*/ 58965 h 117930"/>
                  <a:gd name="connsiteX4" fmla="*/ 44768 w 82867"/>
                  <a:gd name="connsiteY4" fmla="*/ 68476 h 117930"/>
                  <a:gd name="connsiteX5" fmla="*/ 22860 w 82867"/>
                  <a:gd name="connsiteY5" fmla="*/ 68476 h 117930"/>
                  <a:gd name="connsiteX6" fmla="*/ 22860 w 82867"/>
                  <a:gd name="connsiteY6" fmla="*/ 117930 h 117930"/>
                  <a:gd name="connsiteX7" fmla="*/ 0 w 82867"/>
                  <a:gd name="connsiteY7" fmla="*/ 117930 h 117930"/>
                  <a:gd name="connsiteX8" fmla="*/ 0 w 82867"/>
                  <a:gd name="connsiteY8" fmla="*/ 951 h 117930"/>
                  <a:gd name="connsiteX9" fmla="*/ 44768 w 82867"/>
                  <a:gd name="connsiteY9" fmla="*/ 951 h 117930"/>
                  <a:gd name="connsiteX10" fmla="*/ 40005 w 82867"/>
                  <a:gd name="connsiteY10" fmla="*/ 50406 h 117930"/>
                  <a:gd name="connsiteX11" fmla="*/ 54293 w 82867"/>
                  <a:gd name="connsiteY11" fmla="*/ 46601 h 117930"/>
                  <a:gd name="connsiteX12" fmla="*/ 59055 w 82867"/>
                  <a:gd name="connsiteY12" fmla="*/ 34238 h 117930"/>
                  <a:gd name="connsiteX13" fmla="*/ 38100 w 82867"/>
                  <a:gd name="connsiteY13" fmla="*/ 18070 h 117930"/>
                  <a:gd name="connsiteX14" fmla="*/ 22860 w 82867"/>
                  <a:gd name="connsiteY14" fmla="*/ 18070 h 117930"/>
                  <a:gd name="connsiteX15" fmla="*/ 22860 w 82867"/>
                  <a:gd name="connsiteY15" fmla="*/ 50406 h 117930"/>
                  <a:gd name="connsiteX16" fmla="*/ 40005 w 82867"/>
                  <a:gd name="connsiteY16" fmla="*/ 50406 h 11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2867" h="117930">
                    <a:moveTo>
                      <a:pt x="45720" y="0"/>
                    </a:moveTo>
                    <a:cubicBezTo>
                      <a:pt x="56198" y="0"/>
                      <a:pt x="65723" y="2853"/>
                      <a:pt x="72390" y="9511"/>
                    </a:cubicBezTo>
                    <a:cubicBezTo>
                      <a:pt x="79058" y="16168"/>
                      <a:pt x="82868" y="23776"/>
                      <a:pt x="82868" y="34238"/>
                    </a:cubicBezTo>
                    <a:cubicBezTo>
                      <a:pt x="82868" y="44699"/>
                      <a:pt x="79058" y="52308"/>
                      <a:pt x="72390" y="58965"/>
                    </a:cubicBezTo>
                    <a:cubicBezTo>
                      <a:pt x="65723" y="65622"/>
                      <a:pt x="56198" y="68476"/>
                      <a:pt x="44768" y="68476"/>
                    </a:cubicBezTo>
                    <a:lnTo>
                      <a:pt x="22860" y="68476"/>
                    </a:lnTo>
                    <a:lnTo>
                      <a:pt x="22860" y="117930"/>
                    </a:lnTo>
                    <a:lnTo>
                      <a:pt x="0" y="117930"/>
                    </a:lnTo>
                    <a:lnTo>
                      <a:pt x="0" y="951"/>
                    </a:lnTo>
                    <a:lnTo>
                      <a:pt x="44768" y="951"/>
                    </a:lnTo>
                    <a:close/>
                    <a:moveTo>
                      <a:pt x="40005" y="50406"/>
                    </a:moveTo>
                    <a:cubicBezTo>
                      <a:pt x="45720" y="50406"/>
                      <a:pt x="50483" y="49455"/>
                      <a:pt x="54293" y="46601"/>
                    </a:cubicBezTo>
                    <a:cubicBezTo>
                      <a:pt x="58103" y="43748"/>
                      <a:pt x="59055" y="39944"/>
                      <a:pt x="59055" y="34238"/>
                    </a:cubicBezTo>
                    <a:cubicBezTo>
                      <a:pt x="59055" y="23776"/>
                      <a:pt x="52388" y="18070"/>
                      <a:pt x="38100" y="18070"/>
                    </a:cubicBezTo>
                    <a:lnTo>
                      <a:pt x="22860" y="18070"/>
                    </a:lnTo>
                    <a:lnTo>
                      <a:pt x="22860" y="50406"/>
                    </a:lnTo>
                    <a:lnTo>
                      <a:pt x="40005" y="504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6" name="Forma libre 45">
                <a:extLst>
                  <a:ext uri="{FF2B5EF4-FFF2-40B4-BE49-F238E27FC236}">
                    <a16:creationId xmlns:a16="http://schemas.microsoft.com/office/drawing/2014/main" id="{96456015-FB47-D033-48D5-A28052A02634}"/>
                  </a:ext>
                </a:extLst>
              </p:cNvPr>
              <p:cNvSpPr/>
              <p:nvPr/>
            </p:nvSpPr>
            <p:spPr>
              <a:xfrm>
                <a:off x="13805031" y="5972716"/>
                <a:ext cx="62864" cy="79888"/>
              </a:xfrm>
              <a:custGeom>
                <a:avLst/>
                <a:gdLst>
                  <a:gd name="connsiteX0" fmla="*/ 45720 w 62864"/>
                  <a:gd name="connsiteY0" fmla="*/ 0 h 79888"/>
                  <a:gd name="connsiteX1" fmla="*/ 53340 w 62864"/>
                  <a:gd name="connsiteY1" fmla="*/ 1902 h 79888"/>
                  <a:gd name="connsiteX2" fmla="*/ 62865 w 62864"/>
                  <a:gd name="connsiteY2" fmla="*/ 8559 h 79888"/>
                  <a:gd name="connsiteX3" fmla="*/ 55245 w 62864"/>
                  <a:gd name="connsiteY3" fmla="*/ 26629 h 79888"/>
                  <a:gd name="connsiteX4" fmla="*/ 40958 w 62864"/>
                  <a:gd name="connsiteY4" fmla="*/ 19972 h 79888"/>
                  <a:gd name="connsiteX5" fmla="*/ 31433 w 62864"/>
                  <a:gd name="connsiteY5" fmla="*/ 23776 h 79888"/>
                  <a:gd name="connsiteX6" fmla="*/ 23813 w 62864"/>
                  <a:gd name="connsiteY6" fmla="*/ 33287 h 79888"/>
                  <a:gd name="connsiteX7" fmla="*/ 20955 w 62864"/>
                  <a:gd name="connsiteY7" fmla="*/ 44699 h 79888"/>
                  <a:gd name="connsiteX8" fmla="*/ 20955 w 62864"/>
                  <a:gd name="connsiteY8" fmla="*/ 79888 h 79888"/>
                  <a:gd name="connsiteX9" fmla="*/ 0 w 62864"/>
                  <a:gd name="connsiteY9" fmla="*/ 79888 h 79888"/>
                  <a:gd name="connsiteX10" fmla="*/ 0 w 62864"/>
                  <a:gd name="connsiteY10" fmla="*/ 1902 h 79888"/>
                  <a:gd name="connsiteX11" fmla="*/ 20955 w 62864"/>
                  <a:gd name="connsiteY11" fmla="*/ 1902 h 79888"/>
                  <a:gd name="connsiteX12" fmla="*/ 20955 w 62864"/>
                  <a:gd name="connsiteY12" fmla="*/ 21874 h 79888"/>
                  <a:gd name="connsiteX13" fmla="*/ 20955 w 62864"/>
                  <a:gd name="connsiteY13" fmla="*/ 21874 h 79888"/>
                  <a:gd name="connsiteX14" fmla="*/ 32385 w 62864"/>
                  <a:gd name="connsiteY14" fmla="*/ 5706 h 79888"/>
                  <a:gd name="connsiteX15" fmla="*/ 44768 w 62864"/>
                  <a:gd name="connsiteY15" fmla="*/ 951 h 7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864" h="79888">
                    <a:moveTo>
                      <a:pt x="45720" y="0"/>
                    </a:moveTo>
                    <a:cubicBezTo>
                      <a:pt x="48577" y="0"/>
                      <a:pt x="51435" y="0"/>
                      <a:pt x="53340" y="1902"/>
                    </a:cubicBezTo>
                    <a:cubicBezTo>
                      <a:pt x="55245" y="3804"/>
                      <a:pt x="59055" y="4755"/>
                      <a:pt x="62865" y="8559"/>
                    </a:cubicBezTo>
                    <a:lnTo>
                      <a:pt x="55245" y="26629"/>
                    </a:lnTo>
                    <a:cubicBezTo>
                      <a:pt x="49530" y="21874"/>
                      <a:pt x="44768" y="19972"/>
                      <a:pt x="40958" y="19972"/>
                    </a:cubicBezTo>
                    <a:cubicBezTo>
                      <a:pt x="37148" y="19972"/>
                      <a:pt x="34290" y="20923"/>
                      <a:pt x="31433" y="23776"/>
                    </a:cubicBezTo>
                    <a:cubicBezTo>
                      <a:pt x="28575" y="26629"/>
                      <a:pt x="25717" y="29483"/>
                      <a:pt x="23813" y="33287"/>
                    </a:cubicBezTo>
                    <a:cubicBezTo>
                      <a:pt x="21908" y="37091"/>
                      <a:pt x="20955" y="40895"/>
                      <a:pt x="20955" y="44699"/>
                    </a:cubicBezTo>
                    <a:lnTo>
                      <a:pt x="20955" y="79888"/>
                    </a:lnTo>
                    <a:lnTo>
                      <a:pt x="0" y="79888"/>
                    </a:lnTo>
                    <a:lnTo>
                      <a:pt x="0" y="1902"/>
                    </a:lnTo>
                    <a:lnTo>
                      <a:pt x="20955" y="1902"/>
                    </a:lnTo>
                    <a:lnTo>
                      <a:pt x="20955" y="21874"/>
                    </a:lnTo>
                    <a:lnTo>
                      <a:pt x="20955" y="21874"/>
                    </a:lnTo>
                    <a:cubicBezTo>
                      <a:pt x="24765" y="14266"/>
                      <a:pt x="28575" y="8559"/>
                      <a:pt x="32385" y="5706"/>
                    </a:cubicBezTo>
                    <a:cubicBezTo>
                      <a:pt x="36195" y="1902"/>
                      <a:pt x="40005" y="951"/>
                      <a:pt x="44768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7" name="Forma libre 46">
                <a:extLst>
                  <a:ext uri="{FF2B5EF4-FFF2-40B4-BE49-F238E27FC236}">
                    <a16:creationId xmlns:a16="http://schemas.microsoft.com/office/drawing/2014/main" id="{BB13132D-113B-4412-FDA8-CF63CA10C668}"/>
                  </a:ext>
                </a:extLst>
              </p:cNvPr>
              <p:cNvSpPr/>
              <p:nvPr/>
            </p:nvSpPr>
            <p:spPr>
              <a:xfrm>
                <a:off x="13870754" y="5971765"/>
                <a:ext cx="76200" cy="81790"/>
              </a:xfrm>
              <a:custGeom>
                <a:avLst/>
                <a:gdLst>
                  <a:gd name="connsiteX0" fmla="*/ 38100 w 76200"/>
                  <a:gd name="connsiteY0" fmla="*/ 951 h 81790"/>
                  <a:gd name="connsiteX1" fmla="*/ 65723 w 76200"/>
                  <a:gd name="connsiteY1" fmla="*/ 12364 h 81790"/>
                  <a:gd name="connsiteX2" fmla="*/ 76200 w 76200"/>
                  <a:gd name="connsiteY2" fmla="*/ 42797 h 81790"/>
                  <a:gd name="connsiteX3" fmla="*/ 76200 w 76200"/>
                  <a:gd name="connsiteY3" fmla="*/ 45650 h 81790"/>
                  <a:gd name="connsiteX4" fmla="*/ 20955 w 76200"/>
                  <a:gd name="connsiteY4" fmla="*/ 45650 h 81790"/>
                  <a:gd name="connsiteX5" fmla="*/ 28575 w 76200"/>
                  <a:gd name="connsiteY5" fmla="*/ 61818 h 81790"/>
                  <a:gd name="connsiteX6" fmla="*/ 46672 w 76200"/>
                  <a:gd name="connsiteY6" fmla="*/ 67525 h 81790"/>
                  <a:gd name="connsiteX7" fmla="*/ 60960 w 76200"/>
                  <a:gd name="connsiteY7" fmla="*/ 64671 h 81790"/>
                  <a:gd name="connsiteX8" fmla="*/ 75248 w 76200"/>
                  <a:gd name="connsiteY8" fmla="*/ 57063 h 81790"/>
                  <a:gd name="connsiteX9" fmla="*/ 75248 w 76200"/>
                  <a:gd name="connsiteY9" fmla="*/ 72280 h 81790"/>
                  <a:gd name="connsiteX10" fmla="*/ 41910 w 76200"/>
                  <a:gd name="connsiteY10" fmla="*/ 81790 h 81790"/>
                  <a:gd name="connsiteX11" fmla="*/ 11430 w 76200"/>
                  <a:gd name="connsiteY11" fmla="*/ 70378 h 81790"/>
                  <a:gd name="connsiteX12" fmla="*/ 0 w 76200"/>
                  <a:gd name="connsiteY12" fmla="*/ 40895 h 81790"/>
                  <a:gd name="connsiteX13" fmla="*/ 10478 w 76200"/>
                  <a:gd name="connsiteY13" fmla="*/ 11413 h 81790"/>
                  <a:gd name="connsiteX14" fmla="*/ 39053 w 76200"/>
                  <a:gd name="connsiteY14" fmla="*/ 0 h 81790"/>
                  <a:gd name="connsiteX15" fmla="*/ 56197 w 76200"/>
                  <a:gd name="connsiteY15" fmla="*/ 33287 h 81790"/>
                  <a:gd name="connsiteX16" fmla="*/ 51435 w 76200"/>
                  <a:gd name="connsiteY16" fmla="*/ 19972 h 81790"/>
                  <a:gd name="connsiteX17" fmla="*/ 39053 w 76200"/>
                  <a:gd name="connsiteY17" fmla="*/ 15217 h 81790"/>
                  <a:gd name="connsiteX18" fmla="*/ 26670 w 76200"/>
                  <a:gd name="connsiteY18" fmla="*/ 19972 h 81790"/>
                  <a:gd name="connsiteX19" fmla="*/ 20955 w 76200"/>
                  <a:gd name="connsiteY19" fmla="*/ 33287 h 81790"/>
                  <a:gd name="connsiteX20" fmla="*/ 56197 w 76200"/>
                  <a:gd name="connsiteY20" fmla="*/ 33287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6200" h="81790">
                    <a:moveTo>
                      <a:pt x="38100" y="951"/>
                    </a:moveTo>
                    <a:cubicBezTo>
                      <a:pt x="49530" y="951"/>
                      <a:pt x="59055" y="4755"/>
                      <a:pt x="65723" y="12364"/>
                    </a:cubicBezTo>
                    <a:cubicBezTo>
                      <a:pt x="72390" y="19972"/>
                      <a:pt x="76200" y="29483"/>
                      <a:pt x="76200" y="42797"/>
                    </a:cubicBezTo>
                    <a:lnTo>
                      <a:pt x="76200" y="45650"/>
                    </a:lnTo>
                    <a:lnTo>
                      <a:pt x="20955" y="45650"/>
                    </a:lnTo>
                    <a:cubicBezTo>
                      <a:pt x="20955" y="52308"/>
                      <a:pt x="24765" y="58014"/>
                      <a:pt x="28575" y="61818"/>
                    </a:cubicBezTo>
                    <a:cubicBezTo>
                      <a:pt x="32385" y="65622"/>
                      <a:pt x="39053" y="67525"/>
                      <a:pt x="46672" y="67525"/>
                    </a:cubicBezTo>
                    <a:cubicBezTo>
                      <a:pt x="54292" y="67525"/>
                      <a:pt x="56197" y="67525"/>
                      <a:pt x="60960" y="64671"/>
                    </a:cubicBezTo>
                    <a:cubicBezTo>
                      <a:pt x="65723" y="62769"/>
                      <a:pt x="70485" y="59916"/>
                      <a:pt x="75248" y="57063"/>
                    </a:cubicBezTo>
                    <a:lnTo>
                      <a:pt x="75248" y="72280"/>
                    </a:lnTo>
                    <a:cubicBezTo>
                      <a:pt x="65723" y="78937"/>
                      <a:pt x="55245" y="81790"/>
                      <a:pt x="41910" y="81790"/>
                    </a:cubicBezTo>
                    <a:cubicBezTo>
                      <a:pt x="28575" y="81790"/>
                      <a:pt x="19050" y="77986"/>
                      <a:pt x="11430" y="70378"/>
                    </a:cubicBezTo>
                    <a:cubicBezTo>
                      <a:pt x="3810" y="62769"/>
                      <a:pt x="0" y="53259"/>
                      <a:pt x="0" y="40895"/>
                    </a:cubicBezTo>
                    <a:cubicBezTo>
                      <a:pt x="0" y="28532"/>
                      <a:pt x="3810" y="19021"/>
                      <a:pt x="10478" y="11413"/>
                    </a:cubicBezTo>
                    <a:cubicBezTo>
                      <a:pt x="18097" y="3804"/>
                      <a:pt x="26670" y="0"/>
                      <a:pt x="39053" y="0"/>
                    </a:cubicBezTo>
                    <a:close/>
                    <a:moveTo>
                      <a:pt x="56197" y="33287"/>
                    </a:moveTo>
                    <a:cubicBezTo>
                      <a:pt x="56197" y="27580"/>
                      <a:pt x="54292" y="22825"/>
                      <a:pt x="51435" y="19972"/>
                    </a:cubicBezTo>
                    <a:cubicBezTo>
                      <a:pt x="48578" y="17119"/>
                      <a:pt x="44767" y="15217"/>
                      <a:pt x="39053" y="15217"/>
                    </a:cubicBezTo>
                    <a:cubicBezTo>
                      <a:pt x="33338" y="15217"/>
                      <a:pt x="29528" y="17119"/>
                      <a:pt x="26670" y="19972"/>
                    </a:cubicBezTo>
                    <a:cubicBezTo>
                      <a:pt x="23813" y="22825"/>
                      <a:pt x="21907" y="27580"/>
                      <a:pt x="20955" y="33287"/>
                    </a:cubicBezTo>
                    <a:lnTo>
                      <a:pt x="56197" y="3328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8" name="Forma libre 47">
                <a:extLst>
                  <a:ext uri="{FF2B5EF4-FFF2-40B4-BE49-F238E27FC236}">
                    <a16:creationId xmlns:a16="http://schemas.microsoft.com/office/drawing/2014/main" id="{4FAC5A6E-00D3-A246-6D75-CA0F2DE471A1}"/>
                  </a:ext>
                </a:extLst>
              </p:cNvPr>
              <p:cNvSpPr/>
              <p:nvPr/>
            </p:nvSpPr>
            <p:spPr>
              <a:xfrm>
                <a:off x="13952669" y="5974618"/>
                <a:ext cx="80962" cy="79888"/>
              </a:xfrm>
              <a:custGeom>
                <a:avLst/>
                <a:gdLst>
                  <a:gd name="connsiteX0" fmla="*/ 21907 w 80962"/>
                  <a:gd name="connsiteY0" fmla="*/ 0 h 79888"/>
                  <a:gd name="connsiteX1" fmla="*/ 40957 w 80962"/>
                  <a:gd name="connsiteY1" fmla="*/ 45650 h 79888"/>
                  <a:gd name="connsiteX2" fmla="*/ 59055 w 80962"/>
                  <a:gd name="connsiteY2" fmla="*/ 0 h 79888"/>
                  <a:gd name="connsiteX3" fmla="*/ 80963 w 80962"/>
                  <a:gd name="connsiteY3" fmla="*/ 0 h 79888"/>
                  <a:gd name="connsiteX4" fmla="*/ 45720 w 80962"/>
                  <a:gd name="connsiteY4" fmla="*/ 79888 h 79888"/>
                  <a:gd name="connsiteX5" fmla="*/ 36195 w 80962"/>
                  <a:gd name="connsiteY5" fmla="*/ 79888 h 79888"/>
                  <a:gd name="connsiteX6" fmla="*/ 0 w 80962"/>
                  <a:gd name="connsiteY6" fmla="*/ 0 h 79888"/>
                  <a:gd name="connsiteX7" fmla="*/ 21907 w 80962"/>
                  <a:gd name="connsiteY7" fmla="*/ 0 h 7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962" h="79888">
                    <a:moveTo>
                      <a:pt x="21907" y="0"/>
                    </a:moveTo>
                    <a:lnTo>
                      <a:pt x="40957" y="45650"/>
                    </a:lnTo>
                    <a:lnTo>
                      <a:pt x="59055" y="0"/>
                    </a:lnTo>
                    <a:lnTo>
                      <a:pt x="80963" y="0"/>
                    </a:lnTo>
                    <a:lnTo>
                      <a:pt x="45720" y="79888"/>
                    </a:lnTo>
                    <a:lnTo>
                      <a:pt x="36195" y="79888"/>
                    </a:lnTo>
                    <a:lnTo>
                      <a:pt x="0" y="0"/>
                    </a:lnTo>
                    <a:lnTo>
                      <a:pt x="21907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9" name="Forma libre 48">
                <a:extLst>
                  <a:ext uri="{FF2B5EF4-FFF2-40B4-BE49-F238E27FC236}">
                    <a16:creationId xmlns:a16="http://schemas.microsoft.com/office/drawing/2014/main" id="{E304B401-B942-EFE9-F66E-ED95D22379F9}"/>
                  </a:ext>
                </a:extLst>
              </p:cNvPr>
              <p:cNvSpPr/>
              <p:nvPr/>
            </p:nvSpPr>
            <p:spPr>
              <a:xfrm>
                <a:off x="14041252" y="5971765"/>
                <a:ext cx="76200" cy="81790"/>
              </a:xfrm>
              <a:custGeom>
                <a:avLst/>
                <a:gdLst>
                  <a:gd name="connsiteX0" fmla="*/ 38100 w 76200"/>
                  <a:gd name="connsiteY0" fmla="*/ 951 h 81790"/>
                  <a:gd name="connsiteX1" fmla="*/ 65723 w 76200"/>
                  <a:gd name="connsiteY1" fmla="*/ 12364 h 81790"/>
                  <a:gd name="connsiteX2" fmla="*/ 76200 w 76200"/>
                  <a:gd name="connsiteY2" fmla="*/ 42797 h 81790"/>
                  <a:gd name="connsiteX3" fmla="*/ 76200 w 76200"/>
                  <a:gd name="connsiteY3" fmla="*/ 45650 h 81790"/>
                  <a:gd name="connsiteX4" fmla="*/ 20955 w 76200"/>
                  <a:gd name="connsiteY4" fmla="*/ 45650 h 81790"/>
                  <a:gd name="connsiteX5" fmla="*/ 28575 w 76200"/>
                  <a:gd name="connsiteY5" fmla="*/ 61818 h 81790"/>
                  <a:gd name="connsiteX6" fmla="*/ 46673 w 76200"/>
                  <a:gd name="connsiteY6" fmla="*/ 67525 h 81790"/>
                  <a:gd name="connsiteX7" fmla="*/ 60960 w 76200"/>
                  <a:gd name="connsiteY7" fmla="*/ 64671 h 81790"/>
                  <a:gd name="connsiteX8" fmla="*/ 75248 w 76200"/>
                  <a:gd name="connsiteY8" fmla="*/ 57063 h 81790"/>
                  <a:gd name="connsiteX9" fmla="*/ 75248 w 76200"/>
                  <a:gd name="connsiteY9" fmla="*/ 72280 h 81790"/>
                  <a:gd name="connsiteX10" fmla="*/ 41910 w 76200"/>
                  <a:gd name="connsiteY10" fmla="*/ 81790 h 81790"/>
                  <a:gd name="connsiteX11" fmla="*/ 11430 w 76200"/>
                  <a:gd name="connsiteY11" fmla="*/ 70378 h 81790"/>
                  <a:gd name="connsiteX12" fmla="*/ 0 w 76200"/>
                  <a:gd name="connsiteY12" fmla="*/ 40895 h 81790"/>
                  <a:gd name="connsiteX13" fmla="*/ 10477 w 76200"/>
                  <a:gd name="connsiteY13" fmla="*/ 11413 h 81790"/>
                  <a:gd name="connsiteX14" fmla="*/ 39052 w 76200"/>
                  <a:gd name="connsiteY14" fmla="*/ 0 h 81790"/>
                  <a:gd name="connsiteX15" fmla="*/ 56198 w 76200"/>
                  <a:gd name="connsiteY15" fmla="*/ 33287 h 81790"/>
                  <a:gd name="connsiteX16" fmla="*/ 51435 w 76200"/>
                  <a:gd name="connsiteY16" fmla="*/ 19972 h 81790"/>
                  <a:gd name="connsiteX17" fmla="*/ 39052 w 76200"/>
                  <a:gd name="connsiteY17" fmla="*/ 15217 h 81790"/>
                  <a:gd name="connsiteX18" fmla="*/ 26670 w 76200"/>
                  <a:gd name="connsiteY18" fmla="*/ 19972 h 81790"/>
                  <a:gd name="connsiteX19" fmla="*/ 20955 w 76200"/>
                  <a:gd name="connsiteY19" fmla="*/ 33287 h 81790"/>
                  <a:gd name="connsiteX20" fmla="*/ 56198 w 76200"/>
                  <a:gd name="connsiteY20" fmla="*/ 33287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6200" h="81790">
                    <a:moveTo>
                      <a:pt x="38100" y="951"/>
                    </a:moveTo>
                    <a:cubicBezTo>
                      <a:pt x="49530" y="951"/>
                      <a:pt x="59055" y="4755"/>
                      <a:pt x="65723" y="12364"/>
                    </a:cubicBezTo>
                    <a:cubicBezTo>
                      <a:pt x="72390" y="19972"/>
                      <a:pt x="76200" y="29483"/>
                      <a:pt x="76200" y="42797"/>
                    </a:cubicBezTo>
                    <a:lnTo>
                      <a:pt x="76200" y="45650"/>
                    </a:lnTo>
                    <a:lnTo>
                      <a:pt x="20955" y="45650"/>
                    </a:lnTo>
                    <a:cubicBezTo>
                      <a:pt x="20955" y="52308"/>
                      <a:pt x="24765" y="58014"/>
                      <a:pt x="28575" y="61818"/>
                    </a:cubicBezTo>
                    <a:cubicBezTo>
                      <a:pt x="32385" y="65622"/>
                      <a:pt x="39052" y="67525"/>
                      <a:pt x="46673" y="67525"/>
                    </a:cubicBezTo>
                    <a:cubicBezTo>
                      <a:pt x="54293" y="67525"/>
                      <a:pt x="56198" y="67525"/>
                      <a:pt x="60960" y="64671"/>
                    </a:cubicBezTo>
                    <a:cubicBezTo>
                      <a:pt x="65723" y="62769"/>
                      <a:pt x="70485" y="59916"/>
                      <a:pt x="75248" y="57063"/>
                    </a:cubicBezTo>
                    <a:lnTo>
                      <a:pt x="75248" y="72280"/>
                    </a:lnTo>
                    <a:cubicBezTo>
                      <a:pt x="65723" y="78937"/>
                      <a:pt x="55245" y="81790"/>
                      <a:pt x="41910" y="81790"/>
                    </a:cubicBezTo>
                    <a:cubicBezTo>
                      <a:pt x="28575" y="81790"/>
                      <a:pt x="19050" y="77986"/>
                      <a:pt x="11430" y="70378"/>
                    </a:cubicBezTo>
                    <a:cubicBezTo>
                      <a:pt x="3810" y="62769"/>
                      <a:pt x="0" y="53259"/>
                      <a:pt x="0" y="40895"/>
                    </a:cubicBezTo>
                    <a:cubicBezTo>
                      <a:pt x="0" y="28532"/>
                      <a:pt x="3810" y="19021"/>
                      <a:pt x="10477" y="11413"/>
                    </a:cubicBezTo>
                    <a:cubicBezTo>
                      <a:pt x="18098" y="3804"/>
                      <a:pt x="26670" y="0"/>
                      <a:pt x="39052" y="0"/>
                    </a:cubicBezTo>
                    <a:close/>
                    <a:moveTo>
                      <a:pt x="56198" y="33287"/>
                    </a:moveTo>
                    <a:cubicBezTo>
                      <a:pt x="56198" y="27580"/>
                      <a:pt x="54293" y="22825"/>
                      <a:pt x="51435" y="19972"/>
                    </a:cubicBezTo>
                    <a:cubicBezTo>
                      <a:pt x="48577" y="17119"/>
                      <a:pt x="44768" y="15217"/>
                      <a:pt x="39052" y="15217"/>
                    </a:cubicBezTo>
                    <a:cubicBezTo>
                      <a:pt x="33338" y="15217"/>
                      <a:pt x="29527" y="17119"/>
                      <a:pt x="26670" y="19972"/>
                    </a:cubicBezTo>
                    <a:cubicBezTo>
                      <a:pt x="23813" y="22825"/>
                      <a:pt x="21907" y="27580"/>
                      <a:pt x="20955" y="33287"/>
                    </a:cubicBezTo>
                    <a:lnTo>
                      <a:pt x="56198" y="3328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0" name="Forma libre 49">
                <a:extLst>
                  <a:ext uri="{FF2B5EF4-FFF2-40B4-BE49-F238E27FC236}">
                    <a16:creationId xmlns:a16="http://schemas.microsoft.com/office/drawing/2014/main" id="{06196824-8497-03A6-7FFB-1901CCB45406}"/>
                  </a:ext>
                </a:extLst>
              </p:cNvPr>
              <p:cNvSpPr/>
              <p:nvPr/>
            </p:nvSpPr>
            <p:spPr>
              <a:xfrm>
                <a:off x="14132691" y="5972716"/>
                <a:ext cx="73342" cy="79888"/>
              </a:xfrm>
              <a:custGeom>
                <a:avLst/>
                <a:gdLst>
                  <a:gd name="connsiteX0" fmla="*/ 45720 w 73342"/>
                  <a:gd name="connsiteY0" fmla="*/ 0 h 79888"/>
                  <a:gd name="connsiteX1" fmla="*/ 65723 w 73342"/>
                  <a:gd name="connsiteY1" fmla="*/ 8559 h 79888"/>
                  <a:gd name="connsiteX2" fmla="*/ 73343 w 73342"/>
                  <a:gd name="connsiteY2" fmla="*/ 30434 h 79888"/>
                  <a:gd name="connsiteX3" fmla="*/ 73343 w 73342"/>
                  <a:gd name="connsiteY3" fmla="*/ 79888 h 79888"/>
                  <a:gd name="connsiteX4" fmla="*/ 52388 w 73342"/>
                  <a:gd name="connsiteY4" fmla="*/ 79888 h 79888"/>
                  <a:gd name="connsiteX5" fmla="*/ 52388 w 73342"/>
                  <a:gd name="connsiteY5" fmla="*/ 32336 h 79888"/>
                  <a:gd name="connsiteX6" fmla="*/ 48578 w 73342"/>
                  <a:gd name="connsiteY6" fmla="*/ 19972 h 79888"/>
                  <a:gd name="connsiteX7" fmla="*/ 39053 w 73342"/>
                  <a:gd name="connsiteY7" fmla="*/ 15217 h 79888"/>
                  <a:gd name="connsiteX8" fmla="*/ 30480 w 73342"/>
                  <a:gd name="connsiteY8" fmla="*/ 18070 h 79888"/>
                  <a:gd name="connsiteX9" fmla="*/ 20955 w 73342"/>
                  <a:gd name="connsiteY9" fmla="*/ 27580 h 79888"/>
                  <a:gd name="connsiteX10" fmla="*/ 20955 w 73342"/>
                  <a:gd name="connsiteY10" fmla="*/ 79888 h 79888"/>
                  <a:gd name="connsiteX11" fmla="*/ 0 w 73342"/>
                  <a:gd name="connsiteY11" fmla="*/ 79888 h 79888"/>
                  <a:gd name="connsiteX12" fmla="*/ 0 w 73342"/>
                  <a:gd name="connsiteY12" fmla="*/ 1902 h 79888"/>
                  <a:gd name="connsiteX13" fmla="*/ 20955 w 73342"/>
                  <a:gd name="connsiteY13" fmla="*/ 1902 h 79888"/>
                  <a:gd name="connsiteX14" fmla="*/ 20955 w 73342"/>
                  <a:gd name="connsiteY14" fmla="*/ 13315 h 79888"/>
                  <a:gd name="connsiteX15" fmla="*/ 32385 w 73342"/>
                  <a:gd name="connsiteY15" fmla="*/ 3804 h 79888"/>
                  <a:gd name="connsiteX16" fmla="*/ 45720 w 73342"/>
                  <a:gd name="connsiteY16" fmla="*/ 951 h 7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342" h="79888">
                    <a:moveTo>
                      <a:pt x="45720" y="0"/>
                    </a:moveTo>
                    <a:cubicBezTo>
                      <a:pt x="54293" y="0"/>
                      <a:pt x="60960" y="2853"/>
                      <a:pt x="65723" y="8559"/>
                    </a:cubicBezTo>
                    <a:cubicBezTo>
                      <a:pt x="70485" y="14266"/>
                      <a:pt x="73343" y="20923"/>
                      <a:pt x="73343" y="30434"/>
                    </a:cubicBezTo>
                    <a:lnTo>
                      <a:pt x="73343" y="79888"/>
                    </a:lnTo>
                    <a:lnTo>
                      <a:pt x="52388" y="79888"/>
                    </a:lnTo>
                    <a:lnTo>
                      <a:pt x="52388" y="32336"/>
                    </a:lnTo>
                    <a:cubicBezTo>
                      <a:pt x="52388" y="27580"/>
                      <a:pt x="51435" y="22825"/>
                      <a:pt x="48578" y="19972"/>
                    </a:cubicBezTo>
                    <a:cubicBezTo>
                      <a:pt x="45720" y="17119"/>
                      <a:pt x="42863" y="15217"/>
                      <a:pt x="39053" y="15217"/>
                    </a:cubicBezTo>
                    <a:cubicBezTo>
                      <a:pt x="35243" y="15217"/>
                      <a:pt x="33338" y="15217"/>
                      <a:pt x="30480" y="18070"/>
                    </a:cubicBezTo>
                    <a:cubicBezTo>
                      <a:pt x="27623" y="20923"/>
                      <a:pt x="24765" y="22825"/>
                      <a:pt x="20955" y="27580"/>
                    </a:cubicBezTo>
                    <a:lnTo>
                      <a:pt x="20955" y="79888"/>
                    </a:lnTo>
                    <a:lnTo>
                      <a:pt x="0" y="79888"/>
                    </a:lnTo>
                    <a:lnTo>
                      <a:pt x="0" y="1902"/>
                    </a:lnTo>
                    <a:lnTo>
                      <a:pt x="20955" y="1902"/>
                    </a:lnTo>
                    <a:lnTo>
                      <a:pt x="20955" y="13315"/>
                    </a:lnTo>
                    <a:cubicBezTo>
                      <a:pt x="24765" y="8559"/>
                      <a:pt x="28575" y="5706"/>
                      <a:pt x="32385" y="3804"/>
                    </a:cubicBezTo>
                    <a:cubicBezTo>
                      <a:pt x="36195" y="1902"/>
                      <a:pt x="40958" y="951"/>
                      <a:pt x="45720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1" name="Forma libre 50">
                <a:extLst>
                  <a:ext uri="{FF2B5EF4-FFF2-40B4-BE49-F238E27FC236}">
                    <a16:creationId xmlns:a16="http://schemas.microsoft.com/office/drawing/2014/main" id="{E89193FE-EC9B-2BCA-6D3F-6481C021A5A4}"/>
                  </a:ext>
                </a:extLst>
              </p:cNvPr>
              <p:cNvSpPr/>
              <p:nvPr/>
            </p:nvSpPr>
            <p:spPr>
              <a:xfrm>
                <a:off x="14223179" y="5972716"/>
                <a:ext cx="66675" cy="81790"/>
              </a:xfrm>
              <a:custGeom>
                <a:avLst/>
                <a:gdLst>
                  <a:gd name="connsiteX0" fmla="*/ 40005 w 66675"/>
                  <a:gd name="connsiteY0" fmla="*/ 0 h 81790"/>
                  <a:gd name="connsiteX1" fmla="*/ 64770 w 66675"/>
                  <a:gd name="connsiteY1" fmla="*/ 5706 h 81790"/>
                  <a:gd name="connsiteX2" fmla="*/ 64770 w 66675"/>
                  <a:gd name="connsiteY2" fmla="*/ 22825 h 81790"/>
                  <a:gd name="connsiteX3" fmla="*/ 43815 w 66675"/>
                  <a:gd name="connsiteY3" fmla="*/ 16168 h 81790"/>
                  <a:gd name="connsiteX4" fmla="*/ 26670 w 66675"/>
                  <a:gd name="connsiteY4" fmla="*/ 22825 h 81790"/>
                  <a:gd name="connsiteX5" fmla="*/ 20003 w 66675"/>
                  <a:gd name="connsiteY5" fmla="*/ 40895 h 81790"/>
                  <a:gd name="connsiteX6" fmla="*/ 26670 w 66675"/>
                  <a:gd name="connsiteY6" fmla="*/ 58965 h 81790"/>
                  <a:gd name="connsiteX7" fmla="*/ 44768 w 66675"/>
                  <a:gd name="connsiteY7" fmla="*/ 65622 h 81790"/>
                  <a:gd name="connsiteX8" fmla="*/ 66675 w 66675"/>
                  <a:gd name="connsiteY8" fmla="*/ 59916 h 81790"/>
                  <a:gd name="connsiteX9" fmla="*/ 66675 w 66675"/>
                  <a:gd name="connsiteY9" fmla="*/ 77035 h 81790"/>
                  <a:gd name="connsiteX10" fmla="*/ 41910 w 66675"/>
                  <a:gd name="connsiteY10" fmla="*/ 81790 h 81790"/>
                  <a:gd name="connsiteX11" fmla="*/ 11430 w 66675"/>
                  <a:gd name="connsiteY11" fmla="*/ 71329 h 81790"/>
                  <a:gd name="connsiteX12" fmla="*/ 0 w 66675"/>
                  <a:gd name="connsiteY12" fmla="*/ 42797 h 81790"/>
                  <a:gd name="connsiteX13" fmla="*/ 11430 w 66675"/>
                  <a:gd name="connsiteY13" fmla="*/ 12364 h 81790"/>
                  <a:gd name="connsiteX14" fmla="*/ 41910 w 66675"/>
                  <a:gd name="connsiteY14" fmla="*/ 951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6675" h="81790">
                    <a:moveTo>
                      <a:pt x="40005" y="0"/>
                    </a:moveTo>
                    <a:cubicBezTo>
                      <a:pt x="49530" y="0"/>
                      <a:pt x="57150" y="1902"/>
                      <a:pt x="64770" y="5706"/>
                    </a:cubicBezTo>
                    <a:lnTo>
                      <a:pt x="64770" y="22825"/>
                    </a:lnTo>
                    <a:cubicBezTo>
                      <a:pt x="57150" y="19021"/>
                      <a:pt x="50483" y="16168"/>
                      <a:pt x="43815" y="16168"/>
                    </a:cubicBezTo>
                    <a:cubicBezTo>
                      <a:pt x="37148" y="16168"/>
                      <a:pt x="31433" y="18070"/>
                      <a:pt x="26670" y="22825"/>
                    </a:cubicBezTo>
                    <a:cubicBezTo>
                      <a:pt x="21908" y="27580"/>
                      <a:pt x="20003" y="33287"/>
                      <a:pt x="20003" y="40895"/>
                    </a:cubicBezTo>
                    <a:cubicBezTo>
                      <a:pt x="20003" y="48504"/>
                      <a:pt x="21908" y="54210"/>
                      <a:pt x="26670" y="58965"/>
                    </a:cubicBezTo>
                    <a:cubicBezTo>
                      <a:pt x="31433" y="63720"/>
                      <a:pt x="37148" y="65622"/>
                      <a:pt x="44768" y="65622"/>
                    </a:cubicBezTo>
                    <a:cubicBezTo>
                      <a:pt x="52388" y="65622"/>
                      <a:pt x="57150" y="63720"/>
                      <a:pt x="66675" y="59916"/>
                    </a:cubicBezTo>
                    <a:lnTo>
                      <a:pt x="66675" y="77035"/>
                    </a:lnTo>
                    <a:cubicBezTo>
                      <a:pt x="58103" y="79888"/>
                      <a:pt x="50483" y="81790"/>
                      <a:pt x="41910" y="81790"/>
                    </a:cubicBezTo>
                    <a:cubicBezTo>
                      <a:pt x="29528" y="81790"/>
                      <a:pt x="19050" y="77986"/>
                      <a:pt x="11430" y="71329"/>
                    </a:cubicBezTo>
                    <a:cubicBezTo>
                      <a:pt x="3810" y="63720"/>
                      <a:pt x="0" y="54210"/>
                      <a:pt x="0" y="42797"/>
                    </a:cubicBezTo>
                    <a:cubicBezTo>
                      <a:pt x="0" y="31385"/>
                      <a:pt x="3810" y="19972"/>
                      <a:pt x="11430" y="12364"/>
                    </a:cubicBezTo>
                    <a:cubicBezTo>
                      <a:pt x="19050" y="4755"/>
                      <a:pt x="29528" y="951"/>
                      <a:pt x="41910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2" name="Forma libre 51">
                <a:extLst>
                  <a:ext uri="{FF2B5EF4-FFF2-40B4-BE49-F238E27FC236}">
                    <a16:creationId xmlns:a16="http://schemas.microsoft.com/office/drawing/2014/main" id="{F9CA27EC-F3AB-77F9-2AD8-64C711A65601}"/>
                  </a:ext>
                </a:extLst>
              </p:cNvPr>
              <p:cNvSpPr/>
              <p:nvPr/>
            </p:nvSpPr>
            <p:spPr>
              <a:xfrm>
                <a:off x="14303189" y="5938478"/>
                <a:ext cx="24764" cy="114126"/>
              </a:xfrm>
              <a:custGeom>
                <a:avLst/>
                <a:gdLst>
                  <a:gd name="connsiteX0" fmla="*/ 12383 w 24764"/>
                  <a:gd name="connsiteY0" fmla="*/ 0 h 114126"/>
                  <a:gd name="connsiteX1" fmla="*/ 20955 w 24764"/>
                  <a:gd name="connsiteY1" fmla="*/ 3804 h 114126"/>
                  <a:gd name="connsiteX2" fmla="*/ 24765 w 24764"/>
                  <a:gd name="connsiteY2" fmla="*/ 12364 h 114126"/>
                  <a:gd name="connsiteX3" fmla="*/ 20955 w 24764"/>
                  <a:gd name="connsiteY3" fmla="*/ 20923 h 114126"/>
                  <a:gd name="connsiteX4" fmla="*/ 12383 w 24764"/>
                  <a:gd name="connsiteY4" fmla="*/ 24727 h 114126"/>
                  <a:gd name="connsiteX5" fmla="*/ 3810 w 24764"/>
                  <a:gd name="connsiteY5" fmla="*/ 20923 h 114126"/>
                  <a:gd name="connsiteX6" fmla="*/ 0 w 24764"/>
                  <a:gd name="connsiteY6" fmla="*/ 12364 h 114126"/>
                  <a:gd name="connsiteX7" fmla="*/ 3810 w 24764"/>
                  <a:gd name="connsiteY7" fmla="*/ 3804 h 114126"/>
                  <a:gd name="connsiteX8" fmla="*/ 12383 w 24764"/>
                  <a:gd name="connsiteY8" fmla="*/ 0 h 114126"/>
                  <a:gd name="connsiteX9" fmla="*/ 22860 w 24764"/>
                  <a:gd name="connsiteY9" fmla="*/ 36140 h 114126"/>
                  <a:gd name="connsiteX10" fmla="*/ 22860 w 24764"/>
                  <a:gd name="connsiteY10" fmla="*/ 114126 h 114126"/>
                  <a:gd name="connsiteX11" fmla="*/ 1905 w 24764"/>
                  <a:gd name="connsiteY11" fmla="*/ 114126 h 114126"/>
                  <a:gd name="connsiteX12" fmla="*/ 1905 w 24764"/>
                  <a:gd name="connsiteY12" fmla="*/ 36140 h 114126"/>
                  <a:gd name="connsiteX13" fmla="*/ 22860 w 24764"/>
                  <a:gd name="connsiteY13" fmla="*/ 36140 h 11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64" h="114126">
                    <a:moveTo>
                      <a:pt x="12383" y="0"/>
                    </a:moveTo>
                    <a:cubicBezTo>
                      <a:pt x="15240" y="0"/>
                      <a:pt x="18098" y="951"/>
                      <a:pt x="20955" y="3804"/>
                    </a:cubicBezTo>
                    <a:cubicBezTo>
                      <a:pt x="22860" y="5706"/>
                      <a:pt x="24765" y="8559"/>
                      <a:pt x="24765" y="12364"/>
                    </a:cubicBezTo>
                    <a:cubicBezTo>
                      <a:pt x="24765" y="16168"/>
                      <a:pt x="23813" y="18070"/>
                      <a:pt x="20955" y="20923"/>
                    </a:cubicBezTo>
                    <a:cubicBezTo>
                      <a:pt x="18098" y="23776"/>
                      <a:pt x="16192" y="24727"/>
                      <a:pt x="12383" y="24727"/>
                    </a:cubicBezTo>
                    <a:cubicBezTo>
                      <a:pt x="8573" y="24727"/>
                      <a:pt x="6667" y="23776"/>
                      <a:pt x="3810" y="20923"/>
                    </a:cubicBezTo>
                    <a:cubicBezTo>
                      <a:pt x="1905" y="19021"/>
                      <a:pt x="0" y="16168"/>
                      <a:pt x="0" y="12364"/>
                    </a:cubicBezTo>
                    <a:cubicBezTo>
                      <a:pt x="0" y="8559"/>
                      <a:pt x="952" y="6657"/>
                      <a:pt x="3810" y="3804"/>
                    </a:cubicBezTo>
                    <a:cubicBezTo>
                      <a:pt x="5715" y="1902"/>
                      <a:pt x="8573" y="0"/>
                      <a:pt x="12383" y="0"/>
                    </a:cubicBezTo>
                    <a:close/>
                    <a:moveTo>
                      <a:pt x="22860" y="36140"/>
                    </a:moveTo>
                    <a:lnTo>
                      <a:pt x="22860" y="114126"/>
                    </a:lnTo>
                    <a:lnTo>
                      <a:pt x="1905" y="114126"/>
                    </a:lnTo>
                    <a:lnTo>
                      <a:pt x="1905" y="36140"/>
                    </a:lnTo>
                    <a:lnTo>
                      <a:pt x="22860" y="3614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3" name="Forma libre 52">
                <a:extLst>
                  <a:ext uri="{FF2B5EF4-FFF2-40B4-BE49-F238E27FC236}">
                    <a16:creationId xmlns:a16="http://schemas.microsoft.com/office/drawing/2014/main" id="{1F40EB82-95C3-B7A9-7DCE-4C486BB24368}"/>
                  </a:ext>
                </a:extLst>
              </p:cNvPr>
              <p:cNvSpPr/>
              <p:nvPr/>
            </p:nvSpPr>
            <p:spPr>
              <a:xfrm>
                <a:off x="14344147" y="5938478"/>
                <a:ext cx="84772" cy="115077"/>
              </a:xfrm>
              <a:custGeom>
                <a:avLst/>
                <a:gdLst>
                  <a:gd name="connsiteX0" fmla="*/ 41910 w 84772"/>
                  <a:gd name="connsiteY0" fmla="*/ 34238 h 115077"/>
                  <a:gd name="connsiteX1" fmla="*/ 63817 w 84772"/>
                  <a:gd name="connsiteY1" fmla="*/ 38993 h 115077"/>
                  <a:gd name="connsiteX2" fmla="*/ 79057 w 84772"/>
                  <a:gd name="connsiteY2" fmla="*/ 53259 h 115077"/>
                  <a:gd name="connsiteX3" fmla="*/ 84772 w 84772"/>
                  <a:gd name="connsiteY3" fmla="*/ 74182 h 115077"/>
                  <a:gd name="connsiteX4" fmla="*/ 80010 w 84772"/>
                  <a:gd name="connsiteY4" fmla="*/ 95105 h 115077"/>
                  <a:gd name="connsiteX5" fmla="*/ 64770 w 84772"/>
                  <a:gd name="connsiteY5" fmla="*/ 109371 h 115077"/>
                  <a:gd name="connsiteX6" fmla="*/ 41910 w 84772"/>
                  <a:gd name="connsiteY6" fmla="*/ 115077 h 115077"/>
                  <a:gd name="connsiteX7" fmla="*/ 20002 w 84772"/>
                  <a:gd name="connsiteY7" fmla="*/ 109371 h 115077"/>
                  <a:gd name="connsiteX8" fmla="*/ 4763 w 84772"/>
                  <a:gd name="connsiteY8" fmla="*/ 95105 h 115077"/>
                  <a:gd name="connsiteX9" fmla="*/ 0 w 84772"/>
                  <a:gd name="connsiteY9" fmla="*/ 74182 h 115077"/>
                  <a:gd name="connsiteX10" fmla="*/ 5715 w 84772"/>
                  <a:gd name="connsiteY10" fmla="*/ 53259 h 115077"/>
                  <a:gd name="connsiteX11" fmla="*/ 20955 w 84772"/>
                  <a:gd name="connsiteY11" fmla="*/ 38993 h 115077"/>
                  <a:gd name="connsiteX12" fmla="*/ 42863 w 84772"/>
                  <a:gd name="connsiteY12" fmla="*/ 34238 h 115077"/>
                  <a:gd name="connsiteX13" fmla="*/ 20955 w 84772"/>
                  <a:gd name="connsiteY13" fmla="*/ 75133 h 115077"/>
                  <a:gd name="connsiteX14" fmla="*/ 26670 w 84772"/>
                  <a:gd name="connsiteY14" fmla="*/ 94154 h 115077"/>
                  <a:gd name="connsiteX15" fmla="*/ 41910 w 84772"/>
                  <a:gd name="connsiteY15" fmla="*/ 100811 h 115077"/>
                  <a:gd name="connsiteX16" fmla="*/ 58102 w 84772"/>
                  <a:gd name="connsiteY16" fmla="*/ 94154 h 115077"/>
                  <a:gd name="connsiteX17" fmla="*/ 63817 w 84772"/>
                  <a:gd name="connsiteY17" fmla="*/ 75133 h 115077"/>
                  <a:gd name="connsiteX18" fmla="*/ 58102 w 84772"/>
                  <a:gd name="connsiteY18" fmla="*/ 57063 h 115077"/>
                  <a:gd name="connsiteX19" fmla="*/ 41910 w 84772"/>
                  <a:gd name="connsiteY19" fmla="*/ 50406 h 115077"/>
                  <a:gd name="connsiteX20" fmla="*/ 26670 w 84772"/>
                  <a:gd name="connsiteY20" fmla="*/ 57063 h 115077"/>
                  <a:gd name="connsiteX21" fmla="*/ 20955 w 84772"/>
                  <a:gd name="connsiteY21" fmla="*/ 75133 h 115077"/>
                  <a:gd name="connsiteX22" fmla="*/ 65722 w 84772"/>
                  <a:gd name="connsiteY22" fmla="*/ 0 h 115077"/>
                  <a:gd name="connsiteX23" fmla="*/ 41910 w 84772"/>
                  <a:gd name="connsiteY23" fmla="*/ 24727 h 115077"/>
                  <a:gd name="connsiteX24" fmla="*/ 30480 w 84772"/>
                  <a:gd name="connsiteY24" fmla="*/ 24727 h 115077"/>
                  <a:gd name="connsiteX25" fmla="*/ 42863 w 84772"/>
                  <a:gd name="connsiteY25" fmla="*/ 0 h 115077"/>
                  <a:gd name="connsiteX26" fmla="*/ 65722 w 84772"/>
                  <a:gd name="connsiteY26" fmla="*/ 0 h 115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84772" h="115077">
                    <a:moveTo>
                      <a:pt x="41910" y="34238"/>
                    </a:moveTo>
                    <a:cubicBezTo>
                      <a:pt x="50482" y="34238"/>
                      <a:pt x="57150" y="36140"/>
                      <a:pt x="63817" y="38993"/>
                    </a:cubicBezTo>
                    <a:cubicBezTo>
                      <a:pt x="70485" y="41846"/>
                      <a:pt x="75247" y="47553"/>
                      <a:pt x="79057" y="53259"/>
                    </a:cubicBezTo>
                    <a:cubicBezTo>
                      <a:pt x="82867" y="58965"/>
                      <a:pt x="84772" y="66574"/>
                      <a:pt x="84772" y="74182"/>
                    </a:cubicBezTo>
                    <a:cubicBezTo>
                      <a:pt x="84772" y="81790"/>
                      <a:pt x="82867" y="89399"/>
                      <a:pt x="80010" y="95105"/>
                    </a:cubicBezTo>
                    <a:cubicBezTo>
                      <a:pt x="76200" y="100811"/>
                      <a:pt x="71438" y="105567"/>
                      <a:pt x="64770" y="109371"/>
                    </a:cubicBezTo>
                    <a:cubicBezTo>
                      <a:pt x="58102" y="113175"/>
                      <a:pt x="50482" y="115077"/>
                      <a:pt x="41910" y="115077"/>
                    </a:cubicBezTo>
                    <a:cubicBezTo>
                      <a:pt x="33338" y="115077"/>
                      <a:pt x="26670" y="113175"/>
                      <a:pt x="20002" y="109371"/>
                    </a:cubicBezTo>
                    <a:cubicBezTo>
                      <a:pt x="13335" y="105567"/>
                      <a:pt x="8572" y="100811"/>
                      <a:pt x="4763" y="95105"/>
                    </a:cubicBezTo>
                    <a:cubicBezTo>
                      <a:pt x="952" y="89399"/>
                      <a:pt x="0" y="81790"/>
                      <a:pt x="0" y="74182"/>
                    </a:cubicBezTo>
                    <a:cubicBezTo>
                      <a:pt x="0" y="66574"/>
                      <a:pt x="1905" y="58965"/>
                      <a:pt x="5715" y="53259"/>
                    </a:cubicBezTo>
                    <a:cubicBezTo>
                      <a:pt x="9525" y="47553"/>
                      <a:pt x="14288" y="42797"/>
                      <a:pt x="20955" y="38993"/>
                    </a:cubicBezTo>
                    <a:cubicBezTo>
                      <a:pt x="27622" y="35189"/>
                      <a:pt x="35242" y="34238"/>
                      <a:pt x="42863" y="34238"/>
                    </a:cubicBezTo>
                    <a:close/>
                    <a:moveTo>
                      <a:pt x="20955" y="75133"/>
                    </a:moveTo>
                    <a:cubicBezTo>
                      <a:pt x="20955" y="82741"/>
                      <a:pt x="22860" y="89399"/>
                      <a:pt x="26670" y="94154"/>
                    </a:cubicBezTo>
                    <a:cubicBezTo>
                      <a:pt x="30480" y="98909"/>
                      <a:pt x="35242" y="100811"/>
                      <a:pt x="41910" y="100811"/>
                    </a:cubicBezTo>
                    <a:cubicBezTo>
                      <a:pt x="48577" y="100811"/>
                      <a:pt x="54292" y="98909"/>
                      <a:pt x="58102" y="94154"/>
                    </a:cubicBezTo>
                    <a:cubicBezTo>
                      <a:pt x="61913" y="89399"/>
                      <a:pt x="63817" y="83692"/>
                      <a:pt x="63817" y="75133"/>
                    </a:cubicBezTo>
                    <a:cubicBezTo>
                      <a:pt x="63817" y="66574"/>
                      <a:pt x="61913" y="60867"/>
                      <a:pt x="58102" y="57063"/>
                    </a:cubicBezTo>
                    <a:cubicBezTo>
                      <a:pt x="54292" y="53259"/>
                      <a:pt x="48577" y="50406"/>
                      <a:pt x="41910" y="50406"/>
                    </a:cubicBezTo>
                    <a:cubicBezTo>
                      <a:pt x="35242" y="50406"/>
                      <a:pt x="30480" y="52308"/>
                      <a:pt x="26670" y="57063"/>
                    </a:cubicBezTo>
                    <a:cubicBezTo>
                      <a:pt x="22860" y="61818"/>
                      <a:pt x="20955" y="67525"/>
                      <a:pt x="20955" y="75133"/>
                    </a:cubicBezTo>
                    <a:close/>
                    <a:moveTo>
                      <a:pt x="65722" y="0"/>
                    </a:moveTo>
                    <a:lnTo>
                      <a:pt x="41910" y="24727"/>
                    </a:lnTo>
                    <a:lnTo>
                      <a:pt x="30480" y="24727"/>
                    </a:lnTo>
                    <a:lnTo>
                      <a:pt x="42863" y="0"/>
                    </a:lnTo>
                    <a:lnTo>
                      <a:pt x="65722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4" name="Forma libre 53">
                <a:extLst>
                  <a:ext uri="{FF2B5EF4-FFF2-40B4-BE49-F238E27FC236}">
                    <a16:creationId xmlns:a16="http://schemas.microsoft.com/office/drawing/2014/main" id="{ED9CD038-2AE7-3F54-45C9-3746204D329F}"/>
                  </a:ext>
                </a:extLst>
              </p:cNvPr>
              <p:cNvSpPr/>
              <p:nvPr/>
            </p:nvSpPr>
            <p:spPr>
              <a:xfrm>
                <a:off x="14445112" y="5972716"/>
                <a:ext cx="73342" cy="79888"/>
              </a:xfrm>
              <a:custGeom>
                <a:avLst/>
                <a:gdLst>
                  <a:gd name="connsiteX0" fmla="*/ 45720 w 73342"/>
                  <a:gd name="connsiteY0" fmla="*/ 0 h 79888"/>
                  <a:gd name="connsiteX1" fmla="*/ 65723 w 73342"/>
                  <a:gd name="connsiteY1" fmla="*/ 8559 h 79888"/>
                  <a:gd name="connsiteX2" fmla="*/ 73342 w 73342"/>
                  <a:gd name="connsiteY2" fmla="*/ 30434 h 79888"/>
                  <a:gd name="connsiteX3" fmla="*/ 73342 w 73342"/>
                  <a:gd name="connsiteY3" fmla="*/ 79888 h 79888"/>
                  <a:gd name="connsiteX4" fmla="*/ 52388 w 73342"/>
                  <a:gd name="connsiteY4" fmla="*/ 79888 h 79888"/>
                  <a:gd name="connsiteX5" fmla="*/ 52388 w 73342"/>
                  <a:gd name="connsiteY5" fmla="*/ 32336 h 79888"/>
                  <a:gd name="connsiteX6" fmla="*/ 48577 w 73342"/>
                  <a:gd name="connsiteY6" fmla="*/ 19972 h 79888"/>
                  <a:gd name="connsiteX7" fmla="*/ 39052 w 73342"/>
                  <a:gd name="connsiteY7" fmla="*/ 15217 h 79888"/>
                  <a:gd name="connsiteX8" fmla="*/ 30480 w 73342"/>
                  <a:gd name="connsiteY8" fmla="*/ 18070 h 79888"/>
                  <a:gd name="connsiteX9" fmla="*/ 20955 w 73342"/>
                  <a:gd name="connsiteY9" fmla="*/ 27580 h 79888"/>
                  <a:gd name="connsiteX10" fmla="*/ 20955 w 73342"/>
                  <a:gd name="connsiteY10" fmla="*/ 79888 h 79888"/>
                  <a:gd name="connsiteX11" fmla="*/ 0 w 73342"/>
                  <a:gd name="connsiteY11" fmla="*/ 79888 h 79888"/>
                  <a:gd name="connsiteX12" fmla="*/ 0 w 73342"/>
                  <a:gd name="connsiteY12" fmla="*/ 1902 h 79888"/>
                  <a:gd name="connsiteX13" fmla="*/ 20955 w 73342"/>
                  <a:gd name="connsiteY13" fmla="*/ 1902 h 79888"/>
                  <a:gd name="connsiteX14" fmla="*/ 20955 w 73342"/>
                  <a:gd name="connsiteY14" fmla="*/ 13315 h 79888"/>
                  <a:gd name="connsiteX15" fmla="*/ 32385 w 73342"/>
                  <a:gd name="connsiteY15" fmla="*/ 3804 h 79888"/>
                  <a:gd name="connsiteX16" fmla="*/ 45720 w 73342"/>
                  <a:gd name="connsiteY16" fmla="*/ 951 h 7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342" h="79888">
                    <a:moveTo>
                      <a:pt x="45720" y="0"/>
                    </a:moveTo>
                    <a:cubicBezTo>
                      <a:pt x="54292" y="0"/>
                      <a:pt x="60960" y="2853"/>
                      <a:pt x="65723" y="8559"/>
                    </a:cubicBezTo>
                    <a:cubicBezTo>
                      <a:pt x="70485" y="14266"/>
                      <a:pt x="73342" y="20923"/>
                      <a:pt x="73342" y="30434"/>
                    </a:cubicBezTo>
                    <a:lnTo>
                      <a:pt x="73342" y="79888"/>
                    </a:lnTo>
                    <a:lnTo>
                      <a:pt x="52388" y="79888"/>
                    </a:lnTo>
                    <a:lnTo>
                      <a:pt x="52388" y="32336"/>
                    </a:lnTo>
                    <a:cubicBezTo>
                      <a:pt x="52388" y="27580"/>
                      <a:pt x="51435" y="22825"/>
                      <a:pt x="48577" y="19972"/>
                    </a:cubicBezTo>
                    <a:cubicBezTo>
                      <a:pt x="45720" y="17119"/>
                      <a:pt x="42863" y="15217"/>
                      <a:pt x="39052" y="15217"/>
                    </a:cubicBezTo>
                    <a:cubicBezTo>
                      <a:pt x="35242" y="15217"/>
                      <a:pt x="33338" y="15217"/>
                      <a:pt x="30480" y="18070"/>
                    </a:cubicBezTo>
                    <a:cubicBezTo>
                      <a:pt x="27623" y="20923"/>
                      <a:pt x="24765" y="22825"/>
                      <a:pt x="20955" y="27580"/>
                    </a:cubicBezTo>
                    <a:lnTo>
                      <a:pt x="20955" y="79888"/>
                    </a:lnTo>
                    <a:lnTo>
                      <a:pt x="0" y="79888"/>
                    </a:lnTo>
                    <a:lnTo>
                      <a:pt x="0" y="1902"/>
                    </a:lnTo>
                    <a:lnTo>
                      <a:pt x="20955" y="1902"/>
                    </a:lnTo>
                    <a:lnTo>
                      <a:pt x="20955" y="13315"/>
                    </a:lnTo>
                    <a:cubicBezTo>
                      <a:pt x="24765" y="8559"/>
                      <a:pt x="28575" y="5706"/>
                      <a:pt x="32385" y="3804"/>
                    </a:cubicBezTo>
                    <a:cubicBezTo>
                      <a:pt x="36195" y="1902"/>
                      <a:pt x="40957" y="951"/>
                      <a:pt x="45720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5" name="Forma libre 54">
                <a:extLst>
                  <a:ext uri="{FF2B5EF4-FFF2-40B4-BE49-F238E27FC236}">
                    <a16:creationId xmlns:a16="http://schemas.microsoft.com/office/drawing/2014/main" id="{3E99DDE0-0902-BF36-889F-0043F58E3576}"/>
                  </a:ext>
                </a:extLst>
              </p:cNvPr>
              <p:cNvSpPr/>
              <p:nvPr/>
            </p:nvSpPr>
            <p:spPr>
              <a:xfrm>
                <a:off x="14582272" y="5935625"/>
                <a:ext cx="78104" cy="116979"/>
              </a:xfrm>
              <a:custGeom>
                <a:avLst/>
                <a:gdLst>
                  <a:gd name="connsiteX0" fmla="*/ 57150 w 78104"/>
                  <a:gd name="connsiteY0" fmla="*/ 40895 h 116979"/>
                  <a:gd name="connsiteX1" fmla="*/ 57150 w 78104"/>
                  <a:gd name="connsiteY1" fmla="*/ 0 h 116979"/>
                  <a:gd name="connsiteX2" fmla="*/ 78105 w 78104"/>
                  <a:gd name="connsiteY2" fmla="*/ 0 h 116979"/>
                  <a:gd name="connsiteX3" fmla="*/ 78105 w 78104"/>
                  <a:gd name="connsiteY3" fmla="*/ 116979 h 116979"/>
                  <a:gd name="connsiteX4" fmla="*/ 41910 w 78104"/>
                  <a:gd name="connsiteY4" fmla="*/ 116979 h 116979"/>
                  <a:gd name="connsiteX5" fmla="*/ 11430 w 78104"/>
                  <a:gd name="connsiteY5" fmla="*/ 106518 h 116979"/>
                  <a:gd name="connsiteX6" fmla="*/ 0 w 78104"/>
                  <a:gd name="connsiteY6" fmla="*/ 77035 h 116979"/>
                  <a:gd name="connsiteX7" fmla="*/ 4763 w 78104"/>
                  <a:gd name="connsiteY7" fmla="*/ 57063 h 116979"/>
                  <a:gd name="connsiteX8" fmla="*/ 19050 w 78104"/>
                  <a:gd name="connsiteY8" fmla="*/ 42797 h 116979"/>
                  <a:gd name="connsiteX9" fmla="*/ 39052 w 78104"/>
                  <a:gd name="connsiteY9" fmla="*/ 38042 h 116979"/>
                  <a:gd name="connsiteX10" fmla="*/ 56197 w 78104"/>
                  <a:gd name="connsiteY10" fmla="*/ 40895 h 116979"/>
                  <a:gd name="connsiteX11" fmla="*/ 45720 w 78104"/>
                  <a:gd name="connsiteY11" fmla="*/ 100811 h 116979"/>
                  <a:gd name="connsiteX12" fmla="*/ 56197 w 78104"/>
                  <a:gd name="connsiteY12" fmla="*/ 100811 h 116979"/>
                  <a:gd name="connsiteX13" fmla="*/ 56197 w 78104"/>
                  <a:gd name="connsiteY13" fmla="*/ 55161 h 116979"/>
                  <a:gd name="connsiteX14" fmla="*/ 42863 w 78104"/>
                  <a:gd name="connsiteY14" fmla="*/ 52308 h 116979"/>
                  <a:gd name="connsiteX15" fmla="*/ 26670 w 78104"/>
                  <a:gd name="connsiteY15" fmla="*/ 58965 h 116979"/>
                  <a:gd name="connsiteX16" fmla="*/ 20955 w 78104"/>
                  <a:gd name="connsiteY16" fmla="*/ 76084 h 116979"/>
                  <a:gd name="connsiteX17" fmla="*/ 45720 w 78104"/>
                  <a:gd name="connsiteY17" fmla="*/ 100811 h 116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8104" h="116979">
                    <a:moveTo>
                      <a:pt x="57150" y="40895"/>
                    </a:moveTo>
                    <a:lnTo>
                      <a:pt x="57150" y="0"/>
                    </a:lnTo>
                    <a:lnTo>
                      <a:pt x="78105" y="0"/>
                    </a:lnTo>
                    <a:lnTo>
                      <a:pt x="78105" y="116979"/>
                    </a:lnTo>
                    <a:lnTo>
                      <a:pt x="41910" y="116979"/>
                    </a:lnTo>
                    <a:cubicBezTo>
                      <a:pt x="29527" y="116979"/>
                      <a:pt x="19050" y="113175"/>
                      <a:pt x="11430" y="106518"/>
                    </a:cubicBezTo>
                    <a:cubicBezTo>
                      <a:pt x="3810" y="98909"/>
                      <a:pt x="0" y="89399"/>
                      <a:pt x="0" y="77035"/>
                    </a:cubicBezTo>
                    <a:cubicBezTo>
                      <a:pt x="0" y="64671"/>
                      <a:pt x="1905" y="62769"/>
                      <a:pt x="4763" y="57063"/>
                    </a:cubicBezTo>
                    <a:cubicBezTo>
                      <a:pt x="8572" y="51357"/>
                      <a:pt x="13335" y="46601"/>
                      <a:pt x="19050" y="42797"/>
                    </a:cubicBezTo>
                    <a:cubicBezTo>
                      <a:pt x="24765" y="38993"/>
                      <a:pt x="31432" y="38042"/>
                      <a:pt x="39052" y="38042"/>
                    </a:cubicBezTo>
                    <a:cubicBezTo>
                      <a:pt x="46672" y="38042"/>
                      <a:pt x="50482" y="38993"/>
                      <a:pt x="56197" y="40895"/>
                    </a:cubicBezTo>
                    <a:close/>
                    <a:moveTo>
                      <a:pt x="45720" y="100811"/>
                    </a:moveTo>
                    <a:lnTo>
                      <a:pt x="56197" y="100811"/>
                    </a:lnTo>
                    <a:lnTo>
                      <a:pt x="56197" y="55161"/>
                    </a:lnTo>
                    <a:cubicBezTo>
                      <a:pt x="52388" y="53259"/>
                      <a:pt x="47625" y="52308"/>
                      <a:pt x="42863" y="52308"/>
                    </a:cubicBezTo>
                    <a:cubicBezTo>
                      <a:pt x="36195" y="52308"/>
                      <a:pt x="30480" y="54210"/>
                      <a:pt x="26670" y="58965"/>
                    </a:cubicBezTo>
                    <a:cubicBezTo>
                      <a:pt x="22860" y="63720"/>
                      <a:pt x="20955" y="68476"/>
                      <a:pt x="20955" y="76084"/>
                    </a:cubicBezTo>
                    <a:cubicBezTo>
                      <a:pt x="20955" y="93203"/>
                      <a:pt x="29527" y="100811"/>
                      <a:pt x="45720" y="1008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6" name="Forma libre 55">
                <a:extLst>
                  <a:ext uri="{FF2B5EF4-FFF2-40B4-BE49-F238E27FC236}">
                    <a16:creationId xmlns:a16="http://schemas.microsoft.com/office/drawing/2014/main" id="{0766F5EB-A794-2E29-663B-FAED107ED954}"/>
                  </a:ext>
                </a:extLst>
              </p:cNvPr>
              <p:cNvSpPr/>
              <p:nvPr/>
            </p:nvSpPr>
            <p:spPr>
              <a:xfrm>
                <a:off x="14677522" y="5971765"/>
                <a:ext cx="76200" cy="81790"/>
              </a:xfrm>
              <a:custGeom>
                <a:avLst/>
                <a:gdLst>
                  <a:gd name="connsiteX0" fmla="*/ 38100 w 76200"/>
                  <a:gd name="connsiteY0" fmla="*/ 951 h 81790"/>
                  <a:gd name="connsiteX1" fmla="*/ 65722 w 76200"/>
                  <a:gd name="connsiteY1" fmla="*/ 12364 h 81790"/>
                  <a:gd name="connsiteX2" fmla="*/ 76200 w 76200"/>
                  <a:gd name="connsiteY2" fmla="*/ 42797 h 81790"/>
                  <a:gd name="connsiteX3" fmla="*/ 76200 w 76200"/>
                  <a:gd name="connsiteY3" fmla="*/ 45650 h 81790"/>
                  <a:gd name="connsiteX4" fmla="*/ 20955 w 76200"/>
                  <a:gd name="connsiteY4" fmla="*/ 45650 h 81790"/>
                  <a:gd name="connsiteX5" fmla="*/ 28575 w 76200"/>
                  <a:gd name="connsiteY5" fmla="*/ 61818 h 81790"/>
                  <a:gd name="connsiteX6" fmla="*/ 46672 w 76200"/>
                  <a:gd name="connsiteY6" fmla="*/ 67525 h 81790"/>
                  <a:gd name="connsiteX7" fmla="*/ 60960 w 76200"/>
                  <a:gd name="connsiteY7" fmla="*/ 64671 h 81790"/>
                  <a:gd name="connsiteX8" fmla="*/ 75247 w 76200"/>
                  <a:gd name="connsiteY8" fmla="*/ 57063 h 81790"/>
                  <a:gd name="connsiteX9" fmla="*/ 75247 w 76200"/>
                  <a:gd name="connsiteY9" fmla="*/ 72280 h 81790"/>
                  <a:gd name="connsiteX10" fmla="*/ 41910 w 76200"/>
                  <a:gd name="connsiteY10" fmla="*/ 81790 h 81790"/>
                  <a:gd name="connsiteX11" fmla="*/ 11430 w 76200"/>
                  <a:gd name="connsiteY11" fmla="*/ 70378 h 81790"/>
                  <a:gd name="connsiteX12" fmla="*/ 0 w 76200"/>
                  <a:gd name="connsiteY12" fmla="*/ 40895 h 81790"/>
                  <a:gd name="connsiteX13" fmla="*/ 10477 w 76200"/>
                  <a:gd name="connsiteY13" fmla="*/ 11413 h 81790"/>
                  <a:gd name="connsiteX14" fmla="*/ 39052 w 76200"/>
                  <a:gd name="connsiteY14" fmla="*/ 0 h 81790"/>
                  <a:gd name="connsiteX15" fmla="*/ 56197 w 76200"/>
                  <a:gd name="connsiteY15" fmla="*/ 33287 h 81790"/>
                  <a:gd name="connsiteX16" fmla="*/ 51435 w 76200"/>
                  <a:gd name="connsiteY16" fmla="*/ 19972 h 81790"/>
                  <a:gd name="connsiteX17" fmla="*/ 39052 w 76200"/>
                  <a:gd name="connsiteY17" fmla="*/ 15217 h 81790"/>
                  <a:gd name="connsiteX18" fmla="*/ 26670 w 76200"/>
                  <a:gd name="connsiteY18" fmla="*/ 19972 h 81790"/>
                  <a:gd name="connsiteX19" fmla="*/ 20955 w 76200"/>
                  <a:gd name="connsiteY19" fmla="*/ 33287 h 81790"/>
                  <a:gd name="connsiteX20" fmla="*/ 56197 w 76200"/>
                  <a:gd name="connsiteY20" fmla="*/ 33287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6200" h="81790">
                    <a:moveTo>
                      <a:pt x="38100" y="951"/>
                    </a:moveTo>
                    <a:cubicBezTo>
                      <a:pt x="49530" y="951"/>
                      <a:pt x="59055" y="4755"/>
                      <a:pt x="65722" y="12364"/>
                    </a:cubicBezTo>
                    <a:cubicBezTo>
                      <a:pt x="72390" y="19972"/>
                      <a:pt x="76200" y="29483"/>
                      <a:pt x="76200" y="42797"/>
                    </a:cubicBezTo>
                    <a:lnTo>
                      <a:pt x="76200" y="45650"/>
                    </a:lnTo>
                    <a:lnTo>
                      <a:pt x="20955" y="45650"/>
                    </a:lnTo>
                    <a:cubicBezTo>
                      <a:pt x="20955" y="52308"/>
                      <a:pt x="24765" y="58014"/>
                      <a:pt x="28575" y="61818"/>
                    </a:cubicBezTo>
                    <a:cubicBezTo>
                      <a:pt x="32385" y="65622"/>
                      <a:pt x="39052" y="67525"/>
                      <a:pt x="46672" y="67525"/>
                    </a:cubicBezTo>
                    <a:cubicBezTo>
                      <a:pt x="54292" y="67525"/>
                      <a:pt x="56197" y="67525"/>
                      <a:pt x="60960" y="64671"/>
                    </a:cubicBezTo>
                    <a:cubicBezTo>
                      <a:pt x="65722" y="62769"/>
                      <a:pt x="70485" y="59916"/>
                      <a:pt x="75247" y="57063"/>
                    </a:cubicBezTo>
                    <a:lnTo>
                      <a:pt x="75247" y="72280"/>
                    </a:lnTo>
                    <a:cubicBezTo>
                      <a:pt x="65722" y="78937"/>
                      <a:pt x="55245" y="81790"/>
                      <a:pt x="41910" y="81790"/>
                    </a:cubicBezTo>
                    <a:cubicBezTo>
                      <a:pt x="28575" y="81790"/>
                      <a:pt x="19050" y="77986"/>
                      <a:pt x="11430" y="70378"/>
                    </a:cubicBezTo>
                    <a:cubicBezTo>
                      <a:pt x="3810" y="62769"/>
                      <a:pt x="0" y="53259"/>
                      <a:pt x="0" y="40895"/>
                    </a:cubicBezTo>
                    <a:cubicBezTo>
                      <a:pt x="0" y="28532"/>
                      <a:pt x="3810" y="19021"/>
                      <a:pt x="10477" y="11413"/>
                    </a:cubicBezTo>
                    <a:cubicBezTo>
                      <a:pt x="18097" y="3804"/>
                      <a:pt x="26670" y="0"/>
                      <a:pt x="39052" y="0"/>
                    </a:cubicBezTo>
                    <a:close/>
                    <a:moveTo>
                      <a:pt x="56197" y="33287"/>
                    </a:moveTo>
                    <a:cubicBezTo>
                      <a:pt x="56197" y="27580"/>
                      <a:pt x="54292" y="22825"/>
                      <a:pt x="51435" y="19972"/>
                    </a:cubicBezTo>
                    <a:cubicBezTo>
                      <a:pt x="48577" y="17119"/>
                      <a:pt x="44767" y="15217"/>
                      <a:pt x="39052" y="15217"/>
                    </a:cubicBezTo>
                    <a:cubicBezTo>
                      <a:pt x="33338" y="15217"/>
                      <a:pt x="29527" y="17119"/>
                      <a:pt x="26670" y="19972"/>
                    </a:cubicBezTo>
                    <a:cubicBezTo>
                      <a:pt x="23813" y="22825"/>
                      <a:pt x="21907" y="27580"/>
                      <a:pt x="20955" y="33287"/>
                    </a:cubicBezTo>
                    <a:lnTo>
                      <a:pt x="56197" y="3328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7" name="Forma libre 56">
                <a:extLst>
                  <a:ext uri="{FF2B5EF4-FFF2-40B4-BE49-F238E27FC236}">
                    <a16:creationId xmlns:a16="http://schemas.microsoft.com/office/drawing/2014/main" id="{95977CA4-AE0A-2C9B-0B18-96433480AD6D}"/>
                  </a:ext>
                </a:extLst>
              </p:cNvPr>
              <p:cNvSpPr/>
              <p:nvPr/>
            </p:nvSpPr>
            <p:spPr>
              <a:xfrm>
                <a:off x="14816587" y="5935625"/>
                <a:ext cx="20954" cy="116979"/>
              </a:xfrm>
              <a:custGeom>
                <a:avLst/>
                <a:gdLst>
                  <a:gd name="connsiteX0" fmla="*/ 20955 w 20954"/>
                  <a:gd name="connsiteY0" fmla="*/ 0 h 116979"/>
                  <a:gd name="connsiteX1" fmla="*/ 20955 w 20954"/>
                  <a:gd name="connsiteY1" fmla="*/ 116979 h 116979"/>
                  <a:gd name="connsiteX2" fmla="*/ 0 w 20954"/>
                  <a:gd name="connsiteY2" fmla="*/ 116979 h 116979"/>
                  <a:gd name="connsiteX3" fmla="*/ 0 w 20954"/>
                  <a:gd name="connsiteY3" fmla="*/ 0 h 116979"/>
                  <a:gd name="connsiteX4" fmla="*/ 20955 w 20954"/>
                  <a:gd name="connsiteY4" fmla="*/ 0 h 116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4" h="116979">
                    <a:moveTo>
                      <a:pt x="20955" y="0"/>
                    </a:moveTo>
                    <a:lnTo>
                      <a:pt x="20955" y="116979"/>
                    </a:lnTo>
                    <a:lnTo>
                      <a:pt x="0" y="116979"/>
                    </a:lnTo>
                    <a:lnTo>
                      <a:pt x="0" y="0"/>
                    </a:lnTo>
                    <a:lnTo>
                      <a:pt x="20955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8" name="Forma libre 57">
                <a:extLst>
                  <a:ext uri="{FF2B5EF4-FFF2-40B4-BE49-F238E27FC236}">
                    <a16:creationId xmlns:a16="http://schemas.microsoft.com/office/drawing/2014/main" id="{A23D4CA1-1392-05CE-BFD2-847AF646CFA2}"/>
                  </a:ext>
                </a:extLst>
              </p:cNvPr>
              <p:cNvSpPr/>
              <p:nvPr/>
            </p:nvSpPr>
            <p:spPr>
              <a:xfrm>
                <a:off x="14853734" y="5972716"/>
                <a:ext cx="76200" cy="81790"/>
              </a:xfrm>
              <a:custGeom>
                <a:avLst/>
                <a:gdLst>
                  <a:gd name="connsiteX0" fmla="*/ 33338 w 76200"/>
                  <a:gd name="connsiteY0" fmla="*/ 0 h 81790"/>
                  <a:gd name="connsiteX1" fmla="*/ 56197 w 76200"/>
                  <a:gd name="connsiteY1" fmla="*/ 6657 h 81790"/>
                  <a:gd name="connsiteX2" fmla="*/ 63817 w 76200"/>
                  <a:gd name="connsiteY2" fmla="*/ 24727 h 81790"/>
                  <a:gd name="connsiteX3" fmla="*/ 63817 w 76200"/>
                  <a:gd name="connsiteY3" fmla="*/ 62769 h 81790"/>
                  <a:gd name="connsiteX4" fmla="*/ 67627 w 76200"/>
                  <a:gd name="connsiteY4" fmla="*/ 67525 h 81790"/>
                  <a:gd name="connsiteX5" fmla="*/ 71438 w 76200"/>
                  <a:gd name="connsiteY5" fmla="*/ 66574 h 81790"/>
                  <a:gd name="connsiteX6" fmla="*/ 76200 w 76200"/>
                  <a:gd name="connsiteY6" fmla="*/ 63720 h 81790"/>
                  <a:gd name="connsiteX7" fmla="*/ 76200 w 76200"/>
                  <a:gd name="connsiteY7" fmla="*/ 75133 h 81790"/>
                  <a:gd name="connsiteX8" fmla="*/ 56197 w 76200"/>
                  <a:gd name="connsiteY8" fmla="*/ 81790 h 81790"/>
                  <a:gd name="connsiteX9" fmla="*/ 47625 w 76200"/>
                  <a:gd name="connsiteY9" fmla="*/ 79888 h 81790"/>
                  <a:gd name="connsiteX10" fmla="*/ 43815 w 76200"/>
                  <a:gd name="connsiteY10" fmla="*/ 73231 h 81790"/>
                  <a:gd name="connsiteX11" fmla="*/ 20002 w 76200"/>
                  <a:gd name="connsiteY11" fmla="*/ 81790 h 81790"/>
                  <a:gd name="connsiteX12" fmla="*/ 5715 w 76200"/>
                  <a:gd name="connsiteY12" fmla="*/ 76084 h 81790"/>
                  <a:gd name="connsiteX13" fmla="*/ 0 w 76200"/>
                  <a:gd name="connsiteY13" fmla="*/ 62769 h 81790"/>
                  <a:gd name="connsiteX14" fmla="*/ 5715 w 76200"/>
                  <a:gd name="connsiteY14" fmla="*/ 46601 h 81790"/>
                  <a:gd name="connsiteX15" fmla="*/ 26670 w 76200"/>
                  <a:gd name="connsiteY15" fmla="*/ 36140 h 81790"/>
                  <a:gd name="connsiteX16" fmla="*/ 42863 w 76200"/>
                  <a:gd name="connsiteY16" fmla="*/ 31385 h 81790"/>
                  <a:gd name="connsiteX17" fmla="*/ 42863 w 76200"/>
                  <a:gd name="connsiteY17" fmla="*/ 27580 h 81790"/>
                  <a:gd name="connsiteX18" fmla="*/ 28575 w 76200"/>
                  <a:gd name="connsiteY18" fmla="*/ 16168 h 81790"/>
                  <a:gd name="connsiteX19" fmla="*/ 14288 w 76200"/>
                  <a:gd name="connsiteY19" fmla="*/ 19021 h 81790"/>
                  <a:gd name="connsiteX20" fmla="*/ 1905 w 76200"/>
                  <a:gd name="connsiteY20" fmla="*/ 28532 h 81790"/>
                  <a:gd name="connsiteX21" fmla="*/ 1905 w 76200"/>
                  <a:gd name="connsiteY21" fmla="*/ 10462 h 81790"/>
                  <a:gd name="connsiteX22" fmla="*/ 32385 w 76200"/>
                  <a:gd name="connsiteY22" fmla="*/ 0 h 81790"/>
                  <a:gd name="connsiteX23" fmla="*/ 20955 w 76200"/>
                  <a:gd name="connsiteY23" fmla="*/ 58965 h 81790"/>
                  <a:gd name="connsiteX24" fmla="*/ 23813 w 76200"/>
                  <a:gd name="connsiteY24" fmla="*/ 65622 h 81790"/>
                  <a:gd name="connsiteX25" fmla="*/ 30480 w 76200"/>
                  <a:gd name="connsiteY25" fmla="*/ 68476 h 81790"/>
                  <a:gd name="connsiteX26" fmla="*/ 43815 w 76200"/>
                  <a:gd name="connsiteY26" fmla="*/ 61818 h 81790"/>
                  <a:gd name="connsiteX27" fmla="*/ 43815 w 76200"/>
                  <a:gd name="connsiteY27" fmla="*/ 40895 h 81790"/>
                  <a:gd name="connsiteX28" fmla="*/ 30480 w 76200"/>
                  <a:gd name="connsiteY28" fmla="*/ 46601 h 81790"/>
                  <a:gd name="connsiteX29" fmla="*/ 22860 w 76200"/>
                  <a:gd name="connsiteY29" fmla="*/ 52308 h 81790"/>
                  <a:gd name="connsiteX30" fmla="*/ 20955 w 76200"/>
                  <a:gd name="connsiteY30" fmla="*/ 58965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6200" h="81790">
                    <a:moveTo>
                      <a:pt x="33338" y="0"/>
                    </a:moveTo>
                    <a:cubicBezTo>
                      <a:pt x="43815" y="0"/>
                      <a:pt x="51435" y="1902"/>
                      <a:pt x="56197" y="6657"/>
                    </a:cubicBezTo>
                    <a:cubicBezTo>
                      <a:pt x="60960" y="11413"/>
                      <a:pt x="63817" y="17119"/>
                      <a:pt x="63817" y="24727"/>
                    </a:cubicBezTo>
                    <a:lnTo>
                      <a:pt x="63817" y="62769"/>
                    </a:lnTo>
                    <a:cubicBezTo>
                      <a:pt x="63817" y="65622"/>
                      <a:pt x="64770" y="67525"/>
                      <a:pt x="67627" y="67525"/>
                    </a:cubicBezTo>
                    <a:cubicBezTo>
                      <a:pt x="70485" y="67525"/>
                      <a:pt x="70485" y="67525"/>
                      <a:pt x="71438" y="66574"/>
                    </a:cubicBezTo>
                    <a:cubicBezTo>
                      <a:pt x="73342" y="66574"/>
                      <a:pt x="75247" y="64671"/>
                      <a:pt x="76200" y="63720"/>
                    </a:cubicBezTo>
                    <a:lnTo>
                      <a:pt x="76200" y="75133"/>
                    </a:lnTo>
                    <a:cubicBezTo>
                      <a:pt x="68580" y="79888"/>
                      <a:pt x="62865" y="81790"/>
                      <a:pt x="56197" y="81790"/>
                    </a:cubicBezTo>
                    <a:cubicBezTo>
                      <a:pt x="49530" y="81790"/>
                      <a:pt x="49530" y="81790"/>
                      <a:pt x="47625" y="79888"/>
                    </a:cubicBezTo>
                    <a:cubicBezTo>
                      <a:pt x="45720" y="78937"/>
                      <a:pt x="43815" y="76084"/>
                      <a:pt x="43815" y="73231"/>
                    </a:cubicBezTo>
                    <a:cubicBezTo>
                      <a:pt x="36195" y="78937"/>
                      <a:pt x="27622" y="81790"/>
                      <a:pt x="20002" y="81790"/>
                    </a:cubicBezTo>
                    <a:cubicBezTo>
                      <a:pt x="12382" y="81790"/>
                      <a:pt x="9525" y="79888"/>
                      <a:pt x="5715" y="76084"/>
                    </a:cubicBezTo>
                    <a:cubicBezTo>
                      <a:pt x="1905" y="72280"/>
                      <a:pt x="0" y="67525"/>
                      <a:pt x="0" y="62769"/>
                    </a:cubicBezTo>
                    <a:cubicBezTo>
                      <a:pt x="0" y="58014"/>
                      <a:pt x="1905" y="50406"/>
                      <a:pt x="5715" y="46601"/>
                    </a:cubicBezTo>
                    <a:cubicBezTo>
                      <a:pt x="9525" y="42797"/>
                      <a:pt x="17145" y="38993"/>
                      <a:pt x="26670" y="36140"/>
                    </a:cubicBezTo>
                    <a:lnTo>
                      <a:pt x="42863" y="31385"/>
                    </a:lnTo>
                    <a:lnTo>
                      <a:pt x="42863" y="27580"/>
                    </a:lnTo>
                    <a:cubicBezTo>
                      <a:pt x="42863" y="19972"/>
                      <a:pt x="38100" y="16168"/>
                      <a:pt x="28575" y="16168"/>
                    </a:cubicBezTo>
                    <a:cubicBezTo>
                      <a:pt x="19050" y="16168"/>
                      <a:pt x="19050" y="17119"/>
                      <a:pt x="14288" y="19021"/>
                    </a:cubicBezTo>
                    <a:cubicBezTo>
                      <a:pt x="9525" y="20923"/>
                      <a:pt x="5715" y="24727"/>
                      <a:pt x="1905" y="28532"/>
                    </a:cubicBezTo>
                    <a:lnTo>
                      <a:pt x="1905" y="10462"/>
                    </a:lnTo>
                    <a:cubicBezTo>
                      <a:pt x="10477" y="3804"/>
                      <a:pt x="20955" y="0"/>
                      <a:pt x="32385" y="0"/>
                    </a:cubicBezTo>
                    <a:close/>
                    <a:moveTo>
                      <a:pt x="20955" y="58965"/>
                    </a:moveTo>
                    <a:cubicBezTo>
                      <a:pt x="20955" y="61818"/>
                      <a:pt x="20955" y="63720"/>
                      <a:pt x="23813" y="65622"/>
                    </a:cubicBezTo>
                    <a:cubicBezTo>
                      <a:pt x="26670" y="67525"/>
                      <a:pt x="27622" y="68476"/>
                      <a:pt x="30480" y="68476"/>
                    </a:cubicBezTo>
                    <a:cubicBezTo>
                      <a:pt x="35242" y="68476"/>
                      <a:pt x="39052" y="66574"/>
                      <a:pt x="43815" y="61818"/>
                    </a:cubicBezTo>
                    <a:lnTo>
                      <a:pt x="43815" y="40895"/>
                    </a:lnTo>
                    <a:cubicBezTo>
                      <a:pt x="38100" y="42797"/>
                      <a:pt x="33338" y="44699"/>
                      <a:pt x="30480" y="46601"/>
                    </a:cubicBezTo>
                    <a:cubicBezTo>
                      <a:pt x="27622" y="48504"/>
                      <a:pt x="24765" y="50406"/>
                      <a:pt x="22860" y="52308"/>
                    </a:cubicBezTo>
                    <a:cubicBezTo>
                      <a:pt x="20955" y="54210"/>
                      <a:pt x="20955" y="56112"/>
                      <a:pt x="20955" y="5896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9" name="Forma libre 58">
                <a:extLst>
                  <a:ext uri="{FF2B5EF4-FFF2-40B4-BE49-F238E27FC236}">
                    <a16:creationId xmlns:a16="http://schemas.microsoft.com/office/drawing/2014/main" id="{D46F6BF6-A027-E13B-3FF0-1E9FE0EFDC82}"/>
                  </a:ext>
                </a:extLst>
              </p:cNvPr>
              <p:cNvSpPr/>
              <p:nvPr/>
            </p:nvSpPr>
            <p:spPr>
              <a:xfrm>
                <a:off x="13703114" y="6110619"/>
                <a:ext cx="107632" cy="119832"/>
              </a:xfrm>
              <a:custGeom>
                <a:avLst/>
                <a:gdLst>
                  <a:gd name="connsiteX0" fmla="*/ 66675 w 107632"/>
                  <a:gd name="connsiteY0" fmla="*/ 951 h 119832"/>
                  <a:gd name="connsiteX1" fmla="*/ 85725 w 107632"/>
                  <a:gd name="connsiteY1" fmla="*/ 2853 h 119832"/>
                  <a:gd name="connsiteX2" fmla="*/ 106680 w 107632"/>
                  <a:gd name="connsiteY2" fmla="*/ 10462 h 119832"/>
                  <a:gd name="connsiteX3" fmla="*/ 106680 w 107632"/>
                  <a:gd name="connsiteY3" fmla="*/ 31385 h 119832"/>
                  <a:gd name="connsiteX4" fmla="*/ 86678 w 107632"/>
                  <a:gd name="connsiteY4" fmla="*/ 22825 h 119832"/>
                  <a:gd name="connsiteX5" fmla="*/ 67628 w 107632"/>
                  <a:gd name="connsiteY5" fmla="*/ 19972 h 119832"/>
                  <a:gd name="connsiteX6" fmla="*/ 44768 w 107632"/>
                  <a:gd name="connsiteY6" fmla="*/ 24727 h 119832"/>
                  <a:gd name="connsiteX7" fmla="*/ 29528 w 107632"/>
                  <a:gd name="connsiteY7" fmla="*/ 38993 h 119832"/>
                  <a:gd name="connsiteX8" fmla="*/ 23813 w 107632"/>
                  <a:gd name="connsiteY8" fmla="*/ 59916 h 119832"/>
                  <a:gd name="connsiteX9" fmla="*/ 29528 w 107632"/>
                  <a:gd name="connsiteY9" fmla="*/ 80839 h 119832"/>
                  <a:gd name="connsiteX10" fmla="*/ 44768 w 107632"/>
                  <a:gd name="connsiteY10" fmla="*/ 95105 h 119832"/>
                  <a:gd name="connsiteX11" fmla="*/ 67628 w 107632"/>
                  <a:gd name="connsiteY11" fmla="*/ 99860 h 119832"/>
                  <a:gd name="connsiteX12" fmla="*/ 85725 w 107632"/>
                  <a:gd name="connsiteY12" fmla="*/ 97007 h 119832"/>
                  <a:gd name="connsiteX13" fmla="*/ 107633 w 107632"/>
                  <a:gd name="connsiteY13" fmla="*/ 87497 h 119832"/>
                  <a:gd name="connsiteX14" fmla="*/ 107633 w 107632"/>
                  <a:gd name="connsiteY14" fmla="*/ 108420 h 119832"/>
                  <a:gd name="connsiteX15" fmla="*/ 86678 w 107632"/>
                  <a:gd name="connsiteY15" fmla="*/ 116979 h 119832"/>
                  <a:gd name="connsiteX16" fmla="*/ 64770 w 107632"/>
                  <a:gd name="connsiteY16" fmla="*/ 119832 h 119832"/>
                  <a:gd name="connsiteX17" fmla="*/ 31433 w 107632"/>
                  <a:gd name="connsiteY17" fmla="*/ 112224 h 119832"/>
                  <a:gd name="connsiteX18" fmla="*/ 8573 w 107632"/>
                  <a:gd name="connsiteY18" fmla="*/ 91301 h 119832"/>
                  <a:gd name="connsiteX19" fmla="*/ 0 w 107632"/>
                  <a:gd name="connsiteY19" fmla="*/ 60867 h 119832"/>
                  <a:gd name="connsiteX20" fmla="*/ 8573 w 107632"/>
                  <a:gd name="connsiteY20" fmla="*/ 29483 h 119832"/>
                  <a:gd name="connsiteX21" fmla="*/ 32385 w 107632"/>
                  <a:gd name="connsiteY21" fmla="*/ 7608 h 119832"/>
                  <a:gd name="connsiteX22" fmla="*/ 66675 w 107632"/>
                  <a:gd name="connsiteY22" fmla="*/ 0 h 11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7632" h="119832">
                    <a:moveTo>
                      <a:pt x="66675" y="951"/>
                    </a:moveTo>
                    <a:cubicBezTo>
                      <a:pt x="73343" y="951"/>
                      <a:pt x="80010" y="951"/>
                      <a:pt x="85725" y="2853"/>
                    </a:cubicBezTo>
                    <a:cubicBezTo>
                      <a:pt x="92393" y="4755"/>
                      <a:pt x="99060" y="6657"/>
                      <a:pt x="106680" y="10462"/>
                    </a:cubicBezTo>
                    <a:lnTo>
                      <a:pt x="106680" y="31385"/>
                    </a:lnTo>
                    <a:cubicBezTo>
                      <a:pt x="99060" y="27580"/>
                      <a:pt x="92393" y="24727"/>
                      <a:pt x="86678" y="22825"/>
                    </a:cubicBezTo>
                    <a:cubicBezTo>
                      <a:pt x="80963" y="20923"/>
                      <a:pt x="74295" y="19972"/>
                      <a:pt x="67628" y="19972"/>
                    </a:cubicBezTo>
                    <a:cubicBezTo>
                      <a:pt x="60960" y="19972"/>
                      <a:pt x="51435" y="21874"/>
                      <a:pt x="44768" y="24727"/>
                    </a:cubicBezTo>
                    <a:cubicBezTo>
                      <a:pt x="38100" y="28532"/>
                      <a:pt x="33338" y="33287"/>
                      <a:pt x="29528" y="38993"/>
                    </a:cubicBezTo>
                    <a:cubicBezTo>
                      <a:pt x="25717" y="44699"/>
                      <a:pt x="23813" y="52308"/>
                      <a:pt x="23813" y="59916"/>
                    </a:cubicBezTo>
                    <a:cubicBezTo>
                      <a:pt x="23813" y="67525"/>
                      <a:pt x="25717" y="75133"/>
                      <a:pt x="29528" y="80839"/>
                    </a:cubicBezTo>
                    <a:cubicBezTo>
                      <a:pt x="33338" y="87497"/>
                      <a:pt x="38100" y="92252"/>
                      <a:pt x="44768" y="95105"/>
                    </a:cubicBezTo>
                    <a:cubicBezTo>
                      <a:pt x="51435" y="98909"/>
                      <a:pt x="59055" y="99860"/>
                      <a:pt x="67628" y="99860"/>
                    </a:cubicBezTo>
                    <a:cubicBezTo>
                      <a:pt x="76200" y="99860"/>
                      <a:pt x="80010" y="99860"/>
                      <a:pt x="85725" y="97007"/>
                    </a:cubicBezTo>
                    <a:cubicBezTo>
                      <a:pt x="91440" y="95105"/>
                      <a:pt x="99060" y="92252"/>
                      <a:pt x="107633" y="87497"/>
                    </a:cubicBezTo>
                    <a:lnTo>
                      <a:pt x="107633" y="108420"/>
                    </a:lnTo>
                    <a:cubicBezTo>
                      <a:pt x="100013" y="112224"/>
                      <a:pt x="93345" y="115077"/>
                      <a:pt x="86678" y="116979"/>
                    </a:cubicBezTo>
                    <a:cubicBezTo>
                      <a:pt x="80010" y="118881"/>
                      <a:pt x="73343" y="119832"/>
                      <a:pt x="64770" y="119832"/>
                    </a:cubicBezTo>
                    <a:cubicBezTo>
                      <a:pt x="52388" y="119832"/>
                      <a:pt x="40958" y="116979"/>
                      <a:pt x="31433" y="112224"/>
                    </a:cubicBezTo>
                    <a:cubicBezTo>
                      <a:pt x="21908" y="107469"/>
                      <a:pt x="14288" y="99860"/>
                      <a:pt x="8573" y="91301"/>
                    </a:cubicBezTo>
                    <a:cubicBezTo>
                      <a:pt x="2857" y="82741"/>
                      <a:pt x="0" y="72280"/>
                      <a:pt x="0" y="60867"/>
                    </a:cubicBezTo>
                    <a:cubicBezTo>
                      <a:pt x="0" y="49455"/>
                      <a:pt x="2857" y="38993"/>
                      <a:pt x="8573" y="29483"/>
                    </a:cubicBezTo>
                    <a:cubicBezTo>
                      <a:pt x="14288" y="19972"/>
                      <a:pt x="21908" y="13315"/>
                      <a:pt x="32385" y="7608"/>
                    </a:cubicBezTo>
                    <a:cubicBezTo>
                      <a:pt x="42863" y="2853"/>
                      <a:pt x="53340" y="0"/>
                      <a:pt x="66675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0" name="Forma libre 59">
                <a:extLst>
                  <a:ext uri="{FF2B5EF4-FFF2-40B4-BE49-F238E27FC236}">
                    <a16:creationId xmlns:a16="http://schemas.microsoft.com/office/drawing/2014/main" id="{EA70E4C7-798C-804E-262D-EBE95DB3FDC0}"/>
                  </a:ext>
                </a:extLst>
              </p:cNvPr>
              <p:cNvSpPr/>
              <p:nvPr/>
            </p:nvSpPr>
            <p:spPr>
              <a:xfrm>
                <a:off x="13826939" y="6150563"/>
                <a:ext cx="84772" cy="80839"/>
              </a:xfrm>
              <a:custGeom>
                <a:avLst/>
                <a:gdLst>
                  <a:gd name="connsiteX0" fmla="*/ 41910 w 84772"/>
                  <a:gd name="connsiteY0" fmla="*/ 0 h 80839"/>
                  <a:gd name="connsiteX1" fmla="*/ 63818 w 84772"/>
                  <a:gd name="connsiteY1" fmla="*/ 4755 h 80839"/>
                  <a:gd name="connsiteX2" fmla="*/ 79057 w 84772"/>
                  <a:gd name="connsiteY2" fmla="*/ 19021 h 80839"/>
                  <a:gd name="connsiteX3" fmla="*/ 84773 w 84772"/>
                  <a:gd name="connsiteY3" fmla="*/ 39944 h 80839"/>
                  <a:gd name="connsiteX4" fmla="*/ 80010 w 84772"/>
                  <a:gd name="connsiteY4" fmla="*/ 60867 h 80839"/>
                  <a:gd name="connsiteX5" fmla="*/ 64770 w 84772"/>
                  <a:gd name="connsiteY5" fmla="*/ 75133 h 80839"/>
                  <a:gd name="connsiteX6" fmla="*/ 41910 w 84772"/>
                  <a:gd name="connsiteY6" fmla="*/ 80839 h 80839"/>
                  <a:gd name="connsiteX7" fmla="*/ 20003 w 84772"/>
                  <a:gd name="connsiteY7" fmla="*/ 75133 h 80839"/>
                  <a:gd name="connsiteX8" fmla="*/ 4763 w 84772"/>
                  <a:gd name="connsiteY8" fmla="*/ 60867 h 80839"/>
                  <a:gd name="connsiteX9" fmla="*/ 0 w 84772"/>
                  <a:gd name="connsiteY9" fmla="*/ 39944 h 80839"/>
                  <a:gd name="connsiteX10" fmla="*/ 5715 w 84772"/>
                  <a:gd name="connsiteY10" fmla="*/ 19021 h 80839"/>
                  <a:gd name="connsiteX11" fmla="*/ 20955 w 84772"/>
                  <a:gd name="connsiteY11" fmla="*/ 4755 h 80839"/>
                  <a:gd name="connsiteX12" fmla="*/ 42863 w 84772"/>
                  <a:gd name="connsiteY12" fmla="*/ 0 h 80839"/>
                  <a:gd name="connsiteX13" fmla="*/ 20955 w 84772"/>
                  <a:gd name="connsiteY13" fmla="*/ 39944 h 80839"/>
                  <a:gd name="connsiteX14" fmla="*/ 26670 w 84772"/>
                  <a:gd name="connsiteY14" fmla="*/ 58965 h 80839"/>
                  <a:gd name="connsiteX15" fmla="*/ 41910 w 84772"/>
                  <a:gd name="connsiteY15" fmla="*/ 65623 h 80839"/>
                  <a:gd name="connsiteX16" fmla="*/ 58103 w 84772"/>
                  <a:gd name="connsiteY16" fmla="*/ 58965 h 80839"/>
                  <a:gd name="connsiteX17" fmla="*/ 63818 w 84772"/>
                  <a:gd name="connsiteY17" fmla="*/ 39944 h 80839"/>
                  <a:gd name="connsiteX18" fmla="*/ 58103 w 84772"/>
                  <a:gd name="connsiteY18" fmla="*/ 21874 h 80839"/>
                  <a:gd name="connsiteX19" fmla="*/ 41910 w 84772"/>
                  <a:gd name="connsiteY19" fmla="*/ 15217 h 80839"/>
                  <a:gd name="connsiteX20" fmla="*/ 26670 w 84772"/>
                  <a:gd name="connsiteY20" fmla="*/ 21874 h 80839"/>
                  <a:gd name="connsiteX21" fmla="*/ 20955 w 84772"/>
                  <a:gd name="connsiteY21" fmla="*/ 39944 h 80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4772" h="80839">
                    <a:moveTo>
                      <a:pt x="41910" y="0"/>
                    </a:moveTo>
                    <a:cubicBezTo>
                      <a:pt x="50482" y="0"/>
                      <a:pt x="57150" y="1902"/>
                      <a:pt x="63818" y="4755"/>
                    </a:cubicBezTo>
                    <a:cubicBezTo>
                      <a:pt x="70485" y="7608"/>
                      <a:pt x="75248" y="13315"/>
                      <a:pt x="79057" y="19021"/>
                    </a:cubicBezTo>
                    <a:cubicBezTo>
                      <a:pt x="82868" y="24727"/>
                      <a:pt x="84773" y="32336"/>
                      <a:pt x="84773" y="39944"/>
                    </a:cubicBezTo>
                    <a:cubicBezTo>
                      <a:pt x="84773" y="47553"/>
                      <a:pt x="82868" y="55161"/>
                      <a:pt x="80010" y="60867"/>
                    </a:cubicBezTo>
                    <a:cubicBezTo>
                      <a:pt x="76200" y="66574"/>
                      <a:pt x="71438" y="71329"/>
                      <a:pt x="64770" y="75133"/>
                    </a:cubicBezTo>
                    <a:cubicBezTo>
                      <a:pt x="58103" y="78937"/>
                      <a:pt x="50482" y="80839"/>
                      <a:pt x="41910" y="80839"/>
                    </a:cubicBezTo>
                    <a:cubicBezTo>
                      <a:pt x="33338" y="80839"/>
                      <a:pt x="26670" y="78937"/>
                      <a:pt x="20003" y="75133"/>
                    </a:cubicBezTo>
                    <a:cubicBezTo>
                      <a:pt x="13335" y="71329"/>
                      <a:pt x="8572" y="66574"/>
                      <a:pt x="4763" y="60867"/>
                    </a:cubicBezTo>
                    <a:cubicBezTo>
                      <a:pt x="953" y="55161"/>
                      <a:pt x="0" y="47553"/>
                      <a:pt x="0" y="39944"/>
                    </a:cubicBezTo>
                    <a:cubicBezTo>
                      <a:pt x="0" y="32336"/>
                      <a:pt x="1905" y="24727"/>
                      <a:pt x="5715" y="19021"/>
                    </a:cubicBezTo>
                    <a:cubicBezTo>
                      <a:pt x="9525" y="13315"/>
                      <a:pt x="14288" y="8560"/>
                      <a:pt x="20955" y="4755"/>
                    </a:cubicBezTo>
                    <a:cubicBezTo>
                      <a:pt x="27622" y="951"/>
                      <a:pt x="35243" y="0"/>
                      <a:pt x="42863" y="0"/>
                    </a:cubicBezTo>
                    <a:close/>
                    <a:moveTo>
                      <a:pt x="20955" y="39944"/>
                    </a:moveTo>
                    <a:cubicBezTo>
                      <a:pt x="20955" y="47553"/>
                      <a:pt x="22860" y="54210"/>
                      <a:pt x="26670" y="58965"/>
                    </a:cubicBezTo>
                    <a:cubicBezTo>
                      <a:pt x="30480" y="63720"/>
                      <a:pt x="35243" y="65623"/>
                      <a:pt x="41910" y="65623"/>
                    </a:cubicBezTo>
                    <a:cubicBezTo>
                      <a:pt x="48578" y="65623"/>
                      <a:pt x="54293" y="63720"/>
                      <a:pt x="58103" y="58965"/>
                    </a:cubicBezTo>
                    <a:cubicBezTo>
                      <a:pt x="61913" y="54210"/>
                      <a:pt x="63818" y="48504"/>
                      <a:pt x="63818" y="39944"/>
                    </a:cubicBezTo>
                    <a:cubicBezTo>
                      <a:pt x="63818" y="31385"/>
                      <a:pt x="61913" y="25678"/>
                      <a:pt x="58103" y="21874"/>
                    </a:cubicBezTo>
                    <a:cubicBezTo>
                      <a:pt x="54293" y="18070"/>
                      <a:pt x="48578" y="15217"/>
                      <a:pt x="41910" y="15217"/>
                    </a:cubicBezTo>
                    <a:cubicBezTo>
                      <a:pt x="35243" y="15217"/>
                      <a:pt x="30480" y="17119"/>
                      <a:pt x="26670" y="21874"/>
                    </a:cubicBezTo>
                    <a:cubicBezTo>
                      <a:pt x="22860" y="26629"/>
                      <a:pt x="20955" y="32336"/>
                      <a:pt x="20955" y="399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1" name="Forma libre 60">
                <a:extLst>
                  <a:ext uri="{FF2B5EF4-FFF2-40B4-BE49-F238E27FC236}">
                    <a16:creationId xmlns:a16="http://schemas.microsoft.com/office/drawing/2014/main" id="{73C20F43-FFC4-664E-2902-8B167BED362E}"/>
                  </a:ext>
                </a:extLst>
              </p:cNvPr>
              <p:cNvSpPr/>
              <p:nvPr/>
            </p:nvSpPr>
            <p:spPr>
              <a:xfrm>
                <a:off x="13927904" y="6150563"/>
                <a:ext cx="73342" cy="79888"/>
              </a:xfrm>
              <a:custGeom>
                <a:avLst/>
                <a:gdLst>
                  <a:gd name="connsiteX0" fmla="*/ 45720 w 73342"/>
                  <a:gd name="connsiteY0" fmla="*/ 0 h 79888"/>
                  <a:gd name="connsiteX1" fmla="*/ 65723 w 73342"/>
                  <a:gd name="connsiteY1" fmla="*/ 8560 h 79888"/>
                  <a:gd name="connsiteX2" fmla="*/ 73342 w 73342"/>
                  <a:gd name="connsiteY2" fmla="*/ 30434 h 79888"/>
                  <a:gd name="connsiteX3" fmla="*/ 73342 w 73342"/>
                  <a:gd name="connsiteY3" fmla="*/ 79888 h 79888"/>
                  <a:gd name="connsiteX4" fmla="*/ 52388 w 73342"/>
                  <a:gd name="connsiteY4" fmla="*/ 79888 h 79888"/>
                  <a:gd name="connsiteX5" fmla="*/ 52388 w 73342"/>
                  <a:gd name="connsiteY5" fmla="*/ 32336 h 79888"/>
                  <a:gd name="connsiteX6" fmla="*/ 48578 w 73342"/>
                  <a:gd name="connsiteY6" fmla="*/ 19972 h 79888"/>
                  <a:gd name="connsiteX7" fmla="*/ 39053 w 73342"/>
                  <a:gd name="connsiteY7" fmla="*/ 15217 h 79888"/>
                  <a:gd name="connsiteX8" fmla="*/ 30480 w 73342"/>
                  <a:gd name="connsiteY8" fmla="*/ 18070 h 79888"/>
                  <a:gd name="connsiteX9" fmla="*/ 20955 w 73342"/>
                  <a:gd name="connsiteY9" fmla="*/ 27581 h 79888"/>
                  <a:gd name="connsiteX10" fmla="*/ 20955 w 73342"/>
                  <a:gd name="connsiteY10" fmla="*/ 79888 h 79888"/>
                  <a:gd name="connsiteX11" fmla="*/ 0 w 73342"/>
                  <a:gd name="connsiteY11" fmla="*/ 79888 h 79888"/>
                  <a:gd name="connsiteX12" fmla="*/ 0 w 73342"/>
                  <a:gd name="connsiteY12" fmla="*/ 1902 h 79888"/>
                  <a:gd name="connsiteX13" fmla="*/ 20955 w 73342"/>
                  <a:gd name="connsiteY13" fmla="*/ 1902 h 79888"/>
                  <a:gd name="connsiteX14" fmla="*/ 20955 w 73342"/>
                  <a:gd name="connsiteY14" fmla="*/ 13315 h 79888"/>
                  <a:gd name="connsiteX15" fmla="*/ 32385 w 73342"/>
                  <a:gd name="connsiteY15" fmla="*/ 3804 h 79888"/>
                  <a:gd name="connsiteX16" fmla="*/ 45720 w 73342"/>
                  <a:gd name="connsiteY16" fmla="*/ 951 h 7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342" h="79888">
                    <a:moveTo>
                      <a:pt x="45720" y="0"/>
                    </a:moveTo>
                    <a:cubicBezTo>
                      <a:pt x="54292" y="0"/>
                      <a:pt x="60960" y="2853"/>
                      <a:pt x="65723" y="8560"/>
                    </a:cubicBezTo>
                    <a:cubicBezTo>
                      <a:pt x="70485" y="14266"/>
                      <a:pt x="73342" y="20923"/>
                      <a:pt x="73342" y="30434"/>
                    </a:cubicBezTo>
                    <a:lnTo>
                      <a:pt x="73342" y="79888"/>
                    </a:lnTo>
                    <a:lnTo>
                      <a:pt x="52388" y="79888"/>
                    </a:lnTo>
                    <a:lnTo>
                      <a:pt x="52388" y="32336"/>
                    </a:lnTo>
                    <a:cubicBezTo>
                      <a:pt x="52388" y="27581"/>
                      <a:pt x="51435" y="22825"/>
                      <a:pt x="48578" y="19972"/>
                    </a:cubicBezTo>
                    <a:cubicBezTo>
                      <a:pt x="45720" y="17119"/>
                      <a:pt x="42863" y="15217"/>
                      <a:pt x="39053" y="15217"/>
                    </a:cubicBezTo>
                    <a:cubicBezTo>
                      <a:pt x="35242" y="15217"/>
                      <a:pt x="33338" y="15217"/>
                      <a:pt x="30480" y="18070"/>
                    </a:cubicBezTo>
                    <a:cubicBezTo>
                      <a:pt x="27622" y="20923"/>
                      <a:pt x="24765" y="22825"/>
                      <a:pt x="20955" y="27581"/>
                    </a:cubicBezTo>
                    <a:lnTo>
                      <a:pt x="20955" y="79888"/>
                    </a:lnTo>
                    <a:lnTo>
                      <a:pt x="0" y="79888"/>
                    </a:lnTo>
                    <a:lnTo>
                      <a:pt x="0" y="1902"/>
                    </a:lnTo>
                    <a:lnTo>
                      <a:pt x="20955" y="1902"/>
                    </a:lnTo>
                    <a:lnTo>
                      <a:pt x="20955" y="13315"/>
                    </a:lnTo>
                    <a:cubicBezTo>
                      <a:pt x="24765" y="8560"/>
                      <a:pt x="28575" y="5706"/>
                      <a:pt x="32385" y="3804"/>
                    </a:cubicBezTo>
                    <a:cubicBezTo>
                      <a:pt x="36195" y="1902"/>
                      <a:pt x="40957" y="951"/>
                      <a:pt x="45720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2" name="Forma libre 61">
                <a:extLst>
                  <a:ext uri="{FF2B5EF4-FFF2-40B4-BE49-F238E27FC236}">
                    <a16:creationId xmlns:a16="http://schemas.microsoft.com/office/drawing/2014/main" id="{FB8B4AD9-D759-0278-A1B7-7E7742840C5F}"/>
                  </a:ext>
                </a:extLst>
              </p:cNvPr>
              <p:cNvSpPr/>
              <p:nvPr/>
            </p:nvSpPr>
            <p:spPr>
              <a:xfrm>
                <a:off x="14010771" y="6129640"/>
                <a:ext cx="61912" cy="100811"/>
              </a:xfrm>
              <a:custGeom>
                <a:avLst/>
                <a:gdLst>
                  <a:gd name="connsiteX0" fmla="*/ 32385 w 61912"/>
                  <a:gd name="connsiteY0" fmla="*/ 951 h 100811"/>
                  <a:gd name="connsiteX1" fmla="*/ 34290 w 61912"/>
                  <a:gd name="connsiteY1" fmla="*/ 951 h 100811"/>
                  <a:gd name="connsiteX2" fmla="*/ 34290 w 61912"/>
                  <a:gd name="connsiteY2" fmla="*/ 21874 h 100811"/>
                  <a:gd name="connsiteX3" fmla="*/ 60960 w 61912"/>
                  <a:gd name="connsiteY3" fmla="*/ 21874 h 100811"/>
                  <a:gd name="connsiteX4" fmla="*/ 60960 w 61912"/>
                  <a:gd name="connsiteY4" fmla="*/ 37091 h 100811"/>
                  <a:gd name="connsiteX5" fmla="*/ 34290 w 61912"/>
                  <a:gd name="connsiteY5" fmla="*/ 37091 h 100811"/>
                  <a:gd name="connsiteX6" fmla="*/ 34290 w 61912"/>
                  <a:gd name="connsiteY6" fmla="*/ 73231 h 100811"/>
                  <a:gd name="connsiteX7" fmla="*/ 37148 w 61912"/>
                  <a:gd name="connsiteY7" fmla="*/ 81790 h 100811"/>
                  <a:gd name="connsiteX8" fmla="*/ 45720 w 61912"/>
                  <a:gd name="connsiteY8" fmla="*/ 84643 h 100811"/>
                  <a:gd name="connsiteX9" fmla="*/ 61913 w 61912"/>
                  <a:gd name="connsiteY9" fmla="*/ 79888 h 100811"/>
                  <a:gd name="connsiteX10" fmla="*/ 61913 w 61912"/>
                  <a:gd name="connsiteY10" fmla="*/ 96056 h 100811"/>
                  <a:gd name="connsiteX11" fmla="*/ 40957 w 61912"/>
                  <a:gd name="connsiteY11" fmla="*/ 100811 h 100811"/>
                  <a:gd name="connsiteX12" fmla="*/ 20003 w 61912"/>
                  <a:gd name="connsiteY12" fmla="*/ 93203 h 100811"/>
                  <a:gd name="connsiteX13" fmla="*/ 12382 w 61912"/>
                  <a:gd name="connsiteY13" fmla="*/ 74182 h 100811"/>
                  <a:gd name="connsiteX14" fmla="*/ 12382 w 61912"/>
                  <a:gd name="connsiteY14" fmla="*/ 37091 h 100811"/>
                  <a:gd name="connsiteX15" fmla="*/ 0 w 61912"/>
                  <a:gd name="connsiteY15" fmla="*/ 37091 h 100811"/>
                  <a:gd name="connsiteX16" fmla="*/ 0 w 61912"/>
                  <a:gd name="connsiteY16" fmla="*/ 33287 h 100811"/>
                  <a:gd name="connsiteX17" fmla="*/ 31432 w 61912"/>
                  <a:gd name="connsiteY17" fmla="*/ 0 h 100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1912" h="100811">
                    <a:moveTo>
                      <a:pt x="32385" y="951"/>
                    </a:moveTo>
                    <a:lnTo>
                      <a:pt x="34290" y="951"/>
                    </a:lnTo>
                    <a:lnTo>
                      <a:pt x="34290" y="21874"/>
                    </a:lnTo>
                    <a:lnTo>
                      <a:pt x="60960" y="21874"/>
                    </a:lnTo>
                    <a:lnTo>
                      <a:pt x="60960" y="37091"/>
                    </a:lnTo>
                    <a:lnTo>
                      <a:pt x="34290" y="37091"/>
                    </a:lnTo>
                    <a:lnTo>
                      <a:pt x="34290" y="73231"/>
                    </a:lnTo>
                    <a:cubicBezTo>
                      <a:pt x="34290" y="77035"/>
                      <a:pt x="35243" y="79888"/>
                      <a:pt x="37148" y="81790"/>
                    </a:cubicBezTo>
                    <a:cubicBezTo>
                      <a:pt x="39053" y="83692"/>
                      <a:pt x="41910" y="84643"/>
                      <a:pt x="45720" y="84643"/>
                    </a:cubicBezTo>
                    <a:cubicBezTo>
                      <a:pt x="49530" y="84643"/>
                      <a:pt x="56198" y="82741"/>
                      <a:pt x="61913" y="79888"/>
                    </a:cubicBezTo>
                    <a:lnTo>
                      <a:pt x="61913" y="96056"/>
                    </a:lnTo>
                    <a:cubicBezTo>
                      <a:pt x="54293" y="98909"/>
                      <a:pt x="47625" y="100811"/>
                      <a:pt x="40957" y="100811"/>
                    </a:cubicBezTo>
                    <a:cubicBezTo>
                      <a:pt x="34290" y="100811"/>
                      <a:pt x="25718" y="97958"/>
                      <a:pt x="20003" y="93203"/>
                    </a:cubicBezTo>
                    <a:cubicBezTo>
                      <a:pt x="14288" y="88448"/>
                      <a:pt x="12382" y="81790"/>
                      <a:pt x="12382" y="74182"/>
                    </a:cubicBezTo>
                    <a:lnTo>
                      <a:pt x="12382" y="37091"/>
                    </a:lnTo>
                    <a:lnTo>
                      <a:pt x="0" y="37091"/>
                    </a:lnTo>
                    <a:lnTo>
                      <a:pt x="0" y="33287"/>
                    </a:lnTo>
                    <a:lnTo>
                      <a:pt x="31432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3" name="Forma libre 62">
                <a:extLst>
                  <a:ext uri="{FF2B5EF4-FFF2-40B4-BE49-F238E27FC236}">
                    <a16:creationId xmlns:a16="http://schemas.microsoft.com/office/drawing/2014/main" id="{C27EA3E2-280E-7EB6-1D6B-4E98597ED7D5}"/>
                  </a:ext>
                </a:extLst>
              </p:cNvPr>
              <p:cNvSpPr/>
              <p:nvPr/>
            </p:nvSpPr>
            <p:spPr>
              <a:xfrm>
                <a:off x="14079352" y="6150563"/>
                <a:ext cx="76200" cy="81790"/>
              </a:xfrm>
              <a:custGeom>
                <a:avLst/>
                <a:gdLst>
                  <a:gd name="connsiteX0" fmla="*/ 33338 w 76200"/>
                  <a:gd name="connsiteY0" fmla="*/ 0 h 81790"/>
                  <a:gd name="connsiteX1" fmla="*/ 56198 w 76200"/>
                  <a:gd name="connsiteY1" fmla="*/ 6657 h 81790"/>
                  <a:gd name="connsiteX2" fmla="*/ 63818 w 76200"/>
                  <a:gd name="connsiteY2" fmla="*/ 24727 h 81790"/>
                  <a:gd name="connsiteX3" fmla="*/ 63818 w 76200"/>
                  <a:gd name="connsiteY3" fmla="*/ 62769 h 81790"/>
                  <a:gd name="connsiteX4" fmla="*/ 67627 w 76200"/>
                  <a:gd name="connsiteY4" fmla="*/ 67525 h 81790"/>
                  <a:gd name="connsiteX5" fmla="*/ 71438 w 76200"/>
                  <a:gd name="connsiteY5" fmla="*/ 66574 h 81790"/>
                  <a:gd name="connsiteX6" fmla="*/ 76200 w 76200"/>
                  <a:gd name="connsiteY6" fmla="*/ 63720 h 81790"/>
                  <a:gd name="connsiteX7" fmla="*/ 76200 w 76200"/>
                  <a:gd name="connsiteY7" fmla="*/ 75133 h 81790"/>
                  <a:gd name="connsiteX8" fmla="*/ 56198 w 76200"/>
                  <a:gd name="connsiteY8" fmla="*/ 81790 h 81790"/>
                  <a:gd name="connsiteX9" fmla="*/ 47625 w 76200"/>
                  <a:gd name="connsiteY9" fmla="*/ 79888 h 81790"/>
                  <a:gd name="connsiteX10" fmla="*/ 43815 w 76200"/>
                  <a:gd name="connsiteY10" fmla="*/ 73231 h 81790"/>
                  <a:gd name="connsiteX11" fmla="*/ 20002 w 76200"/>
                  <a:gd name="connsiteY11" fmla="*/ 81790 h 81790"/>
                  <a:gd name="connsiteX12" fmla="*/ 5715 w 76200"/>
                  <a:gd name="connsiteY12" fmla="*/ 76084 h 81790"/>
                  <a:gd name="connsiteX13" fmla="*/ 0 w 76200"/>
                  <a:gd name="connsiteY13" fmla="*/ 62769 h 81790"/>
                  <a:gd name="connsiteX14" fmla="*/ 5715 w 76200"/>
                  <a:gd name="connsiteY14" fmla="*/ 46602 h 81790"/>
                  <a:gd name="connsiteX15" fmla="*/ 26670 w 76200"/>
                  <a:gd name="connsiteY15" fmla="*/ 36140 h 81790"/>
                  <a:gd name="connsiteX16" fmla="*/ 42863 w 76200"/>
                  <a:gd name="connsiteY16" fmla="*/ 31385 h 81790"/>
                  <a:gd name="connsiteX17" fmla="*/ 42863 w 76200"/>
                  <a:gd name="connsiteY17" fmla="*/ 27581 h 81790"/>
                  <a:gd name="connsiteX18" fmla="*/ 28575 w 76200"/>
                  <a:gd name="connsiteY18" fmla="*/ 16168 h 81790"/>
                  <a:gd name="connsiteX19" fmla="*/ 14288 w 76200"/>
                  <a:gd name="connsiteY19" fmla="*/ 19021 h 81790"/>
                  <a:gd name="connsiteX20" fmla="*/ 1905 w 76200"/>
                  <a:gd name="connsiteY20" fmla="*/ 28532 h 81790"/>
                  <a:gd name="connsiteX21" fmla="*/ 1905 w 76200"/>
                  <a:gd name="connsiteY21" fmla="*/ 10462 h 81790"/>
                  <a:gd name="connsiteX22" fmla="*/ 32385 w 76200"/>
                  <a:gd name="connsiteY22" fmla="*/ 0 h 81790"/>
                  <a:gd name="connsiteX23" fmla="*/ 20955 w 76200"/>
                  <a:gd name="connsiteY23" fmla="*/ 58014 h 81790"/>
                  <a:gd name="connsiteX24" fmla="*/ 23813 w 76200"/>
                  <a:gd name="connsiteY24" fmla="*/ 64671 h 81790"/>
                  <a:gd name="connsiteX25" fmla="*/ 30480 w 76200"/>
                  <a:gd name="connsiteY25" fmla="*/ 67525 h 81790"/>
                  <a:gd name="connsiteX26" fmla="*/ 43815 w 76200"/>
                  <a:gd name="connsiteY26" fmla="*/ 60867 h 81790"/>
                  <a:gd name="connsiteX27" fmla="*/ 43815 w 76200"/>
                  <a:gd name="connsiteY27" fmla="*/ 39944 h 81790"/>
                  <a:gd name="connsiteX28" fmla="*/ 30480 w 76200"/>
                  <a:gd name="connsiteY28" fmla="*/ 45650 h 81790"/>
                  <a:gd name="connsiteX29" fmla="*/ 22860 w 76200"/>
                  <a:gd name="connsiteY29" fmla="*/ 51357 h 81790"/>
                  <a:gd name="connsiteX30" fmla="*/ 20955 w 76200"/>
                  <a:gd name="connsiteY30" fmla="*/ 58014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6200" h="81790">
                    <a:moveTo>
                      <a:pt x="33338" y="0"/>
                    </a:moveTo>
                    <a:cubicBezTo>
                      <a:pt x="43815" y="0"/>
                      <a:pt x="51435" y="1902"/>
                      <a:pt x="56198" y="6657"/>
                    </a:cubicBezTo>
                    <a:cubicBezTo>
                      <a:pt x="60960" y="11413"/>
                      <a:pt x="63818" y="17119"/>
                      <a:pt x="63818" y="24727"/>
                    </a:cubicBezTo>
                    <a:lnTo>
                      <a:pt x="63818" y="62769"/>
                    </a:lnTo>
                    <a:cubicBezTo>
                      <a:pt x="63818" y="65623"/>
                      <a:pt x="64770" y="67525"/>
                      <a:pt x="67627" y="67525"/>
                    </a:cubicBezTo>
                    <a:cubicBezTo>
                      <a:pt x="70485" y="67525"/>
                      <a:pt x="70485" y="67525"/>
                      <a:pt x="71438" y="66574"/>
                    </a:cubicBezTo>
                    <a:cubicBezTo>
                      <a:pt x="73343" y="66574"/>
                      <a:pt x="75248" y="64671"/>
                      <a:pt x="76200" y="63720"/>
                    </a:cubicBezTo>
                    <a:lnTo>
                      <a:pt x="76200" y="75133"/>
                    </a:lnTo>
                    <a:cubicBezTo>
                      <a:pt x="68580" y="79888"/>
                      <a:pt x="62865" y="81790"/>
                      <a:pt x="56198" y="81790"/>
                    </a:cubicBezTo>
                    <a:cubicBezTo>
                      <a:pt x="49530" y="81790"/>
                      <a:pt x="49530" y="81790"/>
                      <a:pt x="47625" y="79888"/>
                    </a:cubicBezTo>
                    <a:cubicBezTo>
                      <a:pt x="45720" y="78937"/>
                      <a:pt x="43815" y="76084"/>
                      <a:pt x="43815" y="73231"/>
                    </a:cubicBezTo>
                    <a:cubicBezTo>
                      <a:pt x="36195" y="78937"/>
                      <a:pt x="27623" y="81790"/>
                      <a:pt x="20002" y="81790"/>
                    </a:cubicBezTo>
                    <a:cubicBezTo>
                      <a:pt x="12382" y="81790"/>
                      <a:pt x="9525" y="79888"/>
                      <a:pt x="5715" y="76084"/>
                    </a:cubicBezTo>
                    <a:cubicBezTo>
                      <a:pt x="1905" y="72280"/>
                      <a:pt x="0" y="67525"/>
                      <a:pt x="0" y="62769"/>
                    </a:cubicBezTo>
                    <a:cubicBezTo>
                      <a:pt x="0" y="58014"/>
                      <a:pt x="1905" y="50406"/>
                      <a:pt x="5715" y="46602"/>
                    </a:cubicBezTo>
                    <a:cubicBezTo>
                      <a:pt x="9525" y="42797"/>
                      <a:pt x="17145" y="38993"/>
                      <a:pt x="26670" y="36140"/>
                    </a:cubicBezTo>
                    <a:lnTo>
                      <a:pt x="42863" y="31385"/>
                    </a:lnTo>
                    <a:lnTo>
                      <a:pt x="42863" y="27581"/>
                    </a:lnTo>
                    <a:cubicBezTo>
                      <a:pt x="42863" y="19972"/>
                      <a:pt x="38100" y="16168"/>
                      <a:pt x="28575" y="16168"/>
                    </a:cubicBezTo>
                    <a:cubicBezTo>
                      <a:pt x="19050" y="16168"/>
                      <a:pt x="19050" y="17119"/>
                      <a:pt x="14288" y="19021"/>
                    </a:cubicBezTo>
                    <a:cubicBezTo>
                      <a:pt x="9525" y="20923"/>
                      <a:pt x="5715" y="24727"/>
                      <a:pt x="1905" y="28532"/>
                    </a:cubicBezTo>
                    <a:lnTo>
                      <a:pt x="1905" y="10462"/>
                    </a:lnTo>
                    <a:cubicBezTo>
                      <a:pt x="10477" y="3804"/>
                      <a:pt x="20955" y="0"/>
                      <a:pt x="32385" y="0"/>
                    </a:cubicBezTo>
                    <a:close/>
                    <a:moveTo>
                      <a:pt x="20955" y="58014"/>
                    </a:moveTo>
                    <a:cubicBezTo>
                      <a:pt x="20955" y="60867"/>
                      <a:pt x="20955" y="62769"/>
                      <a:pt x="23813" y="64671"/>
                    </a:cubicBezTo>
                    <a:cubicBezTo>
                      <a:pt x="26670" y="66574"/>
                      <a:pt x="27623" y="67525"/>
                      <a:pt x="30480" y="67525"/>
                    </a:cubicBezTo>
                    <a:cubicBezTo>
                      <a:pt x="35243" y="67525"/>
                      <a:pt x="39052" y="65623"/>
                      <a:pt x="43815" y="60867"/>
                    </a:cubicBezTo>
                    <a:lnTo>
                      <a:pt x="43815" y="39944"/>
                    </a:lnTo>
                    <a:cubicBezTo>
                      <a:pt x="38100" y="41846"/>
                      <a:pt x="33338" y="43748"/>
                      <a:pt x="30480" y="45650"/>
                    </a:cubicBezTo>
                    <a:cubicBezTo>
                      <a:pt x="27623" y="47553"/>
                      <a:pt x="24765" y="49455"/>
                      <a:pt x="22860" y="51357"/>
                    </a:cubicBezTo>
                    <a:cubicBezTo>
                      <a:pt x="20955" y="53259"/>
                      <a:pt x="20955" y="55161"/>
                      <a:pt x="20955" y="580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4" name="Forma libre 63">
                <a:extLst>
                  <a:ext uri="{FF2B5EF4-FFF2-40B4-BE49-F238E27FC236}">
                    <a16:creationId xmlns:a16="http://schemas.microsoft.com/office/drawing/2014/main" id="{F812A309-4177-190E-20EF-712B085A4911}"/>
                  </a:ext>
                </a:extLst>
              </p:cNvPr>
              <p:cNvSpPr/>
              <p:nvPr/>
            </p:nvSpPr>
            <p:spPr>
              <a:xfrm>
                <a:off x="14166029" y="6150563"/>
                <a:ext cx="126682" cy="81790"/>
              </a:xfrm>
              <a:custGeom>
                <a:avLst/>
                <a:gdLst>
                  <a:gd name="connsiteX0" fmla="*/ 46673 w 126682"/>
                  <a:gd name="connsiteY0" fmla="*/ 0 h 81790"/>
                  <a:gd name="connsiteX1" fmla="*/ 61913 w 126682"/>
                  <a:gd name="connsiteY1" fmla="*/ 3804 h 81790"/>
                  <a:gd name="connsiteX2" fmla="*/ 71438 w 126682"/>
                  <a:gd name="connsiteY2" fmla="*/ 15217 h 81790"/>
                  <a:gd name="connsiteX3" fmla="*/ 84773 w 126682"/>
                  <a:gd name="connsiteY3" fmla="*/ 3804 h 81790"/>
                  <a:gd name="connsiteX4" fmla="*/ 99060 w 126682"/>
                  <a:gd name="connsiteY4" fmla="*/ 0 h 81790"/>
                  <a:gd name="connsiteX5" fmla="*/ 119063 w 126682"/>
                  <a:gd name="connsiteY5" fmla="*/ 7608 h 81790"/>
                  <a:gd name="connsiteX6" fmla="*/ 126683 w 126682"/>
                  <a:gd name="connsiteY6" fmla="*/ 29483 h 81790"/>
                  <a:gd name="connsiteX7" fmla="*/ 126683 w 126682"/>
                  <a:gd name="connsiteY7" fmla="*/ 79888 h 81790"/>
                  <a:gd name="connsiteX8" fmla="*/ 105728 w 126682"/>
                  <a:gd name="connsiteY8" fmla="*/ 79888 h 81790"/>
                  <a:gd name="connsiteX9" fmla="*/ 105728 w 126682"/>
                  <a:gd name="connsiteY9" fmla="*/ 33287 h 81790"/>
                  <a:gd name="connsiteX10" fmla="*/ 101918 w 126682"/>
                  <a:gd name="connsiteY10" fmla="*/ 20923 h 81790"/>
                  <a:gd name="connsiteX11" fmla="*/ 91440 w 126682"/>
                  <a:gd name="connsiteY11" fmla="*/ 16168 h 81790"/>
                  <a:gd name="connsiteX12" fmla="*/ 73343 w 126682"/>
                  <a:gd name="connsiteY12" fmla="*/ 28532 h 81790"/>
                  <a:gd name="connsiteX13" fmla="*/ 73343 w 126682"/>
                  <a:gd name="connsiteY13" fmla="*/ 80839 h 81790"/>
                  <a:gd name="connsiteX14" fmla="*/ 52388 w 126682"/>
                  <a:gd name="connsiteY14" fmla="*/ 80839 h 81790"/>
                  <a:gd name="connsiteX15" fmla="*/ 52388 w 126682"/>
                  <a:gd name="connsiteY15" fmla="*/ 34238 h 81790"/>
                  <a:gd name="connsiteX16" fmla="*/ 48578 w 126682"/>
                  <a:gd name="connsiteY16" fmla="*/ 21874 h 81790"/>
                  <a:gd name="connsiteX17" fmla="*/ 39053 w 126682"/>
                  <a:gd name="connsiteY17" fmla="*/ 17119 h 81790"/>
                  <a:gd name="connsiteX18" fmla="*/ 29528 w 126682"/>
                  <a:gd name="connsiteY18" fmla="*/ 19972 h 81790"/>
                  <a:gd name="connsiteX19" fmla="*/ 20955 w 126682"/>
                  <a:gd name="connsiteY19" fmla="*/ 29483 h 81790"/>
                  <a:gd name="connsiteX20" fmla="*/ 20955 w 126682"/>
                  <a:gd name="connsiteY20" fmla="*/ 81790 h 81790"/>
                  <a:gd name="connsiteX21" fmla="*/ 0 w 126682"/>
                  <a:gd name="connsiteY21" fmla="*/ 81790 h 81790"/>
                  <a:gd name="connsiteX22" fmla="*/ 0 w 126682"/>
                  <a:gd name="connsiteY22" fmla="*/ 3804 h 81790"/>
                  <a:gd name="connsiteX23" fmla="*/ 20955 w 126682"/>
                  <a:gd name="connsiteY23" fmla="*/ 3804 h 81790"/>
                  <a:gd name="connsiteX24" fmla="*/ 20955 w 126682"/>
                  <a:gd name="connsiteY24" fmla="*/ 15217 h 81790"/>
                  <a:gd name="connsiteX25" fmla="*/ 32385 w 126682"/>
                  <a:gd name="connsiteY25" fmla="*/ 5706 h 81790"/>
                  <a:gd name="connsiteX26" fmla="*/ 45720 w 126682"/>
                  <a:gd name="connsiteY26" fmla="*/ 2853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26682" h="81790">
                    <a:moveTo>
                      <a:pt x="46673" y="0"/>
                    </a:moveTo>
                    <a:cubicBezTo>
                      <a:pt x="52388" y="0"/>
                      <a:pt x="58103" y="951"/>
                      <a:pt x="61913" y="3804"/>
                    </a:cubicBezTo>
                    <a:cubicBezTo>
                      <a:pt x="65723" y="6657"/>
                      <a:pt x="69533" y="10462"/>
                      <a:pt x="71438" y="15217"/>
                    </a:cubicBezTo>
                    <a:cubicBezTo>
                      <a:pt x="76200" y="9511"/>
                      <a:pt x="80010" y="5706"/>
                      <a:pt x="84773" y="3804"/>
                    </a:cubicBezTo>
                    <a:cubicBezTo>
                      <a:pt x="89535" y="951"/>
                      <a:pt x="94298" y="0"/>
                      <a:pt x="99060" y="0"/>
                    </a:cubicBezTo>
                    <a:cubicBezTo>
                      <a:pt x="107633" y="0"/>
                      <a:pt x="114300" y="2853"/>
                      <a:pt x="119063" y="7608"/>
                    </a:cubicBezTo>
                    <a:cubicBezTo>
                      <a:pt x="123825" y="13315"/>
                      <a:pt x="126683" y="19972"/>
                      <a:pt x="126683" y="29483"/>
                    </a:cubicBezTo>
                    <a:lnTo>
                      <a:pt x="126683" y="79888"/>
                    </a:lnTo>
                    <a:lnTo>
                      <a:pt x="105728" y="79888"/>
                    </a:lnTo>
                    <a:lnTo>
                      <a:pt x="105728" y="33287"/>
                    </a:lnTo>
                    <a:cubicBezTo>
                      <a:pt x="105728" y="27581"/>
                      <a:pt x="104775" y="23776"/>
                      <a:pt x="101918" y="20923"/>
                    </a:cubicBezTo>
                    <a:cubicBezTo>
                      <a:pt x="100013" y="18070"/>
                      <a:pt x="96203" y="16168"/>
                      <a:pt x="91440" y="16168"/>
                    </a:cubicBezTo>
                    <a:cubicBezTo>
                      <a:pt x="84773" y="16168"/>
                      <a:pt x="79058" y="19972"/>
                      <a:pt x="73343" y="28532"/>
                    </a:cubicBezTo>
                    <a:lnTo>
                      <a:pt x="73343" y="80839"/>
                    </a:lnTo>
                    <a:lnTo>
                      <a:pt x="52388" y="80839"/>
                    </a:lnTo>
                    <a:lnTo>
                      <a:pt x="52388" y="34238"/>
                    </a:lnTo>
                    <a:cubicBezTo>
                      <a:pt x="52388" y="28532"/>
                      <a:pt x="51435" y="24727"/>
                      <a:pt x="48578" y="21874"/>
                    </a:cubicBezTo>
                    <a:cubicBezTo>
                      <a:pt x="45720" y="19021"/>
                      <a:pt x="42863" y="17119"/>
                      <a:pt x="39053" y="17119"/>
                    </a:cubicBezTo>
                    <a:cubicBezTo>
                      <a:pt x="35243" y="17119"/>
                      <a:pt x="32385" y="18070"/>
                      <a:pt x="29528" y="19972"/>
                    </a:cubicBezTo>
                    <a:cubicBezTo>
                      <a:pt x="26670" y="21874"/>
                      <a:pt x="23813" y="24727"/>
                      <a:pt x="20955" y="29483"/>
                    </a:cubicBezTo>
                    <a:lnTo>
                      <a:pt x="20955" y="81790"/>
                    </a:lnTo>
                    <a:lnTo>
                      <a:pt x="0" y="81790"/>
                    </a:lnTo>
                    <a:lnTo>
                      <a:pt x="0" y="3804"/>
                    </a:lnTo>
                    <a:lnTo>
                      <a:pt x="20955" y="3804"/>
                    </a:lnTo>
                    <a:lnTo>
                      <a:pt x="20955" y="15217"/>
                    </a:lnTo>
                    <a:cubicBezTo>
                      <a:pt x="24765" y="11413"/>
                      <a:pt x="28575" y="7608"/>
                      <a:pt x="32385" y="5706"/>
                    </a:cubicBezTo>
                    <a:cubicBezTo>
                      <a:pt x="36195" y="3804"/>
                      <a:pt x="40958" y="2853"/>
                      <a:pt x="45720" y="285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5" name="Forma libre 64">
                <a:extLst>
                  <a:ext uri="{FF2B5EF4-FFF2-40B4-BE49-F238E27FC236}">
                    <a16:creationId xmlns:a16="http://schemas.microsoft.com/office/drawing/2014/main" id="{E88E5F38-5956-C30A-7361-CFDFF3B8D020}"/>
                  </a:ext>
                </a:extLst>
              </p:cNvPr>
              <p:cNvSpPr/>
              <p:nvPr/>
            </p:nvSpPr>
            <p:spPr>
              <a:xfrm>
                <a:off x="14310809" y="6115374"/>
                <a:ext cx="24764" cy="114126"/>
              </a:xfrm>
              <a:custGeom>
                <a:avLst/>
                <a:gdLst>
                  <a:gd name="connsiteX0" fmla="*/ 12382 w 24764"/>
                  <a:gd name="connsiteY0" fmla="*/ 0 h 114126"/>
                  <a:gd name="connsiteX1" fmla="*/ 20955 w 24764"/>
                  <a:gd name="connsiteY1" fmla="*/ 3804 h 114126"/>
                  <a:gd name="connsiteX2" fmla="*/ 24765 w 24764"/>
                  <a:gd name="connsiteY2" fmla="*/ 12364 h 114126"/>
                  <a:gd name="connsiteX3" fmla="*/ 20955 w 24764"/>
                  <a:gd name="connsiteY3" fmla="*/ 20923 h 114126"/>
                  <a:gd name="connsiteX4" fmla="*/ 12382 w 24764"/>
                  <a:gd name="connsiteY4" fmla="*/ 24727 h 114126"/>
                  <a:gd name="connsiteX5" fmla="*/ 3810 w 24764"/>
                  <a:gd name="connsiteY5" fmla="*/ 20923 h 114126"/>
                  <a:gd name="connsiteX6" fmla="*/ 0 w 24764"/>
                  <a:gd name="connsiteY6" fmla="*/ 12364 h 114126"/>
                  <a:gd name="connsiteX7" fmla="*/ 3810 w 24764"/>
                  <a:gd name="connsiteY7" fmla="*/ 3804 h 114126"/>
                  <a:gd name="connsiteX8" fmla="*/ 12382 w 24764"/>
                  <a:gd name="connsiteY8" fmla="*/ 0 h 114126"/>
                  <a:gd name="connsiteX9" fmla="*/ 22860 w 24764"/>
                  <a:gd name="connsiteY9" fmla="*/ 36140 h 114126"/>
                  <a:gd name="connsiteX10" fmla="*/ 22860 w 24764"/>
                  <a:gd name="connsiteY10" fmla="*/ 114126 h 114126"/>
                  <a:gd name="connsiteX11" fmla="*/ 1905 w 24764"/>
                  <a:gd name="connsiteY11" fmla="*/ 114126 h 114126"/>
                  <a:gd name="connsiteX12" fmla="*/ 1905 w 24764"/>
                  <a:gd name="connsiteY12" fmla="*/ 36140 h 114126"/>
                  <a:gd name="connsiteX13" fmla="*/ 22860 w 24764"/>
                  <a:gd name="connsiteY13" fmla="*/ 36140 h 11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64" h="114126">
                    <a:moveTo>
                      <a:pt x="12382" y="0"/>
                    </a:moveTo>
                    <a:cubicBezTo>
                      <a:pt x="15240" y="0"/>
                      <a:pt x="18097" y="951"/>
                      <a:pt x="20955" y="3804"/>
                    </a:cubicBezTo>
                    <a:cubicBezTo>
                      <a:pt x="22860" y="5706"/>
                      <a:pt x="24765" y="8559"/>
                      <a:pt x="24765" y="12364"/>
                    </a:cubicBezTo>
                    <a:cubicBezTo>
                      <a:pt x="24765" y="16168"/>
                      <a:pt x="23813" y="18070"/>
                      <a:pt x="20955" y="20923"/>
                    </a:cubicBezTo>
                    <a:cubicBezTo>
                      <a:pt x="18097" y="23776"/>
                      <a:pt x="16192" y="24727"/>
                      <a:pt x="12382" y="24727"/>
                    </a:cubicBezTo>
                    <a:cubicBezTo>
                      <a:pt x="8572" y="24727"/>
                      <a:pt x="6667" y="23776"/>
                      <a:pt x="3810" y="20923"/>
                    </a:cubicBezTo>
                    <a:cubicBezTo>
                      <a:pt x="1905" y="19021"/>
                      <a:pt x="0" y="16168"/>
                      <a:pt x="0" y="12364"/>
                    </a:cubicBezTo>
                    <a:cubicBezTo>
                      <a:pt x="0" y="8559"/>
                      <a:pt x="952" y="6657"/>
                      <a:pt x="3810" y="3804"/>
                    </a:cubicBezTo>
                    <a:cubicBezTo>
                      <a:pt x="5715" y="1902"/>
                      <a:pt x="8572" y="0"/>
                      <a:pt x="12382" y="0"/>
                    </a:cubicBezTo>
                    <a:close/>
                    <a:moveTo>
                      <a:pt x="22860" y="36140"/>
                    </a:moveTo>
                    <a:lnTo>
                      <a:pt x="22860" y="114126"/>
                    </a:lnTo>
                    <a:lnTo>
                      <a:pt x="1905" y="114126"/>
                    </a:lnTo>
                    <a:lnTo>
                      <a:pt x="1905" y="36140"/>
                    </a:lnTo>
                    <a:lnTo>
                      <a:pt x="22860" y="3614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6" name="Forma libre 65">
                <a:extLst>
                  <a:ext uri="{FF2B5EF4-FFF2-40B4-BE49-F238E27FC236}">
                    <a16:creationId xmlns:a16="http://schemas.microsoft.com/office/drawing/2014/main" id="{C59C5E7C-5439-BCA0-24C0-42B84D06E948}"/>
                  </a:ext>
                </a:extLst>
              </p:cNvPr>
              <p:cNvSpPr/>
              <p:nvPr/>
            </p:nvSpPr>
            <p:spPr>
              <a:xfrm>
                <a:off x="14354624" y="6150563"/>
                <a:ext cx="73342" cy="79888"/>
              </a:xfrm>
              <a:custGeom>
                <a:avLst/>
                <a:gdLst>
                  <a:gd name="connsiteX0" fmla="*/ 45720 w 73342"/>
                  <a:gd name="connsiteY0" fmla="*/ 0 h 79888"/>
                  <a:gd name="connsiteX1" fmla="*/ 65723 w 73342"/>
                  <a:gd name="connsiteY1" fmla="*/ 8560 h 79888"/>
                  <a:gd name="connsiteX2" fmla="*/ 73342 w 73342"/>
                  <a:gd name="connsiteY2" fmla="*/ 30434 h 79888"/>
                  <a:gd name="connsiteX3" fmla="*/ 73342 w 73342"/>
                  <a:gd name="connsiteY3" fmla="*/ 79888 h 79888"/>
                  <a:gd name="connsiteX4" fmla="*/ 52388 w 73342"/>
                  <a:gd name="connsiteY4" fmla="*/ 79888 h 79888"/>
                  <a:gd name="connsiteX5" fmla="*/ 52388 w 73342"/>
                  <a:gd name="connsiteY5" fmla="*/ 32336 h 79888"/>
                  <a:gd name="connsiteX6" fmla="*/ 48577 w 73342"/>
                  <a:gd name="connsiteY6" fmla="*/ 19972 h 79888"/>
                  <a:gd name="connsiteX7" fmla="*/ 39052 w 73342"/>
                  <a:gd name="connsiteY7" fmla="*/ 15217 h 79888"/>
                  <a:gd name="connsiteX8" fmla="*/ 30480 w 73342"/>
                  <a:gd name="connsiteY8" fmla="*/ 18070 h 79888"/>
                  <a:gd name="connsiteX9" fmla="*/ 20955 w 73342"/>
                  <a:gd name="connsiteY9" fmla="*/ 27581 h 79888"/>
                  <a:gd name="connsiteX10" fmla="*/ 20955 w 73342"/>
                  <a:gd name="connsiteY10" fmla="*/ 79888 h 79888"/>
                  <a:gd name="connsiteX11" fmla="*/ 0 w 73342"/>
                  <a:gd name="connsiteY11" fmla="*/ 79888 h 79888"/>
                  <a:gd name="connsiteX12" fmla="*/ 0 w 73342"/>
                  <a:gd name="connsiteY12" fmla="*/ 1902 h 79888"/>
                  <a:gd name="connsiteX13" fmla="*/ 20955 w 73342"/>
                  <a:gd name="connsiteY13" fmla="*/ 1902 h 79888"/>
                  <a:gd name="connsiteX14" fmla="*/ 20955 w 73342"/>
                  <a:gd name="connsiteY14" fmla="*/ 13315 h 79888"/>
                  <a:gd name="connsiteX15" fmla="*/ 32385 w 73342"/>
                  <a:gd name="connsiteY15" fmla="*/ 3804 h 79888"/>
                  <a:gd name="connsiteX16" fmla="*/ 45720 w 73342"/>
                  <a:gd name="connsiteY16" fmla="*/ 951 h 7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342" h="79888">
                    <a:moveTo>
                      <a:pt x="45720" y="0"/>
                    </a:moveTo>
                    <a:cubicBezTo>
                      <a:pt x="54292" y="0"/>
                      <a:pt x="60960" y="2853"/>
                      <a:pt x="65723" y="8560"/>
                    </a:cubicBezTo>
                    <a:cubicBezTo>
                      <a:pt x="70485" y="14266"/>
                      <a:pt x="73342" y="20923"/>
                      <a:pt x="73342" y="30434"/>
                    </a:cubicBezTo>
                    <a:lnTo>
                      <a:pt x="73342" y="79888"/>
                    </a:lnTo>
                    <a:lnTo>
                      <a:pt x="52388" y="79888"/>
                    </a:lnTo>
                    <a:lnTo>
                      <a:pt x="52388" y="32336"/>
                    </a:lnTo>
                    <a:cubicBezTo>
                      <a:pt x="52388" y="27581"/>
                      <a:pt x="51435" y="22825"/>
                      <a:pt x="48577" y="19972"/>
                    </a:cubicBezTo>
                    <a:cubicBezTo>
                      <a:pt x="45720" y="17119"/>
                      <a:pt x="42863" y="15217"/>
                      <a:pt x="39052" y="15217"/>
                    </a:cubicBezTo>
                    <a:cubicBezTo>
                      <a:pt x="35242" y="15217"/>
                      <a:pt x="33338" y="15217"/>
                      <a:pt x="30480" y="18070"/>
                    </a:cubicBezTo>
                    <a:cubicBezTo>
                      <a:pt x="27623" y="20923"/>
                      <a:pt x="24765" y="22825"/>
                      <a:pt x="20955" y="27581"/>
                    </a:cubicBezTo>
                    <a:lnTo>
                      <a:pt x="20955" y="79888"/>
                    </a:lnTo>
                    <a:lnTo>
                      <a:pt x="0" y="79888"/>
                    </a:lnTo>
                    <a:lnTo>
                      <a:pt x="0" y="1902"/>
                    </a:lnTo>
                    <a:lnTo>
                      <a:pt x="20955" y="1902"/>
                    </a:lnTo>
                    <a:lnTo>
                      <a:pt x="20955" y="13315"/>
                    </a:lnTo>
                    <a:cubicBezTo>
                      <a:pt x="24765" y="8560"/>
                      <a:pt x="28575" y="5706"/>
                      <a:pt x="32385" y="3804"/>
                    </a:cubicBezTo>
                    <a:cubicBezTo>
                      <a:pt x="36195" y="1902"/>
                      <a:pt x="40957" y="951"/>
                      <a:pt x="45720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7" name="Forma libre 66">
                <a:extLst>
                  <a:ext uri="{FF2B5EF4-FFF2-40B4-BE49-F238E27FC236}">
                    <a16:creationId xmlns:a16="http://schemas.microsoft.com/office/drawing/2014/main" id="{45B51AFE-754F-A496-492D-2C3FB4855CCD}"/>
                  </a:ext>
                </a:extLst>
              </p:cNvPr>
              <p:cNvSpPr/>
              <p:nvPr/>
            </p:nvSpPr>
            <p:spPr>
              <a:xfrm>
                <a:off x="14443206" y="6150563"/>
                <a:ext cx="76200" cy="81790"/>
              </a:xfrm>
              <a:custGeom>
                <a:avLst/>
                <a:gdLst>
                  <a:gd name="connsiteX0" fmla="*/ 33338 w 76200"/>
                  <a:gd name="connsiteY0" fmla="*/ 0 h 81790"/>
                  <a:gd name="connsiteX1" fmla="*/ 56198 w 76200"/>
                  <a:gd name="connsiteY1" fmla="*/ 6657 h 81790"/>
                  <a:gd name="connsiteX2" fmla="*/ 63818 w 76200"/>
                  <a:gd name="connsiteY2" fmla="*/ 24727 h 81790"/>
                  <a:gd name="connsiteX3" fmla="*/ 63818 w 76200"/>
                  <a:gd name="connsiteY3" fmla="*/ 62769 h 81790"/>
                  <a:gd name="connsiteX4" fmla="*/ 67628 w 76200"/>
                  <a:gd name="connsiteY4" fmla="*/ 67525 h 81790"/>
                  <a:gd name="connsiteX5" fmla="*/ 71438 w 76200"/>
                  <a:gd name="connsiteY5" fmla="*/ 66574 h 81790"/>
                  <a:gd name="connsiteX6" fmla="*/ 76200 w 76200"/>
                  <a:gd name="connsiteY6" fmla="*/ 63720 h 81790"/>
                  <a:gd name="connsiteX7" fmla="*/ 76200 w 76200"/>
                  <a:gd name="connsiteY7" fmla="*/ 75133 h 81790"/>
                  <a:gd name="connsiteX8" fmla="*/ 56198 w 76200"/>
                  <a:gd name="connsiteY8" fmla="*/ 81790 h 81790"/>
                  <a:gd name="connsiteX9" fmla="*/ 47625 w 76200"/>
                  <a:gd name="connsiteY9" fmla="*/ 79888 h 81790"/>
                  <a:gd name="connsiteX10" fmla="*/ 43815 w 76200"/>
                  <a:gd name="connsiteY10" fmla="*/ 73231 h 81790"/>
                  <a:gd name="connsiteX11" fmla="*/ 20003 w 76200"/>
                  <a:gd name="connsiteY11" fmla="*/ 81790 h 81790"/>
                  <a:gd name="connsiteX12" fmla="*/ 5715 w 76200"/>
                  <a:gd name="connsiteY12" fmla="*/ 76084 h 81790"/>
                  <a:gd name="connsiteX13" fmla="*/ 0 w 76200"/>
                  <a:gd name="connsiteY13" fmla="*/ 62769 h 81790"/>
                  <a:gd name="connsiteX14" fmla="*/ 5715 w 76200"/>
                  <a:gd name="connsiteY14" fmla="*/ 46602 h 81790"/>
                  <a:gd name="connsiteX15" fmla="*/ 26670 w 76200"/>
                  <a:gd name="connsiteY15" fmla="*/ 36140 h 81790"/>
                  <a:gd name="connsiteX16" fmla="*/ 42863 w 76200"/>
                  <a:gd name="connsiteY16" fmla="*/ 31385 h 81790"/>
                  <a:gd name="connsiteX17" fmla="*/ 42863 w 76200"/>
                  <a:gd name="connsiteY17" fmla="*/ 27581 h 81790"/>
                  <a:gd name="connsiteX18" fmla="*/ 28575 w 76200"/>
                  <a:gd name="connsiteY18" fmla="*/ 16168 h 81790"/>
                  <a:gd name="connsiteX19" fmla="*/ 14288 w 76200"/>
                  <a:gd name="connsiteY19" fmla="*/ 19021 h 81790"/>
                  <a:gd name="connsiteX20" fmla="*/ 1905 w 76200"/>
                  <a:gd name="connsiteY20" fmla="*/ 28532 h 81790"/>
                  <a:gd name="connsiteX21" fmla="*/ 1905 w 76200"/>
                  <a:gd name="connsiteY21" fmla="*/ 10462 h 81790"/>
                  <a:gd name="connsiteX22" fmla="*/ 32385 w 76200"/>
                  <a:gd name="connsiteY22" fmla="*/ 0 h 81790"/>
                  <a:gd name="connsiteX23" fmla="*/ 20003 w 76200"/>
                  <a:gd name="connsiteY23" fmla="*/ 58014 h 81790"/>
                  <a:gd name="connsiteX24" fmla="*/ 22860 w 76200"/>
                  <a:gd name="connsiteY24" fmla="*/ 64671 h 81790"/>
                  <a:gd name="connsiteX25" fmla="*/ 29528 w 76200"/>
                  <a:gd name="connsiteY25" fmla="*/ 67525 h 81790"/>
                  <a:gd name="connsiteX26" fmla="*/ 42863 w 76200"/>
                  <a:gd name="connsiteY26" fmla="*/ 60867 h 81790"/>
                  <a:gd name="connsiteX27" fmla="*/ 42863 w 76200"/>
                  <a:gd name="connsiteY27" fmla="*/ 39944 h 81790"/>
                  <a:gd name="connsiteX28" fmla="*/ 29528 w 76200"/>
                  <a:gd name="connsiteY28" fmla="*/ 45650 h 81790"/>
                  <a:gd name="connsiteX29" fmla="*/ 21908 w 76200"/>
                  <a:gd name="connsiteY29" fmla="*/ 51357 h 81790"/>
                  <a:gd name="connsiteX30" fmla="*/ 20003 w 76200"/>
                  <a:gd name="connsiteY30" fmla="*/ 58014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6200" h="81790">
                    <a:moveTo>
                      <a:pt x="33338" y="0"/>
                    </a:moveTo>
                    <a:cubicBezTo>
                      <a:pt x="43815" y="0"/>
                      <a:pt x="51435" y="1902"/>
                      <a:pt x="56198" y="6657"/>
                    </a:cubicBezTo>
                    <a:cubicBezTo>
                      <a:pt x="60960" y="11413"/>
                      <a:pt x="63818" y="17119"/>
                      <a:pt x="63818" y="24727"/>
                    </a:cubicBezTo>
                    <a:lnTo>
                      <a:pt x="63818" y="62769"/>
                    </a:lnTo>
                    <a:cubicBezTo>
                      <a:pt x="63818" y="65623"/>
                      <a:pt x="64770" y="67525"/>
                      <a:pt x="67628" y="67525"/>
                    </a:cubicBezTo>
                    <a:cubicBezTo>
                      <a:pt x="70485" y="67525"/>
                      <a:pt x="70485" y="67525"/>
                      <a:pt x="71438" y="66574"/>
                    </a:cubicBezTo>
                    <a:cubicBezTo>
                      <a:pt x="73343" y="66574"/>
                      <a:pt x="75248" y="64671"/>
                      <a:pt x="76200" y="63720"/>
                    </a:cubicBezTo>
                    <a:lnTo>
                      <a:pt x="76200" y="75133"/>
                    </a:lnTo>
                    <a:cubicBezTo>
                      <a:pt x="68580" y="79888"/>
                      <a:pt x="62865" y="81790"/>
                      <a:pt x="56198" y="81790"/>
                    </a:cubicBezTo>
                    <a:cubicBezTo>
                      <a:pt x="49530" y="81790"/>
                      <a:pt x="49530" y="81790"/>
                      <a:pt x="47625" y="79888"/>
                    </a:cubicBezTo>
                    <a:cubicBezTo>
                      <a:pt x="45720" y="78937"/>
                      <a:pt x="43815" y="76084"/>
                      <a:pt x="43815" y="73231"/>
                    </a:cubicBezTo>
                    <a:cubicBezTo>
                      <a:pt x="36195" y="78937"/>
                      <a:pt x="27623" y="81790"/>
                      <a:pt x="20003" y="81790"/>
                    </a:cubicBezTo>
                    <a:cubicBezTo>
                      <a:pt x="12383" y="81790"/>
                      <a:pt x="9525" y="79888"/>
                      <a:pt x="5715" y="76084"/>
                    </a:cubicBezTo>
                    <a:cubicBezTo>
                      <a:pt x="1905" y="72280"/>
                      <a:pt x="0" y="67525"/>
                      <a:pt x="0" y="62769"/>
                    </a:cubicBezTo>
                    <a:cubicBezTo>
                      <a:pt x="0" y="58014"/>
                      <a:pt x="1905" y="50406"/>
                      <a:pt x="5715" y="46602"/>
                    </a:cubicBezTo>
                    <a:cubicBezTo>
                      <a:pt x="9525" y="42797"/>
                      <a:pt x="17145" y="38993"/>
                      <a:pt x="26670" y="36140"/>
                    </a:cubicBezTo>
                    <a:lnTo>
                      <a:pt x="42863" y="31385"/>
                    </a:lnTo>
                    <a:lnTo>
                      <a:pt x="42863" y="27581"/>
                    </a:lnTo>
                    <a:cubicBezTo>
                      <a:pt x="42863" y="19972"/>
                      <a:pt x="38100" y="16168"/>
                      <a:pt x="28575" y="16168"/>
                    </a:cubicBezTo>
                    <a:cubicBezTo>
                      <a:pt x="19050" y="16168"/>
                      <a:pt x="19050" y="17119"/>
                      <a:pt x="14288" y="19021"/>
                    </a:cubicBezTo>
                    <a:cubicBezTo>
                      <a:pt x="9525" y="20923"/>
                      <a:pt x="5715" y="24727"/>
                      <a:pt x="1905" y="28532"/>
                    </a:cubicBezTo>
                    <a:lnTo>
                      <a:pt x="1905" y="10462"/>
                    </a:lnTo>
                    <a:cubicBezTo>
                      <a:pt x="10478" y="3804"/>
                      <a:pt x="20955" y="0"/>
                      <a:pt x="32385" y="0"/>
                    </a:cubicBezTo>
                    <a:close/>
                    <a:moveTo>
                      <a:pt x="20003" y="58014"/>
                    </a:moveTo>
                    <a:cubicBezTo>
                      <a:pt x="20003" y="60867"/>
                      <a:pt x="20003" y="62769"/>
                      <a:pt x="22860" y="64671"/>
                    </a:cubicBezTo>
                    <a:cubicBezTo>
                      <a:pt x="25718" y="66574"/>
                      <a:pt x="26670" y="67525"/>
                      <a:pt x="29528" y="67525"/>
                    </a:cubicBezTo>
                    <a:cubicBezTo>
                      <a:pt x="34290" y="67525"/>
                      <a:pt x="38100" y="65623"/>
                      <a:pt x="42863" y="60867"/>
                    </a:cubicBezTo>
                    <a:lnTo>
                      <a:pt x="42863" y="39944"/>
                    </a:lnTo>
                    <a:cubicBezTo>
                      <a:pt x="37148" y="41846"/>
                      <a:pt x="32385" y="43748"/>
                      <a:pt x="29528" y="45650"/>
                    </a:cubicBezTo>
                    <a:cubicBezTo>
                      <a:pt x="26670" y="47553"/>
                      <a:pt x="23813" y="49455"/>
                      <a:pt x="21908" y="51357"/>
                    </a:cubicBezTo>
                    <a:cubicBezTo>
                      <a:pt x="20003" y="53259"/>
                      <a:pt x="20003" y="55161"/>
                      <a:pt x="20003" y="580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8" name="Forma libre 67">
                <a:extLst>
                  <a:ext uri="{FF2B5EF4-FFF2-40B4-BE49-F238E27FC236}">
                    <a16:creationId xmlns:a16="http://schemas.microsoft.com/office/drawing/2014/main" id="{0B5999EB-8F4B-2A9D-F615-661DD77195B7}"/>
                  </a:ext>
                </a:extLst>
              </p:cNvPr>
              <p:cNvSpPr/>
              <p:nvPr/>
            </p:nvSpPr>
            <p:spPr>
              <a:xfrm>
                <a:off x="14527979" y="6150563"/>
                <a:ext cx="66675" cy="81790"/>
              </a:xfrm>
              <a:custGeom>
                <a:avLst/>
                <a:gdLst>
                  <a:gd name="connsiteX0" fmla="*/ 40005 w 66675"/>
                  <a:gd name="connsiteY0" fmla="*/ 0 h 81790"/>
                  <a:gd name="connsiteX1" fmla="*/ 64770 w 66675"/>
                  <a:gd name="connsiteY1" fmla="*/ 5706 h 81790"/>
                  <a:gd name="connsiteX2" fmla="*/ 64770 w 66675"/>
                  <a:gd name="connsiteY2" fmla="*/ 22825 h 81790"/>
                  <a:gd name="connsiteX3" fmla="*/ 43815 w 66675"/>
                  <a:gd name="connsiteY3" fmla="*/ 16168 h 81790"/>
                  <a:gd name="connsiteX4" fmla="*/ 26670 w 66675"/>
                  <a:gd name="connsiteY4" fmla="*/ 22825 h 81790"/>
                  <a:gd name="connsiteX5" fmla="*/ 20002 w 66675"/>
                  <a:gd name="connsiteY5" fmla="*/ 40895 h 81790"/>
                  <a:gd name="connsiteX6" fmla="*/ 26670 w 66675"/>
                  <a:gd name="connsiteY6" fmla="*/ 58965 h 81790"/>
                  <a:gd name="connsiteX7" fmla="*/ 44768 w 66675"/>
                  <a:gd name="connsiteY7" fmla="*/ 65623 h 81790"/>
                  <a:gd name="connsiteX8" fmla="*/ 66675 w 66675"/>
                  <a:gd name="connsiteY8" fmla="*/ 59916 h 81790"/>
                  <a:gd name="connsiteX9" fmla="*/ 66675 w 66675"/>
                  <a:gd name="connsiteY9" fmla="*/ 77035 h 81790"/>
                  <a:gd name="connsiteX10" fmla="*/ 41910 w 66675"/>
                  <a:gd name="connsiteY10" fmla="*/ 81790 h 81790"/>
                  <a:gd name="connsiteX11" fmla="*/ 11430 w 66675"/>
                  <a:gd name="connsiteY11" fmla="*/ 71329 h 81790"/>
                  <a:gd name="connsiteX12" fmla="*/ 0 w 66675"/>
                  <a:gd name="connsiteY12" fmla="*/ 42797 h 81790"/>
                  <a:gd name="connsiteX13" fmla="*/ 11430 w 66675"/>
                  <a:gd name="connsiteY13" fmla="*/ 12364 h 81790"/>
                  <a:gd name="connsiteX14" fmla="*/ 41910 w 66675"/>
                  <a:gd name="connsiteY14" fmla="*/ 951 h 81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6675" h="81790">
                    <a:moveTo>
                      <a:pt x="40005" y="0"/>
                    </a:moveTo>
                    <a:cubicBezTo>
                      <a:pt x="49530" y="0"/>
                      <a:pt x="57150" y="1902"/>
                      <a:pt x="64770" y="5706"/>
                    </a:cubicBezTo>
                    <a:lnTo>
                      <a:pt x="64770" y="22825"/>
                    </a:lnTo>
                    <a:cubicBezTo>
                      <a:pt x="57150" y="19021"/>
                      <a:pt x="50483" y="16168"/>
                      <a:pt x="43815" y="16168"/>
                    </a:cubicBezTo>
                    <a:cubicBezTo>
                      <a:pt x="37148" y="16168"/>
                      <a:pt x="31433" y="18070"/>
                      <a:pt x="26670" y="22825"/>
                    </a:cubicBezTo>
                    <a:cubicBezTo>
                      <a:pt x="21908" y="27581"/>
                      <a:pt x="20002" y="33287"/>
                      <a:pt x="20002" y="40895"/>
                    </a:cubicBezTo>
                    <a:cubicBezTo>
                      <a:pt x="20002" y="48504"/>
                      <a:pt x="21908" y="54210"/>
                      <a:pt x="26670" y="58965"/>
                    </a:cubicBezTo>
                    <a:cubicBezTo>
                      <a:pt x="31433" y="63720"/>
                      <a:pt x="37148" y="65623"/>
                      <a:pt x="44768" y="65623"/>
                    </a:cubicBezTo>
                    <a:cubicBezTo>
                      <a:pt x="52388" y="65623"/>
                      <a:pt x="57150" y="63720"/>
                      <a:pt x="66675" y="59916"/>
                    </a:cubicBezTo>
                    <a:lnTo>
                      <a:pt x="66675" y="77035"/>
                    </a:lnTo>
                    <a:cubicBezTo>
                      <a:pt x="58102" y="79888"/>
                      <a:pt x="50483" y="81790"/>
                      <a:pt x="41910" y="81790"/>
                    </a:cubicBezTo>
                    <a:cubicBezTo>
                      <a:pt x="29527" y="81790"/>
                      <a:pt x="19050" y="77986"/>
                      <a:pt x="11430" y="71329"/>
                    </a:cubicBezTo>
                    <a:cubicBezTo>
                      <a:pt x="3810" y="63720"/>
                      <a:pt x="0" y="54210"/>
                      <a:pt x="0" y="42797"/>
                    </a:cubicBezTo>
                    <a:cubicBezTo>
                      <a:pt x="0" y="31385"/>
                      <a:pt x="3810" y="19972"/>
                      <a:pt x="11430" y="12364"/>
                    </a:cubicBezTo>
                    <a:cubicBezTo>
                      <a:pt x="19050" y="4755"/>
                      <a:pt x="29527" y="951"/>
                      <a:pt x="41910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9" name="Forma libre 68">
                <a:extLst>
                  <a:ext uri="{FF2B5EF4-FFF2-40B4-BE49-F238E27FC236}">
                    <a16:creationId xmlns:a16="http://schemas.microsoft.com/office/drawing/2014/main" id="{19C9129F-85E5-DEDF-4DAD-DE58F6EAF18D}"/>
                  </a:ext>
                </a:extLst>
              </p:cNvPr>
              <p:cNvSpPr/>
              <p:nvPr/>
            </p:nvSpPr>
            <p:spPr>
              <a:xfrm>
                <a:off x="14608941" y="6115374"/>
                <a:ext cx="24764" cy="114126"/>
              </a:xfrm>
              <a:custGeom>
                <a:avLst/>
                <a:gdLst>
                  <a:gd name="connsiteX0" fmla="*/ 12383 w 24764"/>
                  <a:gd name="connsiteY0" fmla="*/ 0 h 114126"/>
                  <a:gd name="connsiteX1" fmla="*/ 20955 w 24764"/>
                  <a:gd name="connsiteY1" fmla="*/ 3804 h 114126"/>
                  <a:gd name="connsiteX2" fmla="*/ 24765 w 24764"/>
                  <a:gd name="connsiteY2" fmla="*/ 12364 h 114126"/>
                  <a:gd name="connsiteX3" fmla="*/ 20955 w 24764"/>
                  <a:gd name="connsiteY3" fmla="*/ 20923 h 114126"/>
                  <a:gd name="connsiteX4" fmla="*/ 12383 w 24764"/>
                  <a:gd name="connsiteY4" fmla="*/ 24727 h 114126"/>
                  <a:gd name="connsiteX5" fmla="*/ 3810 w 24764"/>
                  <a:gd name="connsiteY5" fmla="*/ 20923 h 114126"/>
                  <a:gd name="connsiteX6" fmla="*/ 0 w 24764"/>
                  <a:gd name="connsiteY6" fmla="*/ 12364 h 114126"/>
                  <a:gd name="connsiteX7" fmla="*/ 3810 w 24764"/>
                  <a:gd name="connsiteY7" fmla="*/ 3804 h 114126"/>
                  <a:gd name="connsiteX8" fmla="*/ 12383 w 24764"/>
                  <a:gd name="connsiteY8" fmla="*/ 0 h 114126"/>
                  <a:gd name="connsiteX9" fmla="*/ 21908 w 24764"/>
                  <a:gd name="connsiteY9" fmla="*/ 36140 h 114126"/>
                  <a:gd name="connsiteX10" fmla="*/ 21908 w 24764"/>
                  <a:gd name="connsiteY10" fmla="*/ 114126 h 114126"/>
                  <a:gd name="connsiteX11" fmla="*/ 952 w 24764"/>
                  <a:gd name="connsiteY11" fmla="*/ 114126 h 114126"/>
                  <a:gd name="connsiteX12" fmla="*/ 952 w 24764"/>
                  <a:gd name="connsiteY12" fmla="*/ 36140 h 114126"/>
                  <a:gd name="connsiteX13" fmla="*/ 21908 w 24764"/>
                  <a:gd name="connsiteY13" fmla="*/ 36140 h 11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64" h="114126">
                    <a:moveTo>
                      <a:pt x="12383" y="0"/>
                    </a:moveTo>
                    <a:cubicBezTo>
                      <a:pt x="15240" y="0"/>
                      <a:pt x="18098" y="951"/>
                      <a:pt x="20955" y="3804"/>
                    </a:cubicBezTo>
                    <a:cubicBezTo>
                      <a:pt x="22860" y="5706"/>
                      <a:pt x="24765" y="8559"/>
                      <a:pt x="24765" y="12364"/>
                    </a:cubicBezTo>
                    <a:cubicBezTo>
                      <a:pt x="24765" y="16168"/>
                      <a:pt x="23813" y="18070"/>
                      <a:pt x="20955" y="20923"/>
                    </a:cubicBezTo>
                    <a:cubicBezTo>
                      <a:pt x="18098" y="23776"/>
                      <a:pt x="16193" y="24727"/>
                      <a:pt x="12383" y="24727"/>
                    </a:cubicBezTo>
                    <a:cubicBezTo>
                      <a:pt x="8573" y="24727"/>
                      <a:pt x="6668" y="23776"/>
                      <a:pt x="3810" y="20923"/>
                    </a:cubicBezTo>
                    <a:cubicBezTo>
                      <a:pt x="1905" y="19021"/>
                      <a:pt x="0" y="16168"/>
                      <a:pt x="0" y="12364"/>
                    </a:cubicBezTo>
                    <a:cubicBezTo>
                      <a:pt x="0" y="8559"/>
                      <a:pt x="952" y="6657"/>
                      <a:pt x="3810" y="3804"/>
                    </a:cubicBezTo>
                    <a:cubicBezTo>
                      <a:pt x="5715" y="1902"/>
                      <a:pt x="8573" y="0"/>
                      <a:pt x="12383" y="0"/>
                    </a:cubicBezTo>
                    <a:close/>
                    <a:moveTo>
                      <a:pt x="21908" y="36140"/>
                    </a:moveTo>
                    <a:lnTo>
                      <a:pt x="21908" y="114126"/>
                    </a:lnTo>
                    <a:lnTo>
                      <a:pt x="952" y="114126"/>
                    </a:lnTo>
                    <a:lnTo>
                      <a:pt x="952" y="36140"/>
                    </a:lnTo>
                    <a:lnTo>
                      <a:pt x="21908" y="3614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9" name="Forma libre 128">
                <a:extLst>
                  <a:ext uri="{FF2B5EF4-FFF2-40B4-BE49-F238E27FC236}">
                    <a16:creationId xmlns:a16="http://schemas.microsoft.com/office/drawing/2014/main" id="{DE8EEE08-94A6-50A4-B882-3EC2CFC5E479}"/>
                  </a:ext>
                </a:extLst>
              </p:cNvPr>
              <p:cNvSpPr/>
              <p:nvPr/>
            </p:nvSpPr>
            <p:spPr>
              <a:xfrm>
                <a:off x="14648947" y="6115374"/>
                <a:ext cx="84772" cy="116028"/>
              </a:xfrm>
              <a:custGeom>
                <a:avLst/>
                <a:gdLst>
                  <a:gd name="connsiteX0" fmla="*/ 41910 w 84772"/>
                  <a:gd name="connsiteY0" fmla="*/ 35189 h 116028"/>
                  <a:gd name="connsiteX1" fmla="*/ 63817 w 84772"/>
                  <a:gd name="connsiteY1" fmla="*/ 39944 h 116028"/>
                  <a:gd name="connsiteX2" fmla="*/ 79057 w 84772"/>
                  <a:gd name="connsiteY2" fmla="*/ 54210 h 116028"/>
                  <a:gd name="connsiteX3" fmla="*/ 84772 w 84772"/>
                  <a:gd name="connsiteY3" fmla="*/ 75133 h 116028"/>
                  <a:gd name="connsiteX4" fmla="*/ 80010 w 84772"/>
                  <a:gd name="connsiteY4" fmla="*/ 96056 h 116028"/>
                  <a:gd name="connsiteX5" fmla="*/ 64770 w 84772"/>
                  <a:gd name="connsiteY5" fmla="*/ 110322 h 116028"/>
                  <a:gd name="connsiteX6" fmla="*/ 41910 w 84772"/>
                  <a:gd name="connsiteY6" fmla="*/ 116028 h 116028"/>
                  <a:gd name="connsiteX7" fmla="*/ 20002 w 84772"/>
                  <a:gd name="connsiteY7" fmla="*/ 110322 h 116028"/>
                  <a:gd name="connsiteX8" fmla="*/ 4763 w 84772"/>
                  <a:gd name="connsiteY8" fmla="*/ 96056 h 116028"/>
                  <a:gd name="connsiteX9" fmla="*/ 0 w 84772"/>
                  <a:gd name="connsiteY9" fmla="*/ 75133 h 116028"/>
                  <a:gd name="connsiteX10" fmla="*/ 5715 w 84772"/>
                  <a:gd name="connsiteY10" fmla="*/ 54210 h 116028"/>
                  <a:gd name="connsiteX11" fmla="*/ 20955 w 84772"/>
                  <a:gd name="connsiteY11" fmla="*/ 39944 h 116028"/>
                  <a:gd name="connsiteX12" fmla="*/ 42863 w 84772"/>
                  <a:gd name="connsiteY12" fmla="*/ 35189 h 116028"/>
                  <a:gd name="connsiteX13" fmla="*/ 20955 w 84772"/>
                  <a:gd name="connsiteY13" fmla="*/ 75133 h 116028"/>
                  <a:gd name="connsiteX14" fmla="*/ 26670 w 84772"/>
                  <a:gd name="connsiteY14" fmla="*/ 94154 h 116028"/>
                  <a:gd name="connsiteX15" fmla="*/ 41910 w 84772"/>
                  <a:gd name="connsiteY15" fmla="*/ 100811 h 116028"/>
                  <a:gd name="connsiteX16" fmla="*/ 58102 w 84772"/>
                  <a:gd name="connsiteY16" fmla="*/ 94154 h 116028"/>
                  <a:gd name="connsiteX17" fmla="*/ 63817 w 84772"/>
                  <a:gd name="connsiteY17" fmla="*/ 75133 h 116028"/>
                  <a:gd name="connsiteX18" fmla="*/ 58102 w 84772"/>
                  <a:gd name="connsiteY18" fmla="*/ 57063 h 116028"/>
                  <a:gd name="connsiteX19" fmla="*/ 41910 w 84772"/>
                  <a:gd name="connsiteY19" fmla="*/ 50406 h 116028"/>
                  <a:gd name="connsiteX20" fmla="*/ 26670 w 84772"/>
                  <a:gd name="connsiteY20" fmla="*/ 57063 h 116028"/>
                  <a:gd name="connsiteX21" fmla="*/ 20955 w 84772"/>
                  <a:gd name="connsiteY21" fmla="*/ 75133 h 116028"/>
                  <a:gd name="connsiteX22" fmla="*/ 65722 w 84772"/>
                  <a:gd name="connsiteY22" fmla="*/ 0 h 116028"/>
                  <a:gd name="connsiteX23" fmla="*/ 41910 w 84772"/>
                  <a:gd name="connsiteY23" fmla="*/ 24727 h 116028"/>
                  <a:gd name="connsiteX24" fmla="*/ 30480 w 84772"/>
                  <a:gd name="connsiteY24" fmla="*/ 24727 h 116028"/>
                  <a:gd name="connsiteX25" fmla="*/ 42863 w 84772"/>
                  <a:gd name="connsiteY25" fmla="*/ 0 h 116028"/>
                  <a:gd name="connsiteX26" fmla="*/ 65722 w 84772"/>
                  <a:gd name="connsiteY26" fmla="*/ 0 h 11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84772" h="116028">
                    <a:moveTo>
                      <a:pt x="41910" y="35189"/>
                    </a:moveTo>
                    <a:cubicBezTo>
                      <a:pt x="50482" y="35189"/>
                      <a:pt x="57150" y="37091"/>
                      <a:pt x="63817" y="39944"/>
                    </a:cubicBezTo>
                    <a:cubicBezTo>
                      <a:pt x="70485" y="42797"/>
                      <a:pt x="75247" y="48504"/>
                      <a:pt x="79057" y="54210"/>
                    </a:cubicBezTo>
                    <a:cubicBezTo>
                      <a:pt x="82867" y="59916"/>
                      <a:pt x="84772" y="67525"/>
                      <a:pt x="84772" y="75133"/>
                    </a:cubicBezTo>
                    <a:cubicBezTo>
                      <a:pt x="84772" y="82741"/>
                      <a:pt x="82867" y="90350"/>
                      <a:pt x="80010" y="96056"/>
                    </a:cubicBezTo>
                    <a:cubicBezTo>
                      <a:pt x="76200" y="101762"/>
                      <a:pt x="71438" y="106518"/>
                      <a:pt x="64770" y="110322"/>
                    </a:cubicBezTo>
                    <a:cubicBezTo>
                      <a:pt x="58102" y="114126"/>
                      <a:pt x="50482" y="116028"/>
                      <a:pt x="41910" y="116028"/>
                    </a:cubicBezTo>
                    <a:cubicBezTo>
                      <a:pt x="33338" y="116028"/>
                      <a:pt x="26670" y="114126"/>
                      <a:pt x="20002" y="110322"/>
                    </a:cubicBezTo>
                    <a:cubicBezTo>
                      <a:pt x="13335" y="106518"/>
                      <a:pt x="8572" y="101762"/>
                      <a:pt x="4763" y="96056"/>
                    </a:cubicBezTo>
                    <a:cubicBezTo>
                      <a:pt x="952" y="90350"/>
                      <a:pt x="0" y="82741"/>
                      <a:pt x="0" y="75133"/>
                    </a:cubicBezTo>
                    <a:cubicBezTo>
                      <a:pt x="0" y="67525"/>
                      <a:pt x="1905" y="59916"/>
                      <a:pt x="5715" y="54210"/>
                    </a:cubicBezTo>
                    <a:cubicBezTo>
                      <a:pt x="9525" y="48504"/>
                      <a:pt x="14288" y="43748"/>
                      <a:pt x="20955" y="39944"/>
                    </a:cubicBezTo>
                    <a:cubicBezTo>
                      <a:pt x="27622" y="36140"/>
                      <a:pt x="35242" y="35189"/>
                      <a:pt x="42863" y="35189"/>
                    </a:cubicBezTo>
                    <a:close/>
                    <a:moveTo>
                      <a:pt x="20955" y="75133"/>
                    </a:moveTo>
                    <a:cubicBezTo>
                      <a:pt x="20955" y="82741"/>
                      <a:pt x="22860" y="89399"/>
                      <a:pt x="26670" y="94154"/>
                    </a:cubicBezTo>
                    <a:cubicBezTo>
                      <a:pt x="30480" y="98909"/>
                      <a:pt x="35242" y="100811"/>
                      <a:pt x="41910" y="100811"/>
                    </a:cubicBezTo>
                    <a:cubicBezTo>
                      <a:pt x="48577" y="100811"/>
                      <a:pt x="54292" y="98909"/>
                      <a:pt x="58102" y="94154"/>
                    </a:cubicBezTo>
                    <a:cubicBezTo>
                      <a:pt x="61913" y="89399"/>
                      <a:pt x="63817" y="83692"/>
                      <a:pt x="63817" y="75133"/>
                    </a:cubicBezTo>
                    <a:cubicBezTo>
                      <a:pt x="63817" y="66574"/>
                      <a:pt x="61913" y="60867"/>
                      <a:pt x="58102" y="57063"/>
                    </a:cubicBezTo>
                    <a:cubicBezTo>
                      <a:pt x="54292" y="53259"/>
                      <a:pt x="48577" y="50406"/>
                      <a:pt x="41910" y="50406"/>
                    </a:cubicBezTo>
                    <a:cubicBezTo>
                      <a:pt x="35242" y="50406"/>
                      <a:pt x="30480" y="52308"/>
                      <a:pt x="26670" y="57063"/>
                    </a:cubicBezTo>
                    <a:cubicBezTo>
                      <a:pt x="22860" y="61818"/>
                      <a:pt x="20955" y="67525"/>
                      <a:pt x="20955" y="75133"/>
                    </a:cubicBezTo>
                    <a:close/>
                    <a:moveTo>
                      <a:pt x="65722" y="0"/>
                    </a:moveTo>
                    <a:lnTo>
                      <a:pt x="41910" y="24727"/>
                    </a:lnTo>
                    <a:lnTo>
                      <a:pt x="30480" y="24727"/>
                    </a:lnTo>
                    <a:lnTo>
                      <a:pt x="42863" y="0"/>
                    </a:lnTo>
                    <a:lnTo>
                      <a:pt x="65722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0" name="Forma libre 129">
                <a:extLst>
                  <a:ext uri="{FF2B5EF4-FFF2-40B4-BE49-F238E27FC236}">
                    <a16:creationId xmlns:a16="http://schemas.microsoft.com/office/drawing/2014/main" id="{D20D64B7-E43D-E81D-1401-2EBC94E74BD4}"/>
                  </a:ext>
                </a:extLst>
              </p:cNvPr>
              <p:cNvSpPr/>
              <p:nvPr/>
            </p:nvSpPr>
            <p:spPr>
              <a:xfrm>
                <a:off x="14749912" y="6150563"/>
                <a:ext cx="73342" cy="79888"/>
              </a:xfrm>
              <a:custGeom>
                <a:avLst/>
                <a:gdLst>
                  <a:gd name="connsiteX0" fmla="*/ 45720 w 73342"/>
                  <a:gd name="connsiteY0" fmla="*/ 0 h 79888"/>
                  <a:gd name="connsiteX1" fmla="*/ 65723 w 73342"/>
                  <a:gd name="connsiteY1" fmla="*/ 8560 h 79888"/>
                  <a:gd name="connsiteX2" fmla="*/ 73342 w 73342"/>
                  <a:gd name="connsiteY2" fmla="*/ 30434 h 79888"/>
                  <a:gd name="connsiteX3" fmla="*/ 73342 w 73342"/>
                  <a:gd name="connsiteY3" fmla="*/ 79888 h 79888"/>
                  <a:gd name="connsiteX4" fmla="*/ 52388 w 73342"/>
                  <a:gd name="connsiteY4" fmla="*/ 79888 h 79888"/>
                  <a:gd name="connsiteX5" fmla="*/ 52388 w 73342"/>
                  <a:gd name="connsiteY5" fmla="*/ 32336 h 79888"/>
                  <a:gd name="connsiteX6" fmla="*/ 48577 w 73342"/>
                  <a:gd name="connsiteY6" fmla="*/ 19972 h 79888"/>
                  <a:gd name="connsiteX7" fmla="*/ 39052 w 73342"/>
                  <a:gd name="connsiteY7" fmla="*/ 15217 h 79888"/>
                  <a:gd name="connsiteX8" fmla="*/ 30480 w 73342"/>
                  <a:gd name="connsiteY8" fmla="*/ 18070 h 79888"/>
                  <a:gd name="connsiteX9" fmla="*/ 20955 w 73342"/>
                  <a:gd name="connsiteY9" fmla="*/ 27581 h 79888"/>
                  <a:gd name="connsiteX10" fmla="*/ 20955 w 73342"/>
                  <a:gd name="connsiteY10" fmla="*/ 79888 h 79888"/>
                  <a:gd name="connsiteX11" fmla="*/ 0 w 73342"/>
                  <a:gd name="connsiteY11" fmla="*/ 79888 h 79888"/>
                  <a:gd name="connsiteX12" fmla="*/ 0 w 73342"/>
                  <a:gd name="connsiteY12" fmla="*/ 1902 h 79888"/>
                  <a:gd name="connsiteX13" fmla="*/ 20955 w 73342"/>
                  <a:gd name="connsiteY13" fmla="*/ 1902 h 79888"/>
                  <a:gd name="connsiteX14" fmla="*/ 20955 w 73342"/>
                  <a:gd name="connsiteY14" fmla="*/ 13315 h 79888"/>
                  <a:gd name="connsiteX15" fmla="*/ 32385 w 73342"/>
                  <a:gd name="connsiteY15" fmla="*/ 3804 h 79888"/>
                  <a:gd name="connsiteX16" fmla="*/ 45720 w 73342"/>
                  <a:gd name="connsiteY16" fmla="*/ 951 h 7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342" h="79888">
                    <a:moveTo>
                      <a:pt x="45720" y="0"/>
                    </a:moveTo>
                    <a:cubicBezTo>
                      <a:pt x="54292" y="0"/>
                      <a:pt x="60960" y="2853"/>
                      <a:pt x="65723" y="8560"/>
                    </a:cubicBezTo>
                    <a:cubicBezTo>
                      <a:pt x="70485" y="14266"/>
                      <a:pt x="73342" y="20923"/>
                      <a:pt x="73342" y="30434"/>
                    </a:cubicBezTo>
                    <a:lnTo>
                      <a:pt x="73342" y="79888"/>
                    </a:lnTo>
                    <a:lnTo>
                      <a:pt x="52388" y="79888"/>
                    </a:lnTo>
                    <a:lnTo>
                      <a:pt x="52388" y="32336"/>
                    </a:lnTo>
                    <a:cubicBezTo>
                      <a:pt x="52388" y="27581"/>
                      <a:pt x="51435" y="22825"/>
                      <a:pt x="48577" y="19972"/>
                    </a:cubicBezTo>
                    <a:cubicBezTo>
                      <a:pt x="45720" y="17119"/>
                      <a:pt x="42863" y="15217"/>
                      <a:pt x="39052" y="15217"/>
                    </a:cubicBezTo>
                    <a:cubicBezTo>
                      <a:pt x="35242" y="15217"/>
                      <a:pt x="33338" y="15217"/>
                      <a:pt x="30480" y="18070"/>
                    </a:cubicBezTo>
                    <a:cubicBezTo>
                      <a:pt x="27623" y="20923"/>
                      <a:pt x="24765" y="22825"/>
                      <a:pt x="20955" y="27581"/>
                    </a:cubicBezTo>
                    <a:lnTo>
                      <a:pt x="20955" y="79888"/>
                    </a:lnTo>
                    <a:lnTo>
                      <a:pt x="0" y="79888"/>
                    </a:lnTo>
                    <a:lnTo>
                      <a:pt x="0" y="1902"/>
                    </a:lnTo>
                    <a:lnTo>
                      <a:pt x="20955" y="1902"/>
                    </a:lnTo>
                    <a:lnTo>
                      <a:pt x="20955" y="13315"/>
                    </a:lnTo>
                    <a:cubicBezTo>
                      <a:pt x="24765" y="8560"/>
                      <a:pt x="28575" y="5706"/>
                      <a:pt x="32385" y="3804"/>
                    </a:cubicBezTo>
                    <a:cubicBezTo>
                      <a:pt x="36195" y="1902"/>
                      <a:pt x="40957" y="951"/>
                      <a:pt x="45720" y="9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pic>
        <p:nvPicPr>
          <p:cNvPr id="2" name="Animacion Logo Dgcea --Azul-1">
            <a:hlinkClick r:id="" action="ppaction://media"/>
            <a:extLst>
              <a:ext uri="{FF2B5EF4-FFF2-40B4-BE49-F238E27FC236}">
                <a16:creationId xmlns:a16="http://schemas.microsoft.com/office/drawing/2014/main" id="{284213C3-DA83-6067-A625-F9A0FB4CD17E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5714" y="818400"/>
            <a:ext cx="3851888" cy="3851888"/>
          </a:xfrm>
          <a:prstGeom prst="rect">
            <a:avLst/>
          </a:prstGeom>
        </p:spPr>
      </p:pic>
      <p:sp>
        <p:nvSpPr>
          <p:cNvPr id="8" name="Marcador de texto 5">
            <a:extLst>
              <a:ext uri="{FF2B5EF4-FFF2-40B4-BE49-F238E27FC236}">
                <a16:creationId xmlns:a16="http://schemas.microsoft.com/office/drawing/2014/main" id="{73F828E4-9B6E-1176-E87F-9E4C7F4285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21551" y="4002269"/>
            <a:ext cx="6626189" cy="645145"/>
          </a:xfrm>
        </p:spPr>
        <p:txBody>
          <a:bodyPr>
            <a:noAutofit/>
          </a:bodyPr>
          <a:lstStyle>
            <a:lvl1pPr>
              <a:defRPr sz="3500">
                <a:solidFill>
                  <a:srgbClr val="5990B4"/>
                </a:solidFill>
              </a:defRPr>
            </a:lvl1pPr>
          </a:lstStyle>
          <a:p>
            <a:pPr lvl="0"/>
            <a:r>
              <a:rPr lang="es-ES" dirty="0"/>
              <a:t>Título de la cosa</a:t>
            </a:r>
          </a:p>
        </p:txBody>
      </p:sp>
      <p:sp>
        <p:nvSpPr>
          <p:cNvPr id="9" name="Marcador de texto 5">
            <a:extLst>
              <a:ext uri="{FF2B5EF4-FFF2-40B4-BE49-F238E27FC236}">
                <a16:creationId xmlns:a16="http://schemas.microsoft.com/office/drawing/2014/main" id="{0AD52E67-A89F-EBCF-2B9A-2EC947739F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21551" y="4652744"/>
            <a:ext cx="6626188" cy="811217"/>
          </a:xfrm>
        </p:spPr>
        <p:txBody>
          <a:bodyPr>
            <a:noAutofit/>
          </a:bodyPr>
          <a:lstStyle>
            <a:lvl1pPr>
              <a:defRPr sz="1500">
                <a:solidFill>
                  <a:srgbClr val="5990B4"/>
                </a:solidFill>
              </a:defRPr>
            </a:lvl1pPr>
          </a:lstStyle>
          <a:p>
            <a:pPr lvl="0"/>
            <a:r>
              <a:rPr lang="es-ES" dirty="0"/>
              <a:t>Subtítulo de la cosa</a:t>
            </a:r>
          </a:p>
        </p:txBody>
      </p:sp>
      <p:pic>
        <p:nvPicPr>
          <p:cNvPr id="45" name="Imagen 44" descr="Texto&#10;&#10;Descripción generada automáticamente">
            <a:extLst>
              <a:ext uri="{FF2B5EF4-FFF2-40B4-BE49-F238E27FC236}">
                <a16:creationId xmlns:a16="http://schemas.microsoft.com/office/drawing/2014/main" id="{02CBCD30-87C5-787C-13C9-28A139A0867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33163" y="6160823"/>
            <a:ext cx="1865314" cy="419614"/>
          </a:xfrm>
          <a:prstGeom prst="rect">
            <a:avLst/>
          </a:prstGeom>
        </p:spPr>
      </p:pic>
      <p:pic>
        <p:nvPicPr>
          <p:cNvPr id="70" name="Imagen 69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0E47DBC2-39C0-272A-21FE-B67CC8BB62A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89618" y="6070487"/>
            <a:ext cx="1067175" cy="60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gradFill>
          <a:gsLst>
            <a:gs pos="0">
              <a:srgbClr val="5990B4"/>
            </a:gs>
            <a:gs pos="100000">
              <a:srgbClr val="006999"/>
            </a:gs>
          </a:gsLst>
          <a:lin ang="16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áfico 43">
            <a:extLst>
              <a:ext uri="{FF2B5EF4-FFF2-40B4-BE49-F238E27FC236}">
                <a16:creationId xmlns:a16="http://schemas.microsoft.com/office/drawing/2014/main" id="{ABF5B81D-CB53-A3B1-6256-0FACD5CE7466}"/>
              </a:ext>
            </a:extLst>
          </p:cNvPr>
          <p:cNvSpPr/>
          <p:nvPr userDrawn="1"/>
        </p:nvSpPr>
        <p:spPr>
          <a:xfrm>
            <a:off x="8797549" y="-2661166"/>
            <a:ext cx="8950127" cy="9503315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solidFill>
            <a:srgbClr val="006999"/>
          </a:soli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28F986-A3B3-B95F-EBB8-482D1AE625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69490" y="816648"/>
            <a:ext cx="4731565" cy="946413"/>
          </a:xfrm>
        </p:spPr>
        <p:txBody>
          <a:bodyPr wrap="square" anchor="b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/>
              <a:t>contenidos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9806EFDC-8718-09EA-6CDC-616C7733DB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0587" y="1969799"/>
            <a:ext cx="5319598" cy="241386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Primera sección</a:t>
            </a:r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id="{B15F0CFD-0CDF-EEB4-48B7-0174D6191E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0587" y="2701002"/>
            <a:ext cx="5319598" cy="241386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Primera sección</a:t>
            </a:r>
          </a:p>
        </p:txBody>
      </p:sp>
      <p:sp>
        <p:nvSpPr>
          <p:cNvPr id="14" name="Marcador de texto 7">
            <a:extLst>
              <a:ext uri="{FF2B5EF4-FFF2-40B4-BE49-F238E27FC236}">
                <a16:creationId xmlns:a16="http://schemas.microsoft.com/office/drawing/2014/main" id="{46375A6F-BA7C-1CC8-99E4-B3ADF96EAA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30586" y="3485489"/>
            <a:ext cx="5319598" cy="241386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Primera sección</a:t>
            </a:r>
          </a:p>
        </p:txBody>
      </p:sp>
      <p:sp>
        <p:nvSpPr>
          <p:cNvPr id="16" name="Marcador de texto 7">
            <a:extLst>
              <a:ext uri="{FF2B5EF4-FFF2-40B4-BE49-F238E27FC236}">
                <a16:creationId xmlns:a16="http://schemas.microsoft.com/office/drawing/2014/main" id="{9D3CE172-4B10-FD3F-9582-EA9442A783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0586" y="4264118"/>
            <a:ext cx="5319598" cy="241386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Primera sección</a:t>
            </a:r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4BDB8A4B-C149-B0FC-5B7C-5009A79AA1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0586" y="5041361"/>
            <a:ext cx="5319598" cy="241386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Primera sección</a:t>
            </a:r>
          </a:p>
        </p:txBody>
      </p:sp>
      <p:sp>
        <p:nvSpPr>
          <p:cNvPr id="20" name="Marcador de texto 7">
            <a:extLst>
              <a:ext uri="{FF2B5EF4-FFF2-40B4-BE49-F238E27FC236}">
                <a16:creationId xmlns:a16="http://schemas.microsoft.com/office/drawing/2014/main" id="{0B57FDCF-A234-003F-E082-7EA70C1714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30585" y="5774272"/>
            <a:ext cx="5319598" cy="241386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Primera sección</a:t>
            </a: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62934F90-97BB-4022-E9E8-6922750A70B8}"/>
              </a:ext>
            </a:extLst>
          </p:cNvPr>
          <p:cNvCxnSpPr>
            <a:cxnSpLocks/>
          </p:cNvCxnSpPr>
          <p:nvPr userDrawn="1"/>
        </p:nvCxnSpPr>
        <p:spPr>
          <a:xfrm>
            <a:off x="6099455" y="1969799"/>
            <a:ext cx="0" cy="4888201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7B74E935-6CFD-A719-2165-0F4FF94C3A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69490" y="1949176"/>
            <a:ext cx="914400" cy="544642"/>
          </a:xfrm>
        </p:spPr>
        <p:txBody>
          <a:bodyPr>
            <a:noAutofit/>
          </a:bodyPr>
          <a:lstStyle>
            <a:lvl1pPr algn="r">
              <a:defRPr sz="40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1</a:t>
            </a:r>
          </a:p>
        </p:txBody>
      </p:sp>
      <p:sp>
        <p:nvSpPr>
          <p:cNvPr id="27" name="Marcador de texto 25">
            <a:extLst>
              <a:ext uri="{FF2B5EF4-FFF2-40B4-BE49-F238E27FC236}">
                <a16:creationId xmlns:a16="http://schemas.microsoft.com/office/drawing/2014/main" id="{3CDD0B46-1905-EF77-99C9-4406EF0CF3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69490" y="2702843"/>
            <a:ext cx="914400" cy="544642"/>
          </a:xfrm>
        </p:spPr>
        <p:txBody>
          <a:bodyPr>
            <a:noAutofit/>
          </a:bodyPr>
          <a:lstStyle>
            <a:lvl1pPr algn="r">
              <a:defRPr sz="40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1</a:t>
            </a:r>
          </a:p>
        </p:txBody>
      </p:sp>
      <p:sp>
        <p:nvSpPr>
          <p:cNvPr id="28" name="Marcador de texto 25">
            <a:extLst>
              <a:ext uri="{FF2B5EF4-FFF2-40B4-BE49-F238E27FC236}">
                <a16:creationId xmlns:a16="http://schemas.microsoft.com/office/drawing/2014/main" id="{931BDC1A-831A-C89E-3E88-63869BD0F11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69490" y="3485489"/>
            <a:ext cx="914400" cy="544642"/>
          </a:xfrm>
        </p:spPr>
        <p:txBody>
          <a:bodyPr>
            <a:noAutofit/>
          </a:bodyPr>
          <a:lstStyle>
            <a:lvl1pPr algn="r">
              <a:defRPr sz="40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1</a:t>
            </a:r>
          </a:p>
        </p:txBody>
      </p:sp>
      <p:sp>
        <p:nvSpPr>
          <p:cNvPr id="29" name="Marcador de texto 25">
            <a:extLst>
              <a:ext uri="{FF2B5EF4-FFF2-40B4-BE49-F238E27FC236}">
                <a16:creationId xmlns:a16="http://schemas.microsoft.com/office/drawing/2014/main" id="{369AF752-6E0E-DFF9-0699-DC81A71917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69490" y="4264118"/>
            <a:ext cx="914400" cy="544642"/>
          </a:xfrm>
        </p:spPr>
        <p:txBody>
          <a:bodyPr>
            <a:noAutofit/>
          </a:bodyPr>
          <a:lstStyle>
            <a:lvl1pPr algn="r">
              <a:defRPr sz="40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1</a:t>
            </a:r>
          </a:p>
        </p:txBody>
      </p:sp>
      <p:sp>
        <p:nvSpPr>
          <p:cNvPr id="30" name="Marcador de texto 25">
            <a:extLst>
              <a:ext uri="{FF2B5EF4-FFF2-40B4-BE49-F238E27FC236}">
                <a16:creationId xmlns:a16="http://schemas.microsoft.com/office/drawing/2014/main" id="{0F2A4AFF-D9D5-78BD-804A-81CFC2F8EE2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69490" y="5041361"/>
            <a:ext cx="914400" cy="544642"/>
          </a:xfrm>
        </p:spPr>
        <p:txBody>
          <a:bodyPr>
            <a:noAutofit/>
          </a:bodyPr>
          <a:lstStyle>
            <a:lvl1pPr algn="r">
              <a:defRPr sz="40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1</a:t>
            </a:r>
          </a:p>
        </p:txBody>
      </p:sp>
      <p:sp>
        <p:nvSpPr>
          <p:cNvPr id="31" name="Marcador de texto 25">
            <a:extLst>
              <a:ext uri="{FF2B5EF4-FFF2-40B4-BE49-F238E27FC236}">
                <a16:creationId xmlns:a16="http://schemas.microsoft.com/office/drawing/2014/main" id="{07D14D77-E430-8727-D50E-DA1C6722AFA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69490" y="5774272"/>
            <a:ext cx="914400" cy="544642"/>
          </a:xfrm>
        </p:spPr>
        <p:txBody>
          <a:bodyPr>
            <a:noAutofit/>
          </a:bodyPr>
          <a:lstStyle>
            <a:lvl1pPr algn="r">
              <a:defRPr sz="40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1</a:t>
            </a:r>
          </a:p>
        </p:txBody>
      </p:sp>
      <p:sp>
        <p:nvSpPr>
          <p:cNvPr id="43" name="Marcador de posición de imagen 42">
            <a:extLst>
              <a:ext uri="{FF2B5EF4-FFF2-40B4-BE49-F238E27FC236}">
                <a16:creationId xmlns:a16="http://schemas.microsoft.com/office/drawing/2014/main" id="{5B848ACD-6DAE-96B7-DA56-19F73A39CEC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85235" y="1949176"/>
            <a:ext cx="4353113" cy="4353113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s-ES" dirty="0"/>
              <a:t>AQUÍ PUEDES COLOCAR UNA IMAGEN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51CE973-5D90-555C-D50F-42635B45320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89332" y="2317485"/>
            <a:ext cx="4760845" cy="174625"/>
          </a:xfrm>
        </p:spPr>
        <p:txBody>
          <a:bodyPr>
            <a:noAutofit/>
          </a:bodyPr>
          <a:lstStyle>
            <a:lvl1pPr>
              <a:defRPr sz="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s-ES" dirty="0"/>
              <a:t>SUBTÍTULO SEGUNDO NIVEL MAYÚSCULAS</a:t>
            </a:r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A080C453-E3C1-20A3-7824-F924664514C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89332" y="3039728"/>
            <a:ext cx="4760845" cy="174625"/>
          </a:xfrm>
        </p:spPr>
        <p:txBody>
          <a:bodyPr>
            <a:noAutofit/>
          </a:bodyPr>
          <a:lstStyle>
            <a:lvl1pPr>
              <a:defRPr sz="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s-ES" dirty="0"/>
              <a:t>SUBTÍTULO SEGUNDO NIVEL MAYÚSCULAS</a:t>
            </a:r>
          </a:p>
        </p:txBody>
      </p:sp>
      <p:sp>
        <p:nvSpPr>
          <p:cNvPr id="7" name="Marcador de texto 3">
            <a:extLst>
              <a:ext uri="{FF2B5EF4-FFF2-40B4-BE49-F238E27FC236}">
                <a16:creationId xmlns:a16="http://schemas.microsoft.com/office/drawing/2014/main" id="{FB109C71-E1DB-3372-B135-BEB986EF966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89332" y="3827771"/>
            <a:ext cx="4760845" cy="174625"/>
          </a:xfrm>
        </p:spPr>
        <p:txBody>
          <a:bodyPr>
            <a:noAutofit/>
          </a:bodyPr>
          <a:lstStyle>
            <a:lvl1pPr>
              <a:defRPr sz="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s-ES" dirty="0"/>
              <a:t>SUBTÍTULO SEGUNDO NIVEL MAYÚSCULAS</a:t>
            </a:r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31218BD6-837D-A85E-41B2-6B54A5E743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89332" y="4616276"/>
            <a:ext cx="4760845" cy="174625"/>
          </a:xfrm>
        </p:spPr>
        <p:txBody>
          <a:bodyPr>
            <a:noAutofit/>
          </a:bodyPr>
          <a:lstStyle>
            <a:lvl1pPr>
              <a:defRPr sz="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s-ES" dirty="0"/>
              <a:t>SUBTÍTULO SEGUNDO NIVEL MAYÚSCULAS</a:t>
            </a:r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AB78BD63-CAB9-D95C-85AD-145B34B30B4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89332" y="5384902"/>
            <a:ext cx="4760845" cy="174625"/>
          </a:xfrm>
        </p:spPr>
        <p:txBody>
          <a:bodyPr>
            <a:noAutofit/>
          </a:bodyPr>
          <a:lstStyle>
            <a:lvl1pPr>
              <a:defRPr sz="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s-ES" dirty="0"/>
              <a:t>SUBTÍTULO SEGUNDO NIVEL MAYÚSCULAS</a:t>
            </a:r>
          </a:p>
        </p:txBody>
      </p:sp>
      <p:sp>
        <p:nvSpPr>
          <p:cNvPr id="22" name="Marcador de texto 3">
            <a:extLst>
              <a:ext uri="{FF2B5EF4-FFF2-40B4-BE49-F238E27FC236}">
                <a16:creationId xmlns:a16="http://schemas.microsoft.com/office/drawing/2014/main" id="{156EFB37-744D-6290-AB8C-9D944FBAC26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889332" y="6120398"/>
            <a:ext cx="4760845" cy="174625"/>
          </a:xfrm>
        </p:spPr>
        <p:txBody>
          <a:bodyPr>
            <a:noAutofit/>
          </a:bodyPr>
          <a:lstStyle>
            <a:lvl1pPr>
              <a:defRPr sz="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s-ES" dirty="0"/>
              <a:t>SUBTÍTULO SEGUNDO NIVEL MAYÚSCULAS</a:t>
            </a:r>
          </a:p>
        </p:txBody>
      </p:sp>
    </p:spTree>
    <p:extLst>
      <p:ext uri="{BB962C8B-B14F-4D97-AF65-F5344CB8AC3E}">
        <p14:creationId xmlns:p14="http://schemas.microsoft.com/office/powerpoint/2010/main" val="2759866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28F986-A3B3-B95F-EBB8-482D1AE625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69490" y="816648"/>
            <a:ext cx="4731565" cy="946413"/>
          </a:xfrm>
        </p:spPr>
        <p:txBody>
          <a:bodyPr wrap="square" anchor="b">
            <a:noAutofit/>
          </a:bodyPr>
          <a:lstStyle>
            <a:lvl1pPr algn="l">
              <a:defRPr sz="6000">
                <a:solidFill>
                  <a:srgbClr val="5990B4"/>
                </a:solidFill>
              </a:defRPr>
            </a:lvl1pPr>
          </a:lstStyle>
          <a:p>
            <a:r>
              <a:rPr lang="es-ES" dirty="0"/>
              <a:t>contenidos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9806EFDC-8718-09EA-6CDC-616C7733DB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0587" y="1969799"/>
            <a:ext cx="5319598" cy="241386"/>
          </a:xfrm>
        </p:spPr>
        <p:txBody>
          <a:bodyPr>
            <a:noAutofit/>
          </a:bodyPr>
          <a:lstStyle>
            <a:lvl1pPr>
              <a:defRPr>
                <a:solidFill>
                  <a:srgbClr val="5990B4"/>
                </a:solidFill>
              </a:defRPr>
            </a:lvl1pPr>
          </a:lstStyle>
          <a:p>
            <a:pPr lvl="0"/>
            <a:r>
              <a:rPr lang="es-ES" dirty="0"/>
              <a:t>Primera sección</a:t>
            </a:r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id="{B15F0CFD-0CDF-EEB4-48B7-0174D6191E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0587" y="2701002"/>
            <a:ext cx="5319598" cy="241386"/>
          </a:xfrm>
        </p:spPr>
        <p:txBody>
          <a:bodyPr>
            <a:noAutofit/>
          </a:bodyPr>
          <a:lstStyle>
            <a:lvl1pPr>
              <a:defRPr>
                <a:solidFill>
                  <a:srgbClr val="5990B4"/>
                </a:solidFill>
              </a:defRPr>
            </a:lvl1pPr>
          </a:lstStyle>
          <a:p>
            <a:pPr lvl="0"/>
            <a:r>
              <a:rPr lang="es-ES" dirty="0"/>
              <a:t>Primera sección</a:t>
            </a:r>
          </a:p>
        </p:txBody>
      </p:sp>
      <p:sp>
        <p:nvSpPr>
          <p:cNvPr id="14" name="Marcador de texto 7">
            <a:extLst>
              <a:ext uri="{FF2B5EF4-FFF2-40B4-BE49-F238E27FC236}">
                <a16:creationId xmlns:a16="http://schemas.microsoft.com/office/drawing/2014/main" id="{46375A6F-BA7C-1CC8-99E4-B3ADF96EAA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30586" y="3485489"/>
            <a:ext cx="5319598" cy="241386"/>
          </a:xfrm>
        </p:spPr>
        <p:txBody>
          <a:bodyPr>
            <a:noAutofit/>
          </a:bodyPr>
          <a:lstStyle>
            <a:lvl1pPr>
              <a:defRPr>
                <a:solidFill>
                  <a:srgbClr val="5990B4"/>
                </a:solidFill>
              </a:defRPr>
            </a:lvl1pPr>
          </a:lstStyle>
          <a:p>
            <a:pPr lvl="0"/>
            <a:r>
              <a:rPr lang="es-ES" dirty="0"/>
              <a:t>Primera sección</a:t>
            </a:r>
          </a:p>
        </p:txBody>
      </p:sp>
      <p:sp>
        <p:nvSpPr>
          <p:cNvPr id="16" name="Marcador de texto 7">
            <a:extLst>
              <a:ext uri="{FF2B5EF4-FFF2-40B4-BE49-F238E27FC236}">
                <a16:creationId xmlns:a16="http://schemas.microsoft.com/office/drawing/2014/main" id="{9D3CE172-4B10-FD3F-9582-EA9442A783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0586" y="4264118"/>
            <a:ext cx="5319598" cy="241386"/>
          </a:xfrm>
        </p:spPr>
        <p:txBody>
          <a:bodyPr>
            <a:noAutofit/>
          </a:bodyPr>
          <a:lstStyle>
            <a:lvl1pPr>
              <a:defRPr>
                <a:solidFill>
                  <a:srgbClr val="5990B4"/>
                </a:solidFill>
              </a:defRPr>
            </a:lvl1pPr>
          </a:lstStyle>
          <a:p>
            <a:pPr lvl="0"/>
            <a:r>
              <a:rPr lang="es-ES" dirty="0"/>
              <a:t>Primera sección</a:t>
            </a:r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4BDB8A4B-C149-B0FC-5B7C-5009A79AA1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0586" y="5041361"/>
            <a:ext cx="5319598" cy="241386"/>
          </a:xfrm>
        </p:spPr>
        <p:txBody>
          <a:bodyPr>
            <a:noAutofit/>
          </a:bodyPr>
          <a:lstStyle>
            <a:lvl1pPr>
              <a:defRPr>
                <a:solidFill>
                  <a:srgbClr val="5990B4"/>
                </a:solidFill>
              </a:defRPr>
            </a:lvl1pPr>
          </a:lstStyle>
          <a:p>
            <a:pPr lvl="0"/>
            <a:r>
              <a:rPr lang="es-ES" dirty="0"/>
              <a:t>Primera sección</a:t>
            </a:r>
          </a:p>
        </p:txBody>
      </p:sp>
      <p:sp>
        <p:nvSpPr>
          <p:cNvPr id="20" name="Marcador de texto 7">
            <a:extLst>
              <a:ext uri="{FF2B5EF4-FFF2-40B4-BE49-F238E27FC236}">
                <a16:creationId xmlns:a16="http://schemas.microsoft.com/office/drawing/2014/main" id="{0B57FDCF-A234-003F-E082-7EA70C1714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30585" y="5774272"/>
            <a:ext cx="5319598" cy="241386"/>
          </a:xfrm>
        </p:spPr>
        <p:txBody>
          <a:bodyPr>
            <a:noAutofit/>
          </a:bodyPr>
          <a:lstStyle>
            <a:lvl1pPr>
              <a:defRPr>
                <a:solidFill>
                  <a:srgbClr val="5990B4"/>
                </a:solidFill>
              </a:defRPr>
            </a:lvl1pPr>
          </a:lstStyle>
          <a:p>
            <a:pPr lvl="0"/>
            <a:r>
              <a:rPr lang="es-ES" dirty="0"/>
              <a:t>Primera sección</a:t>
            </a: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62934F90-97BB-4022-E9E8-6922750A70B8}"/>
              </a:ext>
            </a:extLst>
          </p:cNvPr>
          <p:cNvCxnSpPr>
            <a:cxnSpLocks/>
          </p:cNvCxnSpPr>
          <p:nvPr userDrawn="1"/>
        </p:nvCxnSpPr>
        <p:spPr>
          <a:xfrm>
            <a:off x="6099455" y="1969799"/>
            <a:ext cx="0" cy="4888201"/>
          </a:xfrm>
          <a:prstGeom prst="line">
            <a:avLst/>
          </a:prstGeom>
          <a:ln w="6350">
            <a:solidFill>
              <a:srgbClr val="5990B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7B74E935-6CFD-A719-2165-0F4FF94C3A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69490" y="1949176"/>
            <a:ext cx="914400" cy="544642"/>
          </a:xfrm>
        </p:spPr>
        <p:txBody>
          <a:bodyPr>
            <a:noAutofit/>
          </a:bodyPr>
          <a:lstStyle>
            <a:lvl1pPr algn="r">
              <a:defRPr sz="4000" b="0" i="0">
                <a:solidFill>
                  <a:srgbClr val="5990B4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1</a:t>
            </a:r>
          </a:p>
        </p:txBody>
      </p:sp>
      <p:sp>
        <p:nvSpPr>
          <p:cNvPr id="27" name="Marcador de texto 25">
            <a:extLst>
              <a:ext uri="{FF2B5EF4-FFF2-40B4-BE49-F238E27FC236}">
                <a16:creationId xmlns:a16="http://schemas.microsoft.com/office/drawing/2014/main" id="{3CDD0B46-1905-EF77-99C9-4406EF0CF3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69490" y="2702843"/>
            <a:ext cx="914400" cy="544642"/>
          </a:xfrm>
        </p:spPr>
        <p:txBody>
          <a:bodyPr>
            <a:noAutofit/>
          </a:bodyPr>
          <a:lstStyle>
            <a:lvl1pPr algn="r">
              <a:defRPr sz="4000" b="0" i="0">
                <a:solidFill>
                  <a:srgbClr val="5990B4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1</a:t>
            </a:r>
          </a:p>
        </p:txBody>
      </p:sp>
      <p:sp>
        <p:nvSpPr>
          <p:cNvPr id="28" name="Marcador de texto 25">
            <a:extLst>
              <a:ext uri="{FF2B5EF4-FFF2-40B4-BE49-F238E27FC236}">
                <a16:creationId xmlns:a16="http://schemas.microsoft.com/office/drawing/2014/main" id="{931BDC1A-831A-C89E-3E88-63869BD0F11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69490" y="3485489"/>
            <a:ext cx="914400" cy="544642"/>
          </a:xfrm>
        </p:spPr>
        <p:txBody>
          <a:bodyPr>
            <a:noAutofit/>
          </a:bodyPr>
          <a:lstStyle>
            <a:lvl1pPr algn="r">
              <a:defRPr sz="4000" b="0" i="0">
                <a:solidFill>
                  <a:srgbClr val="5990B4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3</a:t>
            </a:r>
          </a:p>
        </p:txBody>
      </p:sp>
      <p:sp>
        <p:nvSpPr>
          <p:cNvPr id="29" name="Marcador de texto 25">
            <a:extLst>
              <a:ext uri="{FF2B5EF4-FFF2-40B4-BE49-F238E27FC236}">
                <a16:creationId xmlns:a16="http://schemas.microsoft.com/office/drawing/2014/main" id="{369AF752-6E0E-DFF9-0699-DC81A71917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69490" y="4264118"/>
            <a:ext cx="914400" cy="544642"/>
          </a:xfrm>
        </p:spPr>
        <p:txBody>
          <a:bodyPr>
            <a:noAutofit/>
          </a:bodyPr>
          <a:lstStyle>
            <a:lvl1pPr algn="r">
              <a:defRPr sz="4000" b="0" i="0">
                <a:solidFill>
                  <a:srgbClr val="5990B4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4</a:t>
            </a:r>
          </a:p>
        </p:txBody>
      </p:sp>
      <p:sp>
        <p:nvSpPr>
          <p:cNvPr id="30" name="Marcador de texto 25">
            <a:extLst>
              <a:ext uri="{FF2B5EF4-FFF2-40B4-BE49-F238E27FC236}">
                <a16:creationId xmlns:a16="http://schemas.microsoft.com/office/drawing/2014/main" id="{0F2A4AFF-D9D5-78BD-804A-81CFC2F8EE2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69490" y="5041361"/>
            <a:ext cx="914400" cy="544642"/>
          </a:xfrm>
        </p:spPr>
        <p:txBody>
          <a:bodyPr>
            <a:noAutofit/>
          </a:bodyPr>
          <a:lstStyle>
            <a:lvl1pPr algn="r">
              <a:defRPr sz="4000" b="0" i="0">
                <a:solidFill>
                  <a:srgbClr val="5990B4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5</a:t>
            </a:r>
          </a:p>
        </p:txBody>
      </p:sp>
      <p:sp>
        <p:nvSpPr>
          <p:cNvPr id="31" name="Marcador de texto 25">
            <a:extLst>
              <a:ext uri="{FF2B5EF4-FFF2-40B4-BE49-F238E27FC236}">
                <a16:creationId xmlns:a16="http://schemas.microsoft.com/office/drawing/2014/main" id="{07D14D77-E430-8727-D50E-DA1C6722AFA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69490" y="5774272"/>
            <a:ext cx="914400" cy="544642"/>
          </a:xfrm>
        </p:spPr>
        <p:txBody>
          <a:bodyPr>
            <a:noAutofit/>
          </a:bodyPr>
          <a:lstStyle>
            <a:lvl1pPr algn="r">
              <a:defRPr sz="4000" b="0" i="0">
                <a:solidFill>
                  <a:srgbClr val="5990B4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6</a:t>
            </a:r>
          </a:p>
        </p:txBody>
      </p:sp>
      <p:sp>
        <p:nvSpPr>
          <p:cNvPr id="43" name="Marcador de posición de imagen 42">
            <a:extLst>
              <a:ext uri="{FF2B5EF4-FFF2-40B4-BE49-F238E27FC236}">
                <a16:creationId xmlns:a16="http://schemas.microsoft.com/office/drawing/2014/main" id="{5B848ACD-6DAE-96B7-DA56-19F73A39CEC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-1435332" y="1240719"/>
            <a:ext cx="5362902" cy="5362902"/>
          </a:xfrm>
          <a:prstGeom prst="ellipse">
            <a:avLst/>
          </a:prstGeom>
          <a:solidFill>
            <a:srgbClr val="41A3DB"/>
          </a:solidFill>
        </p:spPr>
        <p:txBody>
          <a:bodyPr/>
          <a:lstStyle/>
          <a:p>
            <a:r>
              <a:rPr lang="es-ES" dirty="0"/>
              <a:t>AQUÍ PUEDES COLOCAR UNA IMAGEN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4545515-8E22-CB00-8846-AB6EC0B34D6B}"/>
              </a:ext>
            </a:extLst>
          </p:cNvPr>
          <p:cNvSpPr/>
          <p:nvPr userDrawn="1"/>
        </p:nvSpPr>
        <p:spPr>
          <a:xfrm>
            <a:off x="10789920" y="-133004"/>
            <a:ext cx="1402080" cy="5719007"/>
          </a:xfrm>
          <a:prstGeom prst="rect">
            <a:avLst/>
          </a:prstGeom>
          <a:solidFill>
            <a:srgbClr val="2B73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AEED830-5E17-3DDE-6450-213CF39E39D8}"/>
              </a:ext>
            </a:extLst>
          </p:cNvPr>
          <p:cNvSpPr/>
          <p:nvPr userDrawn="1"/>
        </p:nvSpPr>
        <p:spPr>
          <a:xfrm>
            <a:off x="10792345" y="5282746"/>
            <a:ext cx="1402080" cy="964121"/>
          </a:xfrm>
          <a:prstGeom prst="rect">
            <a:avLst/>
          </a:prstGeom>
          <a:solidFill>
            <a:srgbClr val="5990B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8F8D18D-A773-7C32-5902-3F7E4D101985}"/>
              </a:ext>
            </a:extLst>
          </p:cNvPr>
          <p:cNvSpPr/>
          <p:nvPr userDrawn="1"/>
        </p:nvSpPr>
        <p:spPr>
          <a:xfrm>
            <a:off x="10789920" y="5818603"/>
            <a:ext cx="1402080" cy="1061589"/>
          </a:xfrm>
          <a:prstGeom prst="rect">
            <a:avLst/>
          </a:prstGeom>
          <a:solidFill>
            <a:srgbClr val="41A3DB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 dirty="0"/>
          </a:p>
        </p:txBody>
      </p:sp>
      <p:sp>
        <p:nvSpPr>
          <p:cNvPr id="7" name="Marcador de texto 3">
            <a:extLst>
              <a:ext uri="{FF2B5EF4-FFF2-40B4-BE49-F238E27FC236}">
                <a16:creationId xmlns:a16="http://schemas.microsoft.com/office/drawing/2014/main" id="{28A75085-470B-CBCB-5D9E-17502D13D47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89332" y="2317485"/>
            <a:ext cx="4760845" cy="174625"/>
          </a:xfrm>
        </p:spPr>
        <p:txBody>
          <a:bodyPr>
            <a:noAutofit/>
          </a:bodyPr>
          <a:lstStyle>
            <a:lvl1pPr>
              <a:defRPr sz="800" b="0" i="0">
                <a:solidFill>
                  <a:srgbClr val="5990B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s-ES" dirty="0"/>
              <a:t>SUBTÍTULO SEGUNDO NIVEL MAYÚSCULAS</a:t>
            </a:r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A6A9C86E-00C9-6D6F-2C17-A95A09F663D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89332" y="3052980"/>
            <a:ext cx="4760845" cy="174625"/>
          </a:xfrm>
        </p:spPr>
        <p:txBody>
          <a:bodyPr>
            <a:noAutofit/>
          </a:bodyPr>
          <a:lstStyle>
            <a:lvl1pPr>
              <a:defRPr sz="800" b="0" i="0">
                <a:solidFill>
                  <a:srgbClr val="5990B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s-ES" dirty="0"/>
              <a:t>SUBTÍTULO SEGUNDO NIVEL MAYÚSCULAS</a:t>
            </a:r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3864DD06-7DAF-A9AA-BB7A-98628FA154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89332" y="3834858"/>
            <a:ext cx="4760845" cy="174625"/>
          </a:xfrm>
        </p:spPr>
        <p:txBody>
          <a:bodyPr>
            <a:noAutofit/>
          </a:bodyPr>
          <a:lstStyle>
            <a:lvl1pPr>
              <a:defRPr sz="800" b="0" i="0">
                <a:solidFill>
                  <a:srgbClr val="5990B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s-ES" dirty="0"/>
              <a:t>SUBTÍTULO SEGUNDO NIVEL MAYÚSCULAS</a:t>
            </a:r>
          </a:p>
        </p:txBody>
      </p:sp>
      <p:sp>
        <p:nvSpPr>
          <p:cNvPr id="22" name="Marcador de texto 3">
            <a:extLst>
              <a:ext uri="{FF2B5EF4-FFF2-40B4-BE49-F238E27FC236}">
                <a16:creationId xmlns:a16="http://schemas.microsoft.com/office/drawing/2014/main" id="{756A18A9-B703-1127-339B-06AA2E752AE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89332" y="4616737"/>
            <a:ext cx="4760845" cy="174625"/>
          </a:xfrm>
        </p:spPr>
        <p:txBody>
          <a:bodyPr>
            <a:noAutofit/>
          </a:bodyPr>
          <a:lstStyle>
            <a:lvl1pPr>
              <a:defRPr sz="800" b="0" i="0">
                <a:solidFill>
                  <a:srgbClr val="5990B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s-ES" dirty="0"/>
              <a:t>SUBTÍTULO SEGUNDO NIVEL MAYÚSCULAS</a:t>
            </a:r>
          </a:p>
        </p:txBody>
      </p:sp>
      <p:sp>
        <p:nvSpPr>
          <p:cNvPr id="24" name="Marcador de texto 3">
            <a:extLst>
              <a:ext uri="{FF2B5EF4-FFF2-40B4-BE49-F238E27FC236}">
                <a16:creationId xmlns:a16="http://schemas.microsoft.com/office/drawing/2014/main" id="{B1B09225-6476-D59B-2973-AB1C14B1674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89332" y="5385363"/>
            <a:ext cx="4760845" cy="174625"/>
          </a:xfrm>
        </p:spPr>
        <p:txBody>
          <a:bodyPr>
            <a:noAutofit/>
          </a:bodyPr>
          <a:lstStyle>
            <a:lvl1pPr>
              <a:defRPr sz="800" b="0" i="0">
                <a:solidFill>
                  <a:srgbClr val="5990B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s-ES" dirty="0"/>
              <a:t>SUBTÍTULO SEGUNDO NIVEL MAYÚSCULAS</a:t>
            </a:r>
          </a:p>
        </p:txBody>
      </p:sp>
      <p:sp>
        <p:nvSpPr>
          <p:cNvPr id="25" name="Marcador de texto 3">
            <a:extLst>
              <a:ext uri="{FF2B5EF4-FFF2-40B4-BE49-F238E27FC236}">
                <a16:creationId xmlns:a16="http://schemas.microsoft.com/office/drawing/2014/main" id="{03EDCE0F-8048-72B3-DADC-86C690B5F92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889332" y="6127485"/>
            <a:ext cx="4760845" cy="174625"/>
          </a:xfrm>
        </p:spPr>
        <p:txBody>
          <a:bodyPr>
            <a:noAutofit/>
          </a:bodyPr>
          <a:lstStyle>
            <a:lvl1pPr>
              <a:defRPr sz="800" b="0" i="0">
                <a:solidFill>
                  <a:srgbClr val="5990B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s-ES" dirty="0"/>
              <a:t>SUBTÍTULO SEGUNDO NIVEL MAYÚSCULAS</a:t>
            </a:r>
          </a:p>
        </p:txBody>
      </p:sp>
    </p:spTree>
    <p:extLst>
      <p:ext uri="{BB962C8B-B14F-4D97-AF65-F5344CB8AC3E}">
        <p14:creationId xmlns:p14="http://schemas.microsoft.com/office/powerpoint/2010/main" val="1807541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9806EFDC-8718-09EA-6CDC-616C7733DB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59161" y="1969799"/>
            <a:ext cx="3633381" cy="241386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s-ES" dirty="0"/>
              <a:t>1 Título sección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416724D5-7A9A-B98E-4D59-32844479C5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17910" y="2318934"/>
            <a:ext cx="3074632" cy="193960"/>
          </a:xfrm>
        </p:spPr>
        <p:txBody>
          <a:bodyPr>
            <a:noAutofit/>
          </a:bodyPr>
          <a:lstStyle>
            <a:lvl2pPr marL="0">
              <a:spcBef>
                <a:spcPts val="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1"/>
            <a:r>
              <a:rPr lang="es-ES" dirty="0"/>
              <a:t>SUBTÍTULO SEGUNDO NIVEL</a:t>
            </a:r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id="{B15F0CFD-0CDF-EEB4-48B7-0174D6191E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9161" y="2701002"/>
            <a:ext cx="3633376" cy="218900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s-ES" dirty="0"/>
              <a:t>2 Título sección</a:t>
            </a:r>
          </a:p>
        </p:txBody>
      </p:sp>
      <p:sp>
        <p:nvSpPr>
          <p:cNvPr id="13" name="Marcador de texto 10">
            <a:extLst>
              <a:ext uri="{FF2B5EF4-FFF2-40B4-BE49-F238E27FC236}">
                <a16:creationId xmlns:a16="http://schemas.microsoft.com/office/drawing/2014/main" id="{C5C1C0E8-C70E-C353-FF7D-2ADADBB271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7910" y="3050137"/>
            <a:ext cx="3074628" cy="193960"/>
          </a:xfrm>
        </p:spPr>
        <p:txBody>
          <a:bodyPr>
            <a:noAutofit/>
          </a:bodyPr>
          <a:lstStyle>
            <a:lvl2pPr marL="0">
              <a:spcBef>
                <a:spcPts val="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1"/>
            <a:r>
              <a:rPr lang="es-ES" dirty="0"/>
              <a:t>SUBTÍTULO SEGUNDO NIVEL</a:t>
            </a:r>
          </a:p>
        </p:txBody>
      </p:sp>
      <p:sp>
        <p:nvSpPr>
          <p:cNvPr id="14" name="Marcador de texto 7">
            <a:extLst>
              <a:ext uri="{FF2B5EF4-FFF2-40B4-BE49-F238E27FC236}">
                <a16:creationId xmlns:a16="http://schemas.microsoft.com/office/drawing/2014/main" id="{46375A6F-BA7C-1CC8-99E4-B3ADF96EAA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59160" y="3485489"/>
            <a:ext cx="3640295" cy="241386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s-ES" dirty="0"/>
              <a:t>3 Título sección</a:t>
            </a:r>
          </a:p>
        </p:txBody>
      </p:sp>
      <p:sp>
        <p:nvSpPr>
          <p:cNvPr id="15" name="Marcador de texto 10">
            <a:extLst>
              <a:ext uri="{FF2B5EF4-FFF2-40B4-BE49-F238E27FC236}">
                <a16:creationId xmlns:a16="http://schemas.microsoft.com/office/drawing/2014/main" id="{92A29C3F-4224-BCC2-0E80-8F763932F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17909" y="3834624"/>
            <a:ext cx="3081546" cy="133643"/>
          </a:xfrm>
        </p:spPr>
        <p:txBody>
          <a:bodyPr>
            <a:noAutofit/>
          </a:bodyPr>
          <a:lstStyle>
            <a:lvl2pPr marL="0">
              <a:spcBef>
                <a:spcPts val="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1"/>
            <a:r>
              <a:rPr lang="es-ES" dirty="0"/>
              <a:t>SUBTÍTULO SEGUNDO NIVEL</a:t>
            </a:r>
          </a:p>
        </p:txBody>
      </p:sp>
      <p:sp>
        <p:nvSpPr>
          <p:cNvPr id="16" name="Marcador de texto 7">
            <a:extLst>
              <a:ext uri="{FF2B5EF4-FFF2-40B4-BE49-F238E27FC236}">
                <a16:creationId xmlns:a16="http://schemas.microsoft.com/office/drawing/2014/main" id="{9D3CE172-4B10-FD3F-9582-EA9442A783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59160" y="4264118"/>
            <a:ext cx="3633375" cy="241386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s-ES" dirty="0"/>
              <a:t>4 Título sección</a:t>
            </a:r>
          </a:p>
        </p:txBody>
      </p:sp>
      <p:sp>
        <p:nvSpPr>
          <p:cNvPr id="17" name="Marcador de texto 10">
            <a:extLst>
              <a:ext uri="{FF2B5EF4-FFF2-40B4-BE49-F238E27FC236}">
                <a16:creationId xmlns:a16="http://schemas.microsoft.com/office/drawing/2014/main" id="{1D4D970F-4384-DA8F-4108-A853B801A5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17909" y="4613253"/>
            <a:ext cx="3074626" cy="163097"/>
          </a:xfrm>
        </p:spPr>
        <p:txBody>
          <a:bodyPr>
            <a:noAutofit/>
          </a:bodyPr>
          <a:lstStyle>
            <a:lvl2pPr marL="0">
              <a:spcBef>
                <a:spcPts val="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1"/>
            <a:r>
              <a:rPr lang="es-ES" dirty="0"/>
              <a:t>SUBTÍTULO SEGUNDO NIVEL</a:t>
            </a:r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4BDB8A4B-C149-B0FC-5B7C-5009A79AA1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59160" y="5041361"/>
            <a:ext cx="3633374" cy="241386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s-ES" dirty="0"/>
              <a:t>5 Título sección</a:t>
            </a:r>
          </a:p>
        </p:txBody>
      </p:sp>
      <p:sp>
        <p:nvSpPr>
          <p:cNvPr id="19" name="Marcador de texto 10">
            <a:extLst>
              <a:ext uri="{FF2B5EF4-FFF2-40B4-BE49-F238E27FC236}">
                <a16:creationId xmlns:a16="http://schemas.microsoft.com/office/drawing/2014/main" id="{0FB89890-7990-D6BA-2CA1-10F079BA1D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17909" y="5390496"/>
            <a:ext cx="3074626" cy="142384"/>
          </a:xfrm>
        </p:spPr>
        <p:txBody>
          <a:bodyPr>
            <a:noAutofit/>
          </a:bodyPr>
          <a:lstStyle>
            <a:lvl2pPr marL="0">
              <a:spcBef>
                <a:spcPts val="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1"/>
            <a:r>
              <a:rPr lang="es-ES" dirty="0"/>
              <a:t>SUBTÍTULO SEGUNDO NIVEL</a:t>
            </a:r>
          </a:p>
        </p:txBody>
      </p:sp>
      <p:sp>
        <p:nvSpPr>
          <p:cNvPr id="20" name="Marcador de texto 7">
            <a:extLst>
              <a:ext uri="{FF2B5EF4-FFF2-40B4-BE49-F238E27FC236}">
                <a16:creationId xmlns:a16="http://schemas.microsoft.com/office/drawing/2014/main" id="{0B57FDCF-A234-003F-E082-7EA70C1714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59159" y="5774272"/>
            <a:ext cx="3633374" cy="241386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s-ES" dirty="0"/>
              <a:t>6 Título sección</a:t>
            </a:r>
          </a:p>
        </p:txBody>
      </p:sp>
      <p:sp>
        <p:nvSpPr>
          <p:cNvPr id="21" name="Marcador de texto 10">
            <a:extLst>
              <a:ext uri="{FF2B5EF4-FFF2-40B4-BE49-F238E27FC236}">
                <a16:creationId xmlns:a16="http://schemas.microsoft.com/office/drawing/2014/main" id="{DF5CC7BB-4E9C-2459-56B7-9D09905990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17908" y="6123407"/>
            <a:ext cx="3081546" cy="157262"/>
          </a:xfrm>
        </p:spPr>
        <p:txBody>
          <a:bodyPr>
            <a:noAutofit/>
          </a:bodyPr>
          <a:lstStyle>
            <a:lvl2pPr marL="0">
              <a:spcBef>
                <a:spcPts val="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1"/>
            <a:r>
              <a:rPr lang="es-ES" dirty="0"/>
              <a:t>SUBTÍTULO SEGUNDO NIVEL</a:t>
            </a: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62934F90-97BB-4022-E9E8-6922750A70B8}"/>
              </a:ext>
            </a:extLst>
          </p:cNvPr>
          <p:cNvCxnSpPr>
            <a:cxnSpLocks/>
          </p:cNvCxnSpPr>
          <p:nvPr userDrawn="1"/>
        </p:nvCxnSpPr>
        <p:spPr>
          <a:xfrm>
            <a:off x="6099455" y="1969799"/>
            <a:ext cx="0" cy="4888201"/>
          </a:xfrm>
          <a:prstGeom prst="line">
            <a:avLst/>
          </a:prstGeom>
          <a:ln w="6350">
            <a:solidFill>
              <a:srgbClr val="5990B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54545515-8E22-CB00-8846-AB6EC0B34D6B}"/>
              </a:ext>
            </a:extLst>
          </p:cNvPr>
          <p:cNvSpPr/>
          <p:nvPr userDrawn="1"/>
        </p:nvSpPr>
        <p:spPr>
          <a:xfrm>
            <a:off x="2390945" y="-1"/>
            <a:ext cx="4608371" cy="1574555"/>
          </a:xfrm>
          <a:prstGeom prst="rect">
            <a:avLst/>
          </a:prstGeom>
          <a:solidFill>
            <a:srgbClr val="2B73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ES" dirty="0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FF20D945-2BF0-A5DB-69C2-C67FF441D9AA}"/>
              </a:ext>
            </a:extLst>
          </p:cNvPr>
          <p:cNvSpPr/>
          <p:nvPr userDrawn="1"/>
        </p:nvSpPr>
        <p:spPr>
          <a:xfrm>
            <a:off x="-1003419" y="0"/>
            <a:ext cx="4608371" cy="1574555"/>
          </a:xfrm>
          <a:prstGeom prst="rect">
            <a:avLst/>
          </a:prstGeom>
          <a:solidFill>
            <a:srgbClr val="5990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6147CFA6-E5BB-088F-D6C9-C85114488158}"/>
              </a:ext>
            </a:extLst>
          </p:cNvPr>
          <p:cNvSpPr/>
          <p:nvPr userDrawn="1"/>
        </p:nvSpPr>
        <p:spPr>
          <a:xfrm>
            <a:off x="-2060713" y="-2"/>
            <a:ext cx="4608371" cy="1574555"/>
          </a:xfrm>
          <a:prstGeom prst="rect">
            <a:avLst/>
          </a:prstGeom>
          <a:solidFill>
            <a:srgbClr val="41A3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28F986-A3B3-B95F-EBB8-482D1AE625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60481" y="758375"/>
            <a:ext cx="4731565" cy="946413"/>
          </a:xfrm>
          <a:effectLst/>
        </p:spPr>
        <p:txBody>
          <a:bodyPr wrap="square" anchor="b"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índice</a:t>
            </a:r>
          </a:p>
        </p:txBody>
      </p:sp>
      <p:sp>
        <p:nvSpPr>
          <p:cNvPr id="33" name="Marcador de posición de imagen 32">
            <a:extLst>
              <a:ext uri="{FF2B5EF4-FFF2-40B4-BE49-F238E27FC236}">
                <a16:creationId xmlns:a16="http://schemas.microsoft.com/office/drawing/2014/main" id="{AC29635E-34C1-BDE1-1C10-28482B7F2C3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989602" y="-8316"/>
            <a:ext cx="5202397" cy="6866315"/>
          </a:xfrm>
          <a:solidFill>
            <a:schemeClr val="bg1">
              <a:lumMod val="85000"/>
            </a:schemeClr>
          </a:solidFill>
          <a:effectLst/>
        </p:spPr>
        <p:txBody>
          <a:bodyPr>
            <a:noAutofit/>
          </a:bodyPr>
          <a:lstStyle/>
          <a:p>
            <a:r>
              <a:rPr lang="es-ES" dirty="0"/>
              <a:t>Arrastra aquí una imagen y verás que bonico queda</a:t>
            </a:r>
          </a:p>
        </p:txBody>
      </p:sp>
      <p:sp>
        <p:nvSpPr>
          <p:cNvPr id="25" name="Gráfico 5">
            <a:extLst>
              <a:ext uri="{FF2B5EF4-FFF2-40B4-BE49-F238E27FC236}">
                <a16:creationId xmlns:a16="http://schemas.microsoft.com/office/drawing/2014/main" id="{4E2E3A1A-8738-CAB2-2ACF-FACFC9BE6986}"/>
              </a:ext>
            </a:extLst>
          </p:cNvPr>
          <p:cNvSpPr/>
          <p:nvPr userDrawn="1"/>
        </p:nvSpPr>
        <p:spPr>
          <a:xfrm>
            <a:off x="5991602" y="5041361"/>
            <a:ext cx="2009824" cy="2133047"/>
          </a:xfrm>
          <a:custGeom>
            <a:avLst/>
            <a:gdLst>
              <a:gd name="connsiteX0" fmla="*/ 5553543 w 5563655"/>
              <a:gd name="connsiteY0" fmla="*/ 1245754 h 5904765"/>
              <a:gd name="connsiteX1" fmla="*/ 4340390 w 5563655"/>
              <a:gd name="connsiteY1" fmla="*/ 1245754 h 5904765"/>
              <a:gd name="connsiteX2" fmla="*/ 4340390 w 5563655"/>
              <a:gd name="connsiteY2" fmla="*/ 1735190 h 5904765"/>
              <a:gd name="connsiteX3" fmla="*/ 4793209 w 5563655"/>
              <a:gd name="connsiteY3" fmla="*/ 1735190 h 5904765"/>
              <a:gd name="connsiteX4" fmla="*/ 4170411 w 5563655"/>
              <a:gd name="connsiteY4" fmla="*/ 2146024 h 5904765"/>
              <a:gd name="connsiteX5" fmla="*/ 3430183 w 5563655"/>
              <a:gd name="connsiteY5" fmla="*/ 1402502 h 5904765"/>
              <a:gd name="connsiteX6" fmla="*/ 4177265 w 5563655"/>
              <a:gd name="connsiteY6" fmla="*/ 658979 h 5904765"/>
              <a:gd name="connsiteX7" fmla="*/ 4340847 w 5563655"/>
              <a:gd name="connsiteY7" fmla="*/ 678630 h 5904765"/>
              <a:gd name="connsiteX8" fmla="*/ 4340847 w 5563655"/>
              <a:gd name="connsiteY8" fmla="*/ 9140 h 5904765"/>
              <a:gd name="connsiteX9" fmla="*/ 4177265 w 5563655"/>
              <a:gd name="connsiteY9" fmla="*/ 0 h 5904765"/>
              <a:gd name="connsiteX10" fmla="*/ 3075604 w 5563655"/>
              <a:gd name="connsiteY10" fmla="*/ 531936 h 5904765"/>
              <a:gd name="connsiteX11" fmla="*/ 1897635 w 5563655"/>
              <a:gd name="connsiteY11" fmla="*/ 69462 h 5904765"/>
              <a:gd name="connsiteX12" fmla="*/ 1267984 w 5563655"/>
              <a:gd name="connsiteY12" fmla="*/ 69462 h 5904765"/>
              <a:gd name="connsiteX13" fmla="*/ 1267984 w 5563655"/>
              <a:gd name="connsiteY13" fmla="*/ 728442 h 5904765"/>
              <a:gd name="connsiteX14" fmla="*/ 1987651 w 5563655"/>
              <a:gd name="connsiteY14" fmla="*/ 728442 h 5904765"/>
              <a:gd name="connsiteX15" fmla="*/ 2703205 w 5563655"/>
              <a:gd name="connsiteY15" fmla="*/ 1407072 h 5904765"/>
              <a:gd name="connsiteX16" fmla="*/ 1987651 w 5563655"/>
              <a:gd name="connsiteY16" fmla="*/ 2098497 h 5904765"/>
              <a:gd name="connsiteX17" fmla="*/ 1987651 w 5563655"/>
              <a:gd name="connsiteY17" fmla="*/ 2098497 h 5904765"/>
              <a:gd name="connsiteX18" fmla="*/ 1978969 w 5563655"/>
              <a:gd name="connsiteY18" fmla="*/ 2098497 h 5904765"/>
              <a:gd name="connsiteX19" fmla="*/ 1246965 w 5563655"/>
              <a:gd name="connsiteY19" fmla="*/ 2098497 h 5904765"/>
              <a:gd name="connsiteX20" fmla="*/ 0 w 5563655"/>
              <a:gd name="connsiteY20" fmla="*/ 3460784 h 5904765"/>
              <a:gd name="connsiteX21" fmla="*/ 1055054 w 5563655"/>
              <a:gd name="connsiteY21" fmla="*/ 4786512 h 5904765"/>
              <a:gd name="connsiteX22" fmla="*/ 2423563 w 5563655"/>
              <a:gd name="connsiteY22" fmla="*/ 5904765 h 5904765"/>
              <a:gd name="connsiteX23" fmla="*/ 2423563 w 5563655"/>
              <a:gd name="connsiteY23" fmla="*/ 5304281 h 5904765"/>
              <a:gd name="connsiteX24" fmla="*/ 2420365 w 5563655"/>
              <a:gd name="connsiteY24" fmla="*/ 5304281 h 5904765"/>
              <a:gd name="connsiteX25" fmla="*/ 1673282 w 5563655"/>
              <a:gd name="connsiteY25" fmla="*/ 4701054 h 5904765"/>
              <a:gd name="connsiteX26" fmla="*/ 3799840 w 5563655"/>
              <a:gd name="connsiteY26" fmla="*/ 4701054 h 5904765"/>
              <a:gd name="connsiteX27" fmla="*/ 3806237 w 5563655"/>
              <a:gd name="connsiteY27" fmla="*/ 4651242 h 5904765"/>
              <a:gd name="connsiteX28" fmla="*/ 4163100 w 5563655"/>
              <a:gd name="connsiteY28" fmla="*/ 3566348 h 5904765"/>
              <a:gd name="connsiteX29" fmla="*/ 4537784 w 5563655"/>
              <a:gd name="connsiteY29" fmla="*/ 4703796 h 5904765"/>
              <a:gd name="connsiteX30" fmla="*/ 4741119 w 5563655"/>
              <a:gd name="connsiteY30" fmla="*/ 5303367 h 5904765"/>
              <a:gd name="connsiteX31" fmla="*/ 5461699 w 5563655"/>
              <a:gd name="connsiteY31" fmla="*/ 5303367 h 5904765"/>
              <a:gd name="connsiteX32" fmla="*/ 4532301 w 5563655"/>
              <a:gd name="connsiteY32" fmla="*/ 2743767 h 5904765"/>
              <a:gd name="connsiteX33" fmla="*/ 5553543 w 5563655"/>
              <a:gd name="connsiteY33" fmla="*/ 1245754 h 5904765"/>
              <a:gd name="connsiteX34" fmla="*/ 1085669 w 5563655"/>
              <a:gd name="connsiteY34" fmla="*/ 4108795 h 5904765"/>
              <a:gd name="connsiteX35" fmla="*/ 659352 w 5563655"/>
              <a:gd name="connsiteY35" fmla="*/ 3460327 h 5904765"/>
              <a:gd name="connsiteX36" fmla="*/ 1268441 w 5563655"/>
              <a:gd name="connsiteY36" fmla="*/ 2759305 h 5904765"/>
              <a:gd name="connsiteX37" fmla="*/ 1268441 w 5563655"/>
              <a:gd name="connsiteY37" fmla="*/ 2760219 h 5904765"/>
              <a:gd name="connsiteX38" fmla="*/ 1898092 w 5563655"/>
              <a:gd name="connsiteY38" fmla="*/ 2760219 h 5904765"/>
              <a:gd name="connsiteX39" fmla="*/ 3088855 w 5563655"/>
              <a:gd name="connsiteY39" fmla="*/ 2272610 h 5904765"/>
              <a:gd name="connsiteX40" fmla="*/ 3796642 w 5563655"/>
              <a:gd name="connsiteY40" fmla="*/ 2737826 h 5904765"/>
              <a:gd name="connsiteX41" fmla="*/ 3481816 w 5563655"/>
              <a:gd name="connsiteY41" fmla="*/ 3601080 h 5904765"/>
              <a:gd name="connsiteX42" fmla="*/ 2423563 w 5563655"/>
              <a:gd name="connsiteY42" fmla="*/ 3115299 h 5904765"/>
              <a:gd name="connsiteX43" fmla="*/ 1085669 w 5563655"/>
              <a:gd name="connsiteY43" fmla="*/ 4108795 h 5904765"/>
              <a:gd name="connsiteX44" fmla="*/ 1712578 w 5563655"/>
              <a:gd name="connsiteY44" fmla="*/ 4211618 h 5904765"/>
              <a:gd name="connsiteX45" fmla="*/ 2417166 w 5563655"/>
              <a:gd name="connsiteY45" fmla="*/ 3725381 h 5904765"/>
              <a:gd name="connsiteX46" fmla="*/ 3118556 w 5563655"/>
              <a:gd name="connsiteY46" fmla="*/ 4211618 h 5904765"/>
              <a:gd name="connsiteX47" fmla="*/ 1713035 w 5563655"/>
              <a:gd name="connsiteY47" fmla="*/ 4211618 h 590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563655" h="5904765">
                <a:moveTo>
                  <a:pt x="5553543" y="1245754"/>
                </a:moveTo>
                <a:lnTo>
                  <a:pt x="4340390" y="1245754"/>
                </a:lnTo>
                <a:lnTo>
                  <a:pt x="4340390" y="1735190"/>
                </a:lnTo>
                <a:lnTo>
                  <a:pt x="4793209" y="1735190"/>
                </a:lnTo>
                <a:cubicBezTo>
                  <a:pt x="4708220" y="1979680"/>
                  <a:pt x="4447312" y="2146024"/>
                  <a:pt x="4170411" y="2146024"/>
                </a:cubicBezTo>
                <a:cubicBezTo>
                  <a:pt x="3717136" y="2146024"/>
                  <a:pt x="3430183" y="1806938"/>
                  <a:pt x="3430183" y="1402502"/>
                </a:cubicBezTo>
                <a:cubicBezTo>
                  <a:pt x="3430183" y="998066"/>
                  <a:pt x="3723990" y="658979"/>
                  <a:pt x="4177265" y="658979"/>
                </a:cubicBezTo>
                <a:cubicBezTo>
                  <a:pt x="4630541" y="658979"/>
                  <a:pt x="4288757" y="666291"/>
                  <a:pt x="4340847" y="678630"/>
                </a:cubicBezTo>
                <a:lnTo>
                  <a:pt x="4340847" y="9140"/>
                </a:lnTo>
                <a:cubicBezTo>
                  <a:pt x="4287386" y="3199"/>
                  <a:pt x="4233011" y="0"/>
                  <a:pt x="4177265" y="0"/>
                </a:cubicBezTo>
                <a:cubicBezTo>
                  <a:pt x="3713480" y="0"/>
                  <a:pt x="3324632" y="212043"/>
                  <a:pt x="3075604" y="531936"/>
                </a:cubicBezTo>
                <a:cubicBezTo>
                  <a:pt x="2841655" y="249973"/>
                  <a:pt x="2457376" y="69462"/>
                  <a:pt x="1897635" y="69462"/>
                </a:cubicBezTo>
                <a:lnTo>
                  <a:pt x="1267984" y="69462"/>
                </a:lnTo>
                <a:lnTo>
                  <a:pt x="1267984" y="728442"/>
                </a:lnTo>
                <a:lnTo>
                  <a:pt x="1987651" y="728442"/>
                </a:lnTo>
                <a:cubicBezTo>
                  <a:pt x="2487077" y="732098"/>
                  <a:pt x="2703205" y="1034168"/>
                  <a:pt x="2703205" y="1407072"/>
                </a:cubicBezTo>
                <a:cubicBezTo>
                  <a:pt x="2703205" y="1779975"/>
                  <a:pt x="2487077" y="2094841"/>
                  <a:pt x="1987651" y="2098497"/>
                </a:cubicBezTo>
                <a:lnTo>
                  <a:pt x="1987651" y="2098497"/>
                </a:lnTo>
                <a:cubicBezTo>
                  <a:pt x="1987651" y="2098497"/>
                  <a:pt x="1978969" y="2098497"/>
                  <a:pt x="1978969" y="2098497"/>
                </a:cubicBezTo>
                <a:lnTo>
                  <a:pt x="1246965" y="2098497"/>
                </a:lnTo>
                <a:cubicBezTo>
                  <a:pt x="536894" y="2171616"/>
                  <a:pt x="0" y="2762046"/>
                  <a:pt x="0" y="3460784"/>
                </a:cubicBezTo>
                <a:cubicBezTo>
                  <a:pt x="0" y="4159521"/>
                  <a:pt x="442310" y="4637532"/>
                  <a:pt x="1055054" y="4786512"/>
                </a:cubicBezTo>
                <a:cubicBezTo>
                  <a:pt x="1179797" y="5409388"/>
                  <a:pt x="1717148" y="5904765"/>
                  <a:pt x="2423563" y="5904765"/>
                </a:cubicBezTo>
                <a:lnTo>
                  <a:pt x="2423563" y="5304281"/>
                </a:lnTo>
                <a:cubicBezTo>
                  <a:pt x="2422649" y="5304281"/>
                  <a:pt x="2421279" y="5304281"/>
                  <a:pt x="2420365" y="5304281"/>
                </a:cubicBezTo>
                <a:cubicBezTo>
                  <a:pt x="2025576" y="5304281"/>
                  <a:pt x="1722174" y="5040141"/>
                  <a:pt x="1673282" y="4701054"/>
                </a:cubicBezTo>
                <a:lnTo>
                  <a:pt x="3799840" y="4701054"/>
                </a:lnTo>
                <a:cubicBezTo>
                  <a:pt x="3802582" y="4684146"/>
                  <a:pt x="3803953" y="4667694"/>
                  <a:pt x="3806237" y="4651242"/>
                </a:cubicBezTo>
                <a:lnTo>
                  <a:pt x="4163100" y="3566348"/>
                </a:lnTo>
                <a:lnTo>
                  <a:pt x="4537784" y="4703796"/>
                </a:lnTo>
                <a:lnTo>
                  <a:pt x="4741119" y="5303367"/>
                </a:lnTo>
                <a:lnTo>
                  <a:pt x="5461699" y="5303367"/>
                </a:lnTo>
                <a:lnTo>
                  <a:pt x="4532301" y="2743767"/>
                </a:lnTo>
                <a:cubicBezTo>
                  <a:pt x="5193937" y="2573310"/>
                  <a:pt x="5637161" y="1937180"/>
                  <a:pt x="5553543" y="1245754"/>
                </a:cubicBezTo>
                <a:close/>
                <a:moveTo>
                  <a:pt x="1085669" y="4108795"/>
                </a:moveTo>
                <a:cubicBezTo>
                  <a:pt x="827046" y="3997290"/>
                  <a:pt x="659352" y="3748230"/>
                  <a:pt x="659352" y="3460327"/>
                </a:cubicBezTo>
                <a:cubicBezTo>
                  <a:pt x="659352" y="3172423"/>
                  <a:pt x="908836" y="2815971"/>
                  <a:pt x="1268441" y="2759305"/>
                </a:cubicBezTo>
                <a:lnTo>
                  <a:pt x="1268441" y="2760219"/>
                </a:lnTo>
                <a:lnTo>
                  <a:pt x="1898092" y="2760219"/>
                </a:lnTo>
                <a:cubicBezTo>
                  <a:pt x="2468342" y="2760219"/>
                  <a:pt x="2856277" y="2568283"/>
                  <a:pt x="3088855" y="2272610"/>
                </a:cubicBezTo>
                <a:cubicBezTo>
                  <a:pt x="3264774" y="2492880"/>
                  <a:pt x="3508318" y="2659224"/>
                  <a:pt x="3796642" y="2737826"/>
                </a:cubicBezTo>
                <a:lnTo>
                  <a:pt x="3481816" y="3601080"/>
                </a:lnTo>
                <a:cubicBezTo>
                  <a:pt x="3227762" y="3305864"/>
                  <a:pt x="2850337" y="3115299"/>
                  <a:pt x="2423563" y="3115299"/>
                </a:cubicBezTo>
                <a:cubicBezTo>
                  <a:pt x="1764212" y="3115299"/>
                  <a:pt x="1252449" y="3546698"/>
                  <a:pt x="1085669" y="4108795"/>
                </a:cubicBezTo>
                <a:close/>
                <a:moveTo>
                  <a:pt x="1712578" y="4211618"/>
                </a:moveTo>
                <a:cubicBezTo>
                  <a:pt x="1803965" y="3931026"/>
                  <a:pt x="2077666" y="3725381"/>
                  <a:pt x="2417166" y="3725381"/>
                </a:cubicBezTo>
                <a:cubicBezTo>
                  <a:pt x="2756666" y="3725381"/>
                  <a:pt x="3033566" y="3927828"/>
                  <a:pt x="3118556" y="4211618"/>
                </a:cubicBezTo>
                <a:lnTo>
                  <a:pt x="1713035" y="4211618"/>
                </a:lnTo>
                <a:close/>
              </a:path>
            </a:pathLst>
          </a:custGeom>
          <a:solidFill>
            <a:schemeClr val="bg1"/>
          </a:solidFill>
          <a:ln w="4569" cap="flat">
            <a:noFill/>
            <a:prstDash val="solid"/>
            <a:miter/>
          </a:ln>
        </p:spPr>
        <p:txBody>
          <a:bodyPr rtlCol="0" anchor="ctr"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72704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solidFill>
          <a:srgbClr val="599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áfico 43">
            <a:extLst>
              <a:ext uri="{FF2B5EF4-FFF2-40B4-BE49-F238E27FC236}">
                <a16:creationId xmlns:a16="http://schemas.microsoft.com/office/drawing/2014/main" id="{99C8B492-6282-787A-E96E-9AD36358B357}"/>
              </a:ext>
            </a:extLst>
          </p:cNvPr>
          <p:cNvSpPr/>
          <p:nvPr userDrawn="1"/>
        </p:nvSpPr>
        <p:spPr>
          <a:xfrm>
            <a:off x="-2285898" y="1650120"/>
            <a:ext cx="6966145" cy="7396708"/>
          </a:xfrm>
          <a:custGeom>
            <a:avLst/>
            <a:gdLst>
              <a:gd name="connsiteX0" fmla="*/ 4647105 w 4655601"/>
              <a:gd name="connsiteY0" fmla="*/ 1043181 h 4943356"/>
              <a:gd name="connsiteX1" fmla="*/ 3632064 w 4655601"/>
              <a:gd name="connsiteY1" fmla="*/ 1043181 h 4943356"/>
              <a:gd name="connsiteX2" fmla="*/ 3632064 w 4655601"/>
              <a:gd name="connsiteY2" fmla="*/ 1452810 h 4943356"/>
              <a:gd name="connsiteX3" fmla="*/ 4011146 w 4655601"/>
              <a:gd name="connsiteY3" fmla="*/ 1452810 h 4943356"/>
              <a:gd name="connsiteX4" fmla="*/ 3489822 w 4655601"/>
              <a:gd name="connsiteY4" fmla="*/ 1796903 h 4943356"/>
              <a:gd name="connsiteX5" fmla="*/ 2870228 w 4655601"/>
              <a:gd name="connsiteY5" fmla="*/ 1174253 h 4943356"/>
              <a:gd name="connsiteX6" fmla="*/ 3495290 w 4655601"/>
              <a:gd name="connsiteY6" fmla="*/ 551604 h 4943356"/>
              <a:gd name="connsiteX7" fmla="*/ 3632064 w 4655601"/>
              <a:gd name="connsiteY7" fmla="*/ 568246 h 4943356"/>
              <a:gd name="connsiteX8" fmla="*/ 3632064 w 4655601"/>
              <a:gd name="connsiteY8" fmla="*/ 7766 h 4943356"/>
              <a:gd name="connsiteX9" fmla="*/ 3495290 w 4655601"/>
              <a:gd name="connsiteY9" fmla="*/ 0 h 4943356"/>
              <a:gd name="connsiteX10" fmla="*/ 2573547 w 4655601"/>
              <a:gd name="connsiteY10" fmla="*/ 445362 h 4943356"/>
              <a:gd name="connsiteX11" fmla="*/ 1587718 w 4655601"/>
              <a:gd name="connsiteY11" fmla="*/ 58152 h 4943356"/>
              <a:gd name="connsiteX12" fmla="*/ 1060964 w 4655601"/>
              <a:gd name="connsiteY12" fmla="*/ 58152 h 4943356"/>
              <a:gd name="connsiteX13" fmla="*/ 1060964 w 4655601"/>
              <a:gd name="connsiteY13" fmla="*/ 609795 h 4943356"/>
              <a:gd name="connsiteX14" fmla="*/ 1663275 w 4655601"/>
              <a:gd name="connsiteY14" fmla="*/ 609795 h 4943356"/>
              <a:gd name="connsiteX15" fmla="*/ 1663275 w 4655601"/>
              <a:gd name="connsiteY15" fmla="*/ 609948 h 4943356"/>
              <a:gd name="connsiteX16" fmla="*/ 2261914 w 4655601"/>
              <a:gd name="connsiteY16" fmla="*/ 1177811 h 4943356"/>
              <a:gd name="connsiteX17" fmla="*/ 1663275 w 4655601"/>
              <a:gd name="connsiteY17" fmla="*/ 1756617 h 4943356"/>
              <a:gd name="connsiteX18" fmla="*/ 1663275 w 4655601"/>
              <a:gd name="connsiteY18" fmla="*/ 1756770 h 4943356"/>
              <a:gd name="connsiteX19" fmla="*/ 1043452 w 4655601"/>
              <a:gd name="connsiteY19" fmla="*/ 1756770 h 4943356"/>
              <a:gd name="connsiteX20" fmla="*/ 0 w 4655601"/>
              <a:gd name="connsiteY20" fmla="*/ 2897242 h 4943356"/>
              <a:gd name="connsiteX21" fmla="*/ 882741 w 4655601"/>
              <a:gd name="connsiteY21" fmla="*/ 4007298 h 4943356"/>
              <a:gd name="connsiteX22" fmla="*/ 2027827 w 4655601"/>
              <a:gd name="connsiteY22" fmla="*/ 4943357 h 4943356"/>
              <a:gd name="connsiteX23" fmla="*/ 2027827 w 4655601"/>
              <a:gd name="connsiteY23" fmla="*/ 4440800 h 4943356"/>
              <a:gd name="connsiteX24" fmla="*/ 2025112 w 4655601"/>
              <a:gd name="connsiteY24" fmla="*/ 4440876 h 4943356"/>
              <a:gd name="connsiteX25" fmla="*/ 1400051 w 4655601"/>
              <a:gd name="connsiteY25" fmla="*/ 3935679 h 4943356"/>
              <a:gd name="connsiteX26" fmla="*/ 3179604 w 4655601"/>
              <a:gd name="connsiteY26" fmla="*/ 3935679 h 4943356"/>
              <a:gd name="connsiteX27" fmla="*/ 3184804 w 4655601"/>
              <a:gd name="connsiteY27" fmla="*/ 3893787 h 4943356"/>
              <a:gd name="connsiteX28" fmla="*/ 3483627 w 4655601"/>
              <a:gd name="connsiteY28" fmla="*/ 2985732 h 4943356"/>
              <a:gd name="connsiteX29" fmla="*/ 3796980 w 4655601"/>
              <a:gd name="connsiteY29" fmla="*/ 3938051 h 4943356"/>
              <a:gd name="connsiteX30" fmla="*/ 3967288 w 4655601"/>
              <a:gd name="connsiteY30" fmla="*/ 4440149 h 4943356"/>
              <a:gd name="connsiteX31" fmla="*/ 4570134 w 4655601"/>
              <a:gd name="connsiteY31" fmla="*/ 4440149 h 4943356"/>
              <a:gd name="connsiteX32" fmla="*/ 3792545 w 4655601"/>
              <a:gd name="connsiteY32" fmla="*/ 2297241 h 4943356"/>
              <a:gd name="connsiteX33" fmla="*/ 4647143 w 4655601"/>
              <a:gd name="connsiteY33" fmla="*/ 1043181 h 4943356"/>
              <a:gd name="connsiteX34" fmla="*/ 908245 w 4655601"/>
              <a:gd name="connsiteY34" fmla="*/ 3440085 h 4943356"/>
              <a:gd name="connsiteX35" fmla="*/ 551340 w 4655601"/>
              <a:gd name="connsiteY35" fmla="*/ 2897203 h 4943356"/>
              <a:gd name="connsiteX36" fmla="*/ 1061003 w 4655601"/>
              <a:gd name="connsiteY36" fmla="*/ 2310325 h 4943356"/>
              <a:gd name="connsiteX37" fmla="*/ 1061003 w 4655601"/>
              <a:gd name="connsiteY37" fmla="*/ 2311052 h 4943356"/>
              <a:gd name="connsiteX38" fmla="*/ 1587756 w 4655601"/>
              <a:gd name="connsiteY38" fmla="*/ 2311052 h 4943356"/>
              <a:gd name="connsiteX39" fmla="*/ 2584253 w 4655601"/>
              <a:gd name="connsiteY39" fmla="*/ 1902877 h 4943356"/>
              <a:gd name="connsiteX40" fmla="*/ 3176507 w 4655601"/>
              <a:gd name="connsiteY40" fmla="*/ 2292382 h 4943356"/>
              <a:gd name="connsiteX41" fmla="*/ 2913207 w 4655601"/>
              <a:gd name="connsiteY41" fmla="*/ 3015076 h 4943356"/>
              <a:gd name="connsiteX42" fmla="*/ 2027789 w 4655601"/>
              <a:gd name="connsiteY42" fmla="*/ 2608393 h 4943356"/>
              <a:gd name="connsiteX43" fmla="*/ 908207 w 4655601"/>
              <a:gd name="connsiteY43" fmla="*/ 3440046 h 4943356"/>
              <a:gd name="connsiteX44" fmla="*/ 1432820 w 4655601"/>
              <a:gd name="connsiteY44" fmla="*/ 3526012 h 4943356"/>
              <a:gd name="connsiteX45" fmla="*/ 2022321 w 4655601"/>
              <a:gd name="connsiteY45" fmla="*/ 3119138 h 4943356"/>
              <a:gd name="connsiteX46" fmla="*/ 2609145 w 4655601"/>
              <a:gd name="connsiteY46" fmla="*/ 3526012 h 4943356"/>
              <a:gd name="connsiteX47" fmla="*/ 1432820 w 4655601"/>
              <a:gd name="connsiteY47" fmla="*/ 3526012 h 49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55601" h="4943356">
                <a:moveTo>
                  <a:pt x="4647105" y="1043181"/>
                </a:moveTo>
                <a:lnTo>
                  <a:pt x="3632064" y="1043181"/>
                </a:lnTo>
                <a:lnTo>
                  <a:pt x="3632064" y="1452810"/>
                </a:lnTo>
                <a:lnTo>
                  <a:pt x="4011146" y="1452810"/>
                </a:lnTo>
                <a:cubicBezTo>
                  <a:pt x="3940216" y="1657605"/>
                  <a:pt x="3721806" y="1796903"/>
                  <a:pt x="3489822" y="1796903"/>
                </a:cubicBezTo>
                <a:cubicBezTo>
                  <a:pt x="3110472" y="1796903"/>
                  <a:pt x="2870228" y="1512875"/>
                  <a:pt x="2870228" y="1174253"/>
                </a:cubicBezTo>
                <a:cubicBezTo>
                  <a:pt x="2870228" y="835632"/>
                  <a:pt x="3115901" y="551604"/>
                  <a:pt x="3495290" y="551604"/>
                </a:cubicBezTo>
                <a:cubicBezTo>
                  <a:pt x="3542665" y="551604"/>
                  <a:pt x="3588435" y="557572"/>
                  <a:pt x="3632064" y="568246"/>
                </a:cubicBezTo>
                <a:lnTo>
                  <a:pt x="3632064" y="7766"/>
                </a:lnTo>
                <a:cubicBezTo>
                  <a:pt x="3587403" y="2793"/>
                  <a:pt x="3541862" y="0"/>
                  <a:pt x="3495290" y="0"/>
                </a:cubicBezTo>
                <a:cubicBezTo>
                  <a:pt x="3107221" y="0"/>
                  <a:pt x="2781633" y="177364"/>
                  <a:pt x="2573547" y="445362"/>
                </a:cubicBezTo>
                <a:cubicBezTo>
                  <a:pt x="2377658" y="209157"/>
                  <a:pt x="2056161" y="58152"/>
                  <a:pt x="1587718" y="58152"/>
                </a:cubicBezTo>
                <a:lnTo>
                  <a:pt x="1060964" y="58152"/>
                </a:lnTo>
                <a:lnTo>
                  <a:pt x="1060964" y="609795"/>
                </a:lnTo>
                <a:lnTo>
                  <a:pt x="1663275" y="609795"/>
                </a:lnTo>
                <a:lnTo>
                  <a:pt x="1663275" y="609948"/>
                </a:lnTo>
                <a:cubicBezTo>
                  <a:pt x="2081091" y="612893"/>
                  <a:pt x="2261914" y="865588"/>
                  <a:pt x="2261914" y="1177811"/>
                </a:cubicBezTo>
                <a:cubicBezTo>
                  <a:pt x="2261914" y="1490035"/>
                  <a:pt x="2081091" y="1753556"/>
                  <a:pt x="1663275" y="1756617"/>
                </a:cubicBezTo>
                <a:lnTo>
                  <a:pt x="1663275" y="1756770"/>
                </a:lnTo>
                <a:lnTo>
                  <a:pt x="1043452" y="1756770"/>
                </a:lnTo>
                <a:cubicBezTo>
                  <a:pt x="449171" y="1817983"/>
                  <a:pt x="0" y="2312162"/>
                  <a:pt x="0" y="2897242"/>
                </a:cubicBezTo>
                <a:cubicBezTo>
                  <a:pt x="0" y="3428301"/>
                  <a:pt x="370058" y="3882309"/>
                  <a:pt x="882741" y="4007298"/>
                </a:cubicBezTo>
                <a:cubicBezTo>
                  <a:pt x="987167" y="4528831"/>
                  <a:pt x="1436682" y="4943357"/>
                  <a:pt x="2027827" y="4943357"/>
                </a:cubicBezTo>
                <a:lnTo>
                  <a:pt x="2027827" y="4440800"/>
                </a:lnTo>
                <a:cubicBezTo>
                  <a:pt x="2026909" y="4440800"/>
                  <a:pt x="2026030" y="4440876"/>
                  <a:pt x="2025112" y="4440876"/>
                </a:cubicBezTo>
                <a:cubicBezTo>
                  <a:pt x="1694820" y="4440876"/>
                  <a:pt x="1441002" y="4219668"/>
                  <a:pt x="1400051" y="3935679"/>
                </a:cubicBezTo>
                <a:lnTo>
                  <a:pt x="3179604" y="3935679"/>
                </a:lnTo>
                <a:cubicBezTo>
                  <a:pt x="3181745" y="3921677"/>
                  <a:pt x="3183199" y="3907751"/>
                  <a:pt x="3184804" y="3893787"/>
                </a:cubicBezTo>
                <a:lnTo>
                  <a:pt x="3483627" y="2985732"/>
                </a:lnTo>
                <a:lnTo>
                  <a:pt x="3796980" y="3938051"/>
                </a:lnTo>
                <a:lnTo>
                  <a:pt x="3967288" y="4440149"/>
                </a:lnTo>
                <a:lnTo>
                  <a:pt x="4570134" y="4440149"/>
                </a:lnTo>
                <a:lnTo>
                  <a:pt x="3792545" y="2297241"/>
                </a:lnTo>
                <a:cubicBezTo>
                  <a:pt x="4346409" y="2154501"/>
                  <a:pt x="4717079" y="1621949"/>
                  <a:pt x="4647143" y="1043181"/>
                </a:cubicBezTo>
                <a:close/>
                <a:moveTo>
                  <a:pt x="908245" y="3440085"/>
                </a:moveTo>
                <a:cubicBezTo>
                  <a:pt x="691747" y="3346659"/>
                  <a:pt x="551340" y="3138267"/>
                  <a:pt x="551340" y="2897203"/>
                </a:cubicBezTo>
                <a:cubicBezTo>
                  <a:pt x="551340" y="2603267"/>
                  <a:pt x="760000" y="2357842"/>
                  <a:pt x="1061003" y="2310325"/>
                </a:cubicBezTo>
                <a:lnTo>
                  <a:pt x="1061003" y="2311052"/>
                </a:lnTo>
                <a:lnTo>
                  <a:pt x="1587756" y="2311052"/>
                </a:lnTo>
                <a:cubicBezTo>
                  <a:pt x="2064764" y="2311052"/>
                  <a:pt x="2389473" y="2150330"/>
                  <a:pt x="2584253" y="1902877"/>
                </a:cubicBezTo>
                <a:cubicBezTo>
                  <a:pt x="2731542" y="2087090"/>
                  <a:pt x="2935193" y="2226387"/>
                  <a:pt x="3176507" y="2292382"/>
                </a:cubicBezTo>
                <a:lnTo>
                  <a:pt x="2913207" y="3015076"/>
                </a:lnTo>
                <a:cubicBezTo>
                  <a:pt x="2700609" y="2767968"/>
                  <a:pt x="2384617" y="2608393"/>
                  <a:pt x="2027789" y="2608393"/>
                </a:cubicBezTo>
                <a:cubicBezTo>
                  <a:pt x="1476104" y="2608393"/>
                  <a:pt x="1047811" y="2969396"/>
                  <a:pt x="908207" y="3440046"/>
                </a:cubicBezTo>
                <a:close/>
                <a:moveTo>
                  <a:pt x="1432820" y="3526012"/>
                </a:moveTo>
                <a:cubicBezTo>
                  <a:pt x="1509218" y="3291184"/>
                  <a:pt x="1738487" y="3119138"/>
                  <a:pt x="2022321" y="3119138"/>
                </a:cubicBezTo>
                <a:cubicBezTo>
                  <a:pt x="2306155" y="3119138"/>
                  <a:pt x="2538177" y="3288430"/>
                  <a:pt x="2609145" y="3526012"/>
                </a:cubicBezTo>
                <a:lnTo>
                  <a:pt x="1432820" y="3526012"/>
                </a:lnTo>
                <a:close/>
              </a:path>
            </a:pathLst>
          </a:custGeom>
          <a:solidFill>
            <a:srgbClr val="7FB3D6"/>
          </a:solidFill>
          <a:ln w="38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 dirty="0"/>
          </a:p>
        </p:txBody>
      </p:sp>
      <p:grpSp>
        <p:nvGrpSpPr>
          <p:cNvPr id="50" name="Grupo 49">
            <a:extLst>
              <a:ext uri="{FF2B5EF4-FFF2-40B4-BE49-F238E27FC236}">
                <a16:creationId xmlns:a16="http://schemas.microsoft.com/office/drawing/2014/main" id="{399ED805-D406-BDBC-F452-7FA9605364B2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3750589" y="5782561"/>
            <a:ext cx="10807806" cy="1725870"/>
            <a:chOff x="5778107" y="6858000"/>
            <a:chExt cx="6222835" cy="993708"/>
          </a:xfrm>
        </p:grpSpPr>
        <p:sp>
          <p:nvSpPr>
            <p:cNvPr id="33" name="Forma libre 32">
              <a:extLst>
                <a:ext uri="{FF2B5EF4-FFF2-40B4-BE49-F238E27FC236}">
                  <a16:creationId xmlns:a16="http://schemas.microsoft.com/office/drawing/2014/main" id="{AB3192FA-99B1-9A73-E6D2-06C0B5DD9A0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778107" y="7127447"/>
              <a:ext cx="332146" cy="454812"/>
            </a:xfrm>
            <a:custGeom>
              <a:avLst/>
              <a:gdLst>
                <a:gd name="connsiteX0" fmla="*/ 221431 w 332146"/>
                <a:gd name="connsiteY0" fmla="*/ 0 h 454812"/>
                <a:gd name="connsiteX1" fmla="*/ 221431 w 332146"/>
                <a:gd name="connsiteY1" fmla="*/ 171351 h 454812"/>
                <a:gd name="connsiteX2" fmla="*/ 110083 w 332146"/>
                <a:gd name="connsiteY2" fmla="*/ 171351 h 454812"/>
                <a:gd name="connsiteX3" fmla="*/ 110083 w 332146"/>
                <a:gd name="connsiteY3" fmla="*/ 0 h 454812"/>
                <a:gd name="connsiteX4" fmla="*/ 0 w 332146"/>
                <a:gd name="connsiteY4" fmla="*/ 0 h 454812"/>
                <a:gd name="connsiteX5" fmla="*/ 0 w 332146"/>
                <a:gd name="connsiteY5" fmla="*/ 454813 h 454812"/>
                <a:gd name="connsiteX6" fmla="*/ 110083 w 332146"/>
                <a:gd name="connsiteY6" fmla="*/ 454813 h 454812"/>
                <a:gd name="connsiteX7" fmla="*/ 110083 w 332146"/>
                <a:gd name="connsiteY7" fmla="*/ 277729 h 454812"/>
                <a:gd name="connsiteX8" fmla="*/ 221431 w 332146"/>
                <a:gd name="connsiteY8" fmla="*/ 277729 h 454812"/>
                <a:gd name="connsiteX9" fmla="*/ 221431 w 332146"/>
                <a:gd name="connsiteY9" fmla="*/ 454813 h 454812"/>
                <a:gd name="connsiteX10" fmla="*/ 332146 w 332146"/>
                <a:gd name="connsiteY10" fmla="*/ 454813 h 454812"/>
                <a:gd name="connsiteX11" fmla="*/ 332146 w 332146"/>
                <a:gd name="connsiteY11" fmla="*/ 0 h 454812"/>
                <a:gd name="connsiteX12" fmla="*/ 221431 w 332146"/>
                <a:gd name="connsiteY12" fmla="*/ 0 h 45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2146" h="454812">
                  <a:moveTo>
                    <a:pt x="221431" y="0"/>
                  </a:moveTo>
                  <a:lnTo>
                    <a:pt x="221431" y="171351"/>
                  </a:lnTo>
                  <a:lnTo>
                    <a:pt x="110083" y="171351"/>
                  </a:lnTo>
                  <a:lnTo>
                    <a:pt x="110083" y="0"/>
                  </a:lnTo>
                  <a:lnTo>
                    <a:pt x="0" y="0"/>
                  </a:lnTo>
                  <a:lnTo>
                    <a:pt x="0" y="454813"/>
                  </a:lnTo>
                  <a:lnTo>
                    <a:pt x="110083" y="454813"/>
                  </a:lnTo>
                  <a:lnTo>
                    <a:pt x="110083" y="277729"/>
                  </a:lnTo>
                  <a:lnTo>
                    <a:pt x="221431" y="277729"/>
                  </a:lnTo>
                  <a:lnTo>
                    <a:pt x="221431" y="454813"/>
                  </a:lnTo>
                  <a:lnTo>
                    <a:pt x="332146" y="454813"/>
                  </a:lnTo>
                  <a:lnTo>
                    <a:pt x="332146" y="0"/>
                  </a:lnTo>
                  <a:lnTo>
                    <a:pt x="221431" y="0"/>
                  </a:lnTo>
                  <a:close/>
                </a:path>
              </a:pathLst>
            </a:custGeom>
            <a:solidFill>
              <a:srgbClr val="006999"/>
            </a:solidFill>
            <a:ln w="631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4" name="Forma libre 33">
              <a:extLst>
                <a:ext uri="{FF2B5EF4-FFF2-40B4-BE49-F238E27FC236}">
                  <a16:creationId xmlns:a16="http://schemas.microsoft.com/office/drawing/2014/main" id="{012CFDCC-BC6E-702E-6B9C-8A55A7BECC9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40620" y="7128084"/>
              <a:ext cx="440330" cy="454175"/>
            </a:xfrm>
            <a:custGeom>
              <a:avLst/>
              <a:gdLst>
                <a:gd name="connsiteX0" fmla="*/ 280268 w 440330"/>
                <a:gd name="connsiteY0" fmla="*/ 311489 h 454175"/>
                <a:gd name="connsiteX1" fmla="*/ 221431 w 440330"/>
                <a:gd name="connsiteY1" fmla="*/ 132494 h 454175"/>
                <a:gd name="connsiteX2" fmla="*/ 162593 w 440330"/>
                <a:gd name="connsiteY2" fmla="*/ 311489 h 454175"/>
                <a:gd name="connsiteX3" fmla="*/ 279635 w 440330"/>
                <a:gd name="connsiteY3" fmla="*/ 311489 h 454175"/>
                <a:gd name="connsiteX4" fmla="*/ 308738 w 440330"/>
                <a:gd name="connsiteY4" fmla="*/ 398120 h 454175"/>
                <a:gd name="connsiteX5" fmla="*/ 134756 w 440330"/>
                <a:gd name="connsiteY5" fmla="*/ 398120 h 454175"/>
                <a:gd name="connsiteX6" fmla="*/ 115777 w 440330"/>
                <a:gd name="connsiteY6" fmla="*/ 454176 h 454175"/>
                <a:gd name="connsiteX7" fmla="*/ 0 w 440330"/>
                <a:gd name="connsiteY7" fmla="*/ 454176 h 454175"/>
                <a:gd name="connsiteX8" fmla="*/ 164491 w 440330"/>
                <a:gd name="connsiteY8" fmla="*/ 0 h 454175"/>
                <a:gd name="connsiteX9" fmla="*/ 278370 w 440330"/>
                <a:gd name="connsiteY9" fmla="*/ 0 h 454175"/>
                <a:gd name="connsiteX10" fmla="*/ 440331 w 440330"/>
                <a:gd name="connsiteY10" fmla="*/ 454176 h 454175"/>
                <a:gd name="connsiteX11" fmla="*/ 327717 w 440330"/>
                <a:gd name="connsiteY11" fmla="*/ 454176 h 454175"/>
                <a:gd name="connsiteX12" fmla="*/ 309370 w 440330"/>
                <a:gd name="connsiteY12" fmla="*/ 398120 h 454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0330" h="454175">
                  <a:moveTo>
                    <a:pt x="280268" y="311489"/>
                  </a:moveTo>
                  <a:lnTo>
                    <a:pt x="221431" y="132494"/>
                  </a:lnTo>
                  <a:lnTo>
                    <a:pt x="162593" y="311489"/>
                  </a:lnTo>
                  <a:lnTo>
                    <a:pt x="279635" y="311489"/>
                  </a:lnTo>
                  <a:close/>
                  <a:moveTo>
                    <a:pt x="308738" y="398120"/>
                  </a:moveTo>
                  <a:lnTo>
                    <a:pt x="134756" y="398120"/>
                  </a:lnTo>
                  <a:lnTo>
                    <a:pt x="115777" y="454176"/>
                  </a:lnTo>
                  <a:lnTo>
                    <a:pt x="0" y="454176"/>
                  </a:lnTo>
                  <a:lnTo>
                    <a:pt x="164491" y="0"/>
                  </a:lnTo>
                  <a:lnTo>
                    <a:pt x="278370" y="0"/>
                  </a:lnTo>
                  <a:lnTo>
                    <a:pt x="440331" y="454176"/>
                  </a:lnTo>
                  <a:lnTo>
                    <a:pt x="327717" y="454176"/>
                  </a:lnTo>
                  <a:lnTo>
                    <a:pt x="309370" y="398120"/>
                  </a:lnTo>
                  <a:close/>
                </a:path>
              </a:pathLst>
            </a:custGeom>
            <a:solidFill>
              <a:srgbClr val="006999"/>
            </a:solidFill>
            <a:ln w="631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35" name="Gráfico 30">
              <a:extLst>
                <a:ext uri="{FF2B5EF4-FFF2-40B4-BE49-F238E27FC236}">
                  <a16:creationId xmlns:a16="http://schemas.microsoft.com/office/drawing/2014/main" id="{13CF4713-E1C8-1B8C-8BB0-1D295DEBEB8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566400" y="7119166"/>
              <a:ext cx="721276" cy="472011"/>
              <a:chOff x="6566400" y="7119166"/>
              <a:chExt cx="721276" cy="472011"/>
            </a:xfrm>
            <a:solidFill>
              <a:srgbClr val="006999"/>
            </a:solidFill>
          </p:grpSpPr>
          <p:sp>
            <p:nvSpPr>
              <p:cNvPr id="36" name="Forma libre 35">
                <a:extLst>
                  <a:ext uri="{FF2B5EF4-FFF2-40B4-BE49-F238E27FC236}">
                    <a16:creationId xmlns:a16="http://schemas.microsoft.com/office/drawing/2014/main" id="{326EBBB2-E27E-FBAF-CAB9-27987DE5511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566400" y="7123625"/>
                <a:ext cx="234716" cy="463093"/>
              </a:xfrm>
              <a:custGeom>
                <a:avLst/>
                <a:gdLst>
                  <a:gd name="connsiteX0" fmla="*/ 0 w 234716"/>
                  <a:gd name="connsiteY0" fmla="*/ 231865 h 463093"/>
                  <a:gd name="connsiteX1" fmla="*/ 234717 w 234716"/>
                  <a:gd name="connsiteY1" fmla="*/ 0 h 463093"/>
                  <a:gd name="connsiteX2" fmla="*/ 234717 w 234716"/>
                  <a:gd name="connsiteY2" fmla="*/ 111474 h 463093"/>
                  <a:gd name="connsiteX3" fmla="*/ 110715 w 234716"/>
                  <a:gd name="connsiteY3" fmla="*/ 231865 h 463093"/>
                  <a:gd name="connsiteX4" fmla="*/ 234717 w 234716"/>
                  <a:gd name="connsiteY4" fmla="*/ 352257 h 463093"/>
                  <a:gd name="connsiteX5" fmla="*/ 234717 w 234716"/>
                  <a:gd name="connsiteY5" fmla="*/ 463094 h 463093"/>
                  <a:gd name="connsiteX6" fmla="*/ 0 w 234716"/>
                  <a:gd name="connsiteY6" fmla="*/ 231865 h 463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4716" h="463093">
                    <a:moveTo>
                      <a:pt x="0" y="231865"/>
                    </a:moveTo>
                    <a:cubicBezTo>
                      <a:pt x="0" y="105741"/>
                      <a:pt x="103123" y="0"/>
                      <a:pt x="234717" y="0"/>
                    </a:cubicBezTo>
                    <a:lnTo>
                      <a:pt x="234717" y="111474"/>
                    </a:lnTo>
                    <a:cubicBezTo>
                      <a:pt x="163226" y="111474"/>
                      <a:pt x="110715" y="165618"/>
                      <a:pt x="110715" y="231865"/>
                    </a:cubicBezTo>
                    <a:cubicBezTo>
                      <a:pt x="110715" y="298113"/>
                      <a:pt x="162593" y="352257"/>
                      <a:pt x="234717" y="352257"/>
                    </a:cubicBezTo>
                    <a:lnTo>
                      <a:pt x="234717" y="463094"/>
                    </a:lnTo>
                    <a:cubicBezTo>
                      <a:pt x="103123" y="463094"/>
                      <a:pt x="0" y="358627"/>
                      <a:pt x="0" y="231865"/>
                    </a:cubicBezTo>
                  </a:path>
                </a:pathLst>
              </a:custGeom>
              <a:grpFill/>
              <a:ln w="631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7" name="Forma libre 36">
                <a:extLst>
                  <a:ext uri="{FF2B5EF4-FFF2-40B4-BE49-F238E27FC236}">
                    <a16:creationId xmlns:a16="http://schemas.microsoft.com/office/drawing/2014/main" id="{4E6ED4F1-A5FF-671F-D899-62E36CEC683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819463" y="7119166"/>
                <a:ext cx="468212" cy="472011"/>
              </a:xfrm>
              <a:custGeom>
                <a:avLst/>
                <a:gdLst>
                  <a:gd name="connsiteX0" fmla="*/ 351126 w 468212"/>
                  <a:gd name="connsiteY0" fmla="*/ 185365 h 472011"/>
                  <a:gd name="connsiteX1" fmla="*/ 233451 w 468212"/>
                  <a:gd name="connsiteY1" fmla="*/ 103193 h 472011"/>
                  <a:gd name="connsiteX2" fmla="*/ 115144 w 468212"/>
                  <a:gd name="connsiteY2" fmla="*/ 185365 h 472011"/>
                  <a:gd name="connsiteX3" fmla="*/ 351126 w 468212"/>
                  <a:gd name="connsiteY3" fmla="*/ 185365 h 472011"/>
                  <a:gd name="connsiteX4" fmla="*/ 0 w 468212"/>
                  <a:gd name="connsiteY4" fmla="*/ 235687 h 472011"/>
                  <a:gd name="connsiteX5" fmla="*/ 234717 w 468212"/>
                  <a:gd name="connsiteY5" fmla="*/ 0 h 472011"/>
                  <a:gd name="connsiteX6" fmla="*/ 465637 w 468212"/>
                  <a:gd name="connsiteY6" fmla="*/ 268174 h 472011"/>
                  <a:gd name="connsiteX7" fmla="*/ 108817 w 468212"/>
                  <a:gd name="connsiteY7" fmla="*/ 268174 h 472011"/>
                  <a:gd name="connsiteX8" fmla="*/ 234084 w 468212"/>
                  <a:gd name="connsiteY8" fmla="*/ 370093 h 472011"/>
                  <a:gd name="connsiteX9" fmla="*/ 338473 w 468212"/>
                  <a:gd name="connsiteY9" fmla="*/ 310215 h 472011"/>
                  <a:gd name="connsiteX10" fmla="*/ 457413 w 468212"/>
                  <a:gd name="connsiteY10" fmla="*/ 310215 h 472011"/>
                  <a:gd name="connsiteX11" fmla="*/ 234717 w 468212"/>
                  <a:gd name="connsiteY11" fmla="*/ 472011 h 472011"/>
                  <a:gd name="connsiteX12" fmla="*/ 0 w 468212"/>
                  <a:gd name="connsiteY12" fmla="*/ 235687 h 472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8212" h="472011">
                    <a:moveTo>
                      <a:pt x="351126" y="185365"/>
                    </a:moveTo>
                    <a:cubicBezTo>
                      <a:pt x="336575" y="137590"/>
                      <a:pt x="290391" y="103193"/>
                      <a:pt x="233451" y="103193"/>
                    </a:cubicBezTo>
                    <a:cubicBezTo>
                      <a:pt x="176512" y="103193"/>
                      <a:pt x="130328" y="138227"/>
                      <a:pt x="115144" y="185365"/>
                    </a:cubicBezTo>
                    <a:lnTo>
                      <a:pt x="351126" y="185365"/>
                    </a:lnTo>
                    <a:close/>
                    <a:moveTo>
                      <a:pt x="0" y="235687"/>
                    </a:moveTo>
                    <a:cubicBezTo>
                      <a:pt x="0" y="110200"/>
                      <a:pt x="98695" y="0"/>
                      <a:pt x="234717" y="0"/>
                    </a:cubicBezTo>
                    <a:cubicBezTo>
                      <a:pt x="370738" y="0"/>
                      <a:pt x="487148" y="127399"/>
                      <a:pt x="465637" y="268174"/>
                    </a:cubicBezTo>
                    <a:lnTo>
                      <a:pt x="108817" y="268174"/>
                    </a:lnTo>
                    <a:cubicBezTo>
                      <a:pt x="117042" y="325503"/>
                      <a:pt x="168287" y="370093"/>
                      <a:pt x="234084" y="370093"/>
                    </a:cubicBezTo>
                    <a:cubicBezTo>
                      <a:pt x="279635" y="370093"/>
                      <a:pt x="318860" y="345887"/>
                      <a:pt x="338473" y="310215"/>
                    </a:cubicBezTo>
                    <a:lnTo>
                      <a:pt x="457413" y="310215"/>
                    </a:lnTo>
                    <a:cubicBezTo>
                      <a:pt x="428943" y="403216"/>
                      <a:pt x="342269" y="472011"/>
                      <a:pt x="234717" y="472011"/>
                    </a:cubicBezTo>
                    <a:cubicBezTo>
                      <a:pt x="98695" y="472011"/>
                      <a:pt x="0" y="362449"/>
                      <a:pt x="0" y="235687"/>
                    </a:cubicBezTo>
                  </a:path>
                </a:pathLst>
              </a:custGeom>
              <a:grpFill/>
              <a:ln w="631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38" name="Forma libre 37">
              <a:extLst>
                <a:ext uri="{FF2B5EF4-FFF2-40B4-BE49-F238E27FC236}">
                  <a16:creationId xmlns:a16="http://schemas.microsoft.com/office/drawing/2014/main" id="{DF31CF3C-2F9B-DE64-B424-C044E537C6E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39509" y="7128721"/>
              <a:ext cx="520045" cy="453538"/>
            </a:xfrm>
            <a:custGeom>
              <a:avLst/>
              <a:gdLst>
                <a:gd name="connsiteX0" fmla="*/ 0 w 520045"/>
                <a:gd name="connsiteY0" fmla="*/ 0 h 453538"/>
                <a:gd name="connsiteX1" fmla="*/ 146144 w 520045"/>
                <a:gd name="connsiteY1" fmla="*/ 0 h 453538"/>
                <a:gd name="connsiteX2" fmla="*/ 261288 w 520045"/>
                <a:gd name="connsiteY2" fmla="*/ 308304 h 453538"/>
                <a:gd name="connsiteX3" fmla="*/ 374534 w 520045"/>
                <a:gd name="connsiteY3" fmla="*/ 0 h 453538"/>
                <a:gd name="connsiteX4" fmla="*/ 520046 w 520045"/>
                <a:gd name="connsiteY4" fmla="*/ 0 h 453538"/>
                <a:gd name="connsiteX5" fmla="*/ 520046 w 520045"/>
                <a:gd name="connsiteY5" fmla="*/ 453539 h 453538"/>
                <a:gd name="connsiteX6" fmla="*/ 409963 w 520045"/>
                <a:gd name="connsiteY6" fmla="*/ 453539 h 453538"/>
                <a:gd name="connsiteX7" fmla="*/ 409963 w 520045"/>
                <a:gd name="connsiteY7" fmla="*/ 187913 h 453538"/>
                <a:gd name="connsiteX8" fmla="*/ 309370 w 520045"/>
                <a:gd name="connsiteY8" fmla="*/ 453539 h 453538"/>
                <a:gd name="connsiteX9" fmla="*/ 211308 w 520045"/>
                <a:gd name="connsiteY9" fmla="*/ 453539 h 453538"/>
                <a:gd name="connsiteX10" fmla="*/ 110083 w 520045"/>
                <a:gd name="connsiteY10" fmla="*/ 184728 h 453538"/>
                <a:gd name="connsiteX11" fmla="*/ 110083 w 520045"/>
                <a:gd name="connsiteY11" fmla="*/ 453539 h 453538"/>
                <a:gd name="connsiteX12" fmla="*/ 0 w 520045"/>
                <a:gd name="connsiteY12" fmla="*/ 453539 h 453538"/>
                <a:gd name="connsiteX13" fmla="*/ 0 w 520045"/>
                <a:gd name="connsiteY13" fmla="*/ 0 h 453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0045" h="453538">
                  <a:moveTo>
                    <a:pt x="0" y="0"/>
                  </a:moveTo>
                  <a:lnTo>
                    <a:pt x="146144" y="0"/>
                  </a:lnTo>
                  <a:lnTo>
                    <a:pt x="261288" y="308304"/>
                  </a:lnTo>
                  <a:lnTo>
                    <a:pt x="374534" y="0"/>
                  </a:lnTo>
                  <a:lnTo>
                    <a:pt x="520046" y="0"/>
                  </a:lnTo>
                  <a:lnTo>
                    <a:pt x="520046" y="453539"/>
                  </a:lnTo>
                  <a:lnTo>
                    <a:pt x="409963" y="453539"/>
                  </a:lnTo>
                  <a:lnTo>
                    <a:pt x="409963" y="187913"/>
                  </a:lnTo>
                  <a:lnTo>
                    <a:pt x="309370" y="453539"/>
                  </a:lnTo>
                  <a:lnTo>
                    <a:pt x="211308" y="453539"/>
                  </a:lnTo>
                  <a:lnTo>
                    <a:pt x="110083" y="184728"/>
                  </a:lnTo>
                  <a:lnTo>
                    <a:pt x="110083" y="453539"/>
                  </a:lnTo>
                  <a:lnTo>
                    <a:pt x="0" y="453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999"/>
            </a:solidFill>
            <a:ln w="631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39" name="Gráfico 30">
              <a:extLst>
                <a:ext uri="{FF2B5EF4-FFF2-40B4-BE49-F238E27FC236}">
                  <a16:creationId xmlns:a16="http://schemas.microsoft.com/office/drawing/2014/main" id="{D8C926C8-74C7-BCEB-BA3D-128569AF9DD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910801" y="7118529"/>
              <a:ext cx="682639" cy="472011"/>
              <a:chOff x="7910801" y="7118529"/>
              <a:chExt cx="682639" cy="472011"/>
            </a:xfrm>
            <a:solidFill>
              <a:srgbClr val="006999"/>
            </a:solidFill>
          </p:grpSpPr>
          <p:sp>
            <p:nvSpPr>
              <p:cNvPr id="40" name="Forma libre 39">
                <a:extLst>
                  <a:ext uri="{FF2B5EF4-FFF2-40B4-BE49-F238E27FC236}">
                    <a16:creationId xmlns:a16="http://schemas.microsoft.com/office/drawing/2014/main" id="{BDC04038-F08F-1C44-993F-FFC287D21F9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910801" y="7118529"/>
                <a:ext cx="468800" cy="472011"/>
              </a:xfrm>
              <a:custGeom>
                <a:avLst/>
                <a:gdLst>
                  <a:gd name="connsiteX0" fmla="*/ 234717 w 468800"/>
                  <a:gd name="connsiteY0" fmla="*/ 112111 h 472011"/>
                  <a:gd name="connsiteX1" fmla="*/ 110715 w 468800"/>
                  <a:gd name="connsiteY1" fmla="*/ 236324 h 472011"/>
                  <a:gd name="connsiteX2" fmla="*/ 234717 w 468800"/>
                  <a:gd name="connsiteY2" fmla="*/ 361175 h 472011"/>
                  <a:gd name="connsiteX3" fmla="*/ 358085 w 468800"/>
                  <a:gd name="connsiteY3" fmla="*/ 236324 h 472011"/>
                  <a:gd name="connsiteX4" fmla="*/ 234717 w 468800"/>
                  <a:gd name="connsiteY4" fmla="*/ 112111 h 472011"/>
                  <a:gd name="connsiteX5" fmla="*/ 234717 w 468800"/>
                  <a:gd name="connsiteY5" fmla="*/ 472011 h 472011"/>
                  <a:gd name="connsiteX6" fmla="*/ 0 w 468800"/>
                  <a:gd name="connsiteY6" fmla="*/ 235687 h 472011"/>
                  <a:gd name="connsiteX7" fmla="*/ 234717 w 468800"/>
                  <a:gd name="connsiteY7" fmla="*/ 0 h 472011"/>
                  <a:gd name="connsiteX8" fmla="*/ 468800 w 468800"/>
                  <a:gd name="connsiteY8" fmla="*/ 235687 h 472011"/>
                  <a:gd name="connsiteX9" fmla="*/ 234717 w 468800"/>
                  <a:gd name="connsiteY9" fmla="*/ 472011 h 472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8800" h="472011">
                    <a:moveTo>
                      <a:pt x="234717" y="112111"/>
                    </a:moveTo>
                    <a:cubicBezTo>
                      <a:pt x="162593" y="112111"/>
                      <a:pt x="110715" y="168166"/>
                      <a:pt x="110715" y="236324"/>
                    </a:cubicBezTo>
                    <a:cubicBezTo>
                      <a:pt x="110715" y="304482"/>
                      <a:pt x="162593" y="361175"/>
                      <a:pt x="234717" y="361175"/>
                    </a:cubicBezTo>
                    <a:cubicBezTo>
                      <a:pt x="306840" y="361175"/>
                      <a:pt x="358085" y="304482"/>
                      <a:pt x="358085" y="236324"/>
                    </a:cubicBezTo>
                    <a:cubicBezTo>
                      <a:pt x="358085" y="168166"/>
                      <a:pt x="306207" y="112111"/>
                      <a:pt x="234717" y="112111"/>
                    </a:cubicBezTo>
                    <a:moveTo>
                      <a:pt x="234717" y="472011"/>
                    </a:moveTo>
                    <a:cubicBezTo>
                      <a:pt x="98062" y="472011"/>
                      <a:pt x="0" y="362449"/>
                      <a:pt x="0" y="235687"/>
                    </a:cubicBezTo>
                    <a:cubicBezTo>
                      <a:pt x="0" y="108926"/>
                      <a:pt x="98062" y="0"/>
                      <a:pt x="234717" y="0"/>
                    </a:cubicBezTo>
                    <a:cubicBezTo>
                      <a:pt x="371371" y="0"/>
                      <a:pt x="468800" y="109563"/>
                      <a:pt x="468800" y="235687"/>
                    </a:cubicBezTo>
                    <a:cubicBezTo>
                      <a:pt x="468800" y="361812"/>
                      <a:pt x="370738" y="472011"/>
                      <a:pt x="234717" y="472011"/>
                    </a:cubicBezTo>
                  </a:path>
                </a:pathLst>
              </a:custGeom>
              <a:grpFill/>
              <a:ln w="631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1" name="Forma libre 40">
                <a:extLst>
                  <a:ext uri="{FF2B5EF4-FFF2-40B4-BE49-F238E27FC236}">
                    <a16:creationId xmlns:a16="http://schemas.microsoft.com/office/drawing/2014/main" id="{61CA8B5F-3BE1-9DF1-0652-3916A603D7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87193" y="7122988"/>
                <a:ext cx="206246" cy="466278"/>
              </a:xfrm>
              <a:custGeom>
                <a:avLst/>
                <a:gdLst>
                  <a:gd name="connsiteX0" fmla="*/ 0 w 206246"/>
                  <a:gd name="connsiteY0" fmla="*/ 354168 h 466278"/>
                  <a:gd name="connsiteX1" fmla="*/ 47449 w 206246"/>
                  <a:gd name="connsiteY1" fmla="*/ 302571 h 466278"/>
                  <a:gd name="connsiteX2" fmla="*/ 47449 w 206246"/>
                  <a:gd name="connsiteY2" fmla="*/ 160522 h 466278"/>
                  <a:gd name="connsiteX3" fmla="*/ 206247 w 206246"/>
                  <a:gd name="connsiteY3" fmla="*/ 0 h 466278"/>
                  <a:gd name="connsiteX4" fmla="*/ 206247 w 206246"/>
                  <a:gd name="connsiteY4" fmla="*/ 111474 h 466278"/>
                  <a:gd name="connsiteX5" fmla="*/ 157532 w 206246"/>
                  <a:gd name="connsiteY5" fmla="*/ 162433 h 466278"/>
                  <a:gd name="connsiteX6" fmla="*/ 157532 w 206246"/>
                  <a:gd name="connsiteY6" fmla="*/ 303208 h 466278"/>
                  <a:gd name="connsiteX7" fmla="*/ 0 w 206246"/>
                  <a:gd name="connsiteY7" fmla="*/ 466279 h 466278"/>
                  <a:gd name="connsiteX8" fmla="*/ 0 w 206246"/>
                  <a:gd name="connsiteY8" fmla="*/ 354805 h 46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6246" h="466278">
                    <a:moveTo>
                      <a:pt x="0" y="354168"/>
                    </a:moveTo>
                    <a:cubicBezTo>
                      <a:pt x="31000" y="354168"/>
                      <a:pt x="47449" y="338243"/>
                      <a:pt x="47449" y="302571"/>
                    </a:cubicBezTo>
                    <a:lnTo>
                      <a:pt x="47449" y="160522"/>
                    </a:lnTo>
                    <a:cubicBezTo>
                      <a:pt x="47449" y="59240"/>
                      <a:pt x="113879" y="1274"/>
                      <a:pt x="206247" y="0"/>
                    </a:cubicBezTo>
                    <a:lnTo>
                      <a:pt x="206247" y="111474"/>
                    </a:lnTo>
                    <a:cubicBezTo>
                      <a:pt x="174614" y="111474"/>
                      <a:pt x="157532" y="128036"/>
                      <a:pt x="157532" y="162433"/>
                    </a:cubicBezTo>
                    <a:lnTo>
                      <a:pt x="157532" y="303208"/>
                    </a:lnTo>
                    <a:cubicBezTo>
                      <a:pt x="157532" y="404490"/>
                      <a:pt x="91735" y="466279"/>
                      <a:pt x="0" y="466279"/>
                    </a:cubicBezTo>
                    <a:lnTo>
                      <a:pt x="0" y="354805"/>
                    </a:lnTo>
                    <a:close/>
                  </a:path>
                </a:pathLst>
              </a:custGeom>
              <a:grpFill/>
              <a:ln w="631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42" name="Forma libre 41">
              <a:extLst>
                <a:ext uri="{FF2B5EF4-FFF2-40B4-BE49-F238E27FC236}">
                  <a16:creationId xmlns:a16="http://schemas.microsoft.com/office/drawing/2014/main" id="{54C76CA1-E450-50A0-5547-BE9541C5E12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787666" y="7127447"/>
              <a:ext cx="247369" cy="454812"/>
            </a:xfrm>
            <a:custGeom>
              <a:avLst/>
              <a:gdLst>
                <a:gd name="connsiteX0" fmla="*/ 0 w 247369"/>
                <a:gd name="connsiteY0" fmla="*/ 0 h 454812"/>
                <a:gd name="connsiteX1" fmla="*/ 247370 w 247369"/>
                <a:gd name="connsiteY1" fmla="*/ 0 h 454812"/>
                <a:gd name="connsiteX2" fmla="*/ 247370 w 247369"/>
                <a:gd name="connsiteY2" fmla="*/ 105104 h 454812"/>
                <a:gd name="connsiteX3" fmla="*/ 110083 w 247369"/>
                <a:gd name="connsiteY3" fmla="*/ 105104 h 454812"/>
                <a:gd name="connsiteX4" fmla="*/ 110083 w 247369"/>
                <a:gd name="connsiteY4" fmla="*/ 186639 h 454812"/>
                <a:gd name="connsiteX5" fmla="*/ 234717 w 247369"/>
                <a:gd name="connsiteY5" fmla="*/ 186639 h 454812"/>
                <a:gd name="connsiteX6" fmla="*/ 234717 w 247369"/>
                <a:gd name="connsiteY6" fmla="*/ 280914 h 454812"/>
                <a:gd name="connsiteX7" fmla="*/ 110083 w 247369"/>
                <a:gd name="connsiteY7" fmla="*/ 280914 h 454812"/>
                <a:gd name="connsiteX8" fmla="*/ 110083 w 247369"/>
                <a:gd name="connsiteY8" fmla="*/ 454813 h 454812"/>
                <a:gd name="connsiteX9" fmla="*/ 0 w 247369"/>
                <a:gd name="connsiteY9" fmla="*/ 454813 h 454812"/>
                <a:gd name="connsiteX10" fmla="*/ 0 w 247369"/>
                <a:gd name="connsiteY10" fmla="*/ 0 h 45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7369" h="454812">
                  <a:moveTo>
                    <a:pt x="0" y="0"/>
                  </a:moveTo>
                  <a:lnTo>
                    <a:pt x="247370" y="0"/>
                  </a:lnTo>
                  <a:lnTo>
                    <a:pt x="247370" y="105104"/>
                  </a:lnTo>
                  <a:lnTo>
                    <a:pt x="110083" y="105104"/>
                  </a:lnTo>
                  <a:lnTo>
                    <a:pt x="110083" y="186639"/>
                  </a:lnTo>
                  <a:lnTo>
                    <a:pt x="234717" y="186639"/>
                  </a:lnTo>
                  <a:lnTo>
                    <a:pt x="234717" y="280914"/>
                  </a:lnTo>
                  <a:lnTo>
                    <a:pt x="110083" y="280914"/>
                  </a:lnTo>
                  <a:lnTo>
                    <a:pt x="110083" y="454813"/>
                  </a:lnTo>
                  <a:lnTo>
                    <a:pt x="0" y="4548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999"/>
            </a:solidFill>
            <a:ln w="631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3" name="Forma libre 42">
              <a:extLst>
                <a:ext uri="{FF2B5EF4-FFF2-40B4-BE49-F238E27FC236}">
                  <a16:creationId xmlns:a16="http://schemas.microsoft.com/office/drawing/2014/main" id="{8A29E8C6-F290-5AE5-C674-7B61FC9E1CB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083751" y="7128084"/>
              <a:ext cx="332778" cy="461819"/>
            </a:xfrm>
            <a:custGeom>
              <a:avLst/>
              <a:gdLst>
                <a:gd name="connsiteX0" fmla="*/ 0 w 332778"/>
                <a:gd name="connsiteY0" fmla="*/ 281551 h 461819"/>
                <a:gd name="connsiteX1" fmla="*/ 0 w 332778"/>
                <a:gd name="connsiteY1" fmla="*/ 0 h 461819"/>
                <a:gd name="connsiteX2" fmla="*/ 110715 w 332778"/>
                <a:gd name="connsiteY2" fmla="*/ 0 h 461819"/>
                <a:gd name="connsiteX3" fmla="*/ 110715 w 332778"/>
                <a:gd name="connsiteY3" fmla="*/ 285373 h 461819"/>
                <a:gd name="connsiteX4" fmla="*/ 166389 w 332778"/>
                <a:gd name="connsiteY4" fmla="*/ 354168 h 461819"/>
                <a:gd name="connsiteX5" fmla="*/ 222063 w 332778"/>
                <a:gd name="connsiteY5" fmla="*/ 285373 h 461819"/>
                <a:gd name="connsiteX6" fmla="*/ 222063 w 332778"/>
                <a:gd name="connsiteY6" fmla="*/ 0 h 461819"/>
                <a:gd name="connsiteX7" fmla="*/ 332779 w 332778"/>
                <a:gd name="connsiteY7" fmla="*/ 0 h 461819"/>
                <a:gd name="connsiteX8" fmla="*/ 332779 w 332778"/>
                <a:gd name="connsiteY8" fmla="*/ 281551 h 461819"/>
                <a:gd name="connsiteX9" fmla="*/ 166389 w 332778"/>
                <a:gd name="connsiteY9" fmla="*/ 461820 h 461819"/>
                <a:gd name="connsiteX10" fmla="*/ 0 w 332778"/>
                <a:gd name="connsiteY10" fmla="*/ 281551 h 46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2778" h="461819">
                  <a:moveTo>
                    <a:pt x="0" y="281551"/>
                  </a:moveTo>
                  <a:lnTo>
                    <a:pt x="0" y="0"/>
                  </a:lnTo>
                  <a:lnTo>
                    <a:pt x="110715" y="0"/>
                  </a:lnTo>
                  <a:lnTo>
                    <a:pt x="110715" y="285373"/>
                  </a:lnTo>
                  <a:cubicBezTo>
                    <a:pt x="110715" y="323592"/>
                    <a:pt x="124001" y="354168"/>
                    <a:pt x="166389" y="354168"/>
                  </a:cubicBezTo>
                  <a:cubicBezTo>
                    <a:pt x="208777" y="354168"/>
                    <a:pt x="222063" y="322955"/>
                    <a:pt x="222063" y="285373"/>
                  </a:cubicBezTo>
                  <a:lnTo>
                    <a:pt x="222063" y="0"/>
                  </a:lnTo>
                  <a:lnTo>
                    <a:pt x="332779" y="0"/>
                  </a:lnTo>
                  <a:lnTo>
                    <a:pt x="332779" y="281551"/>
                  </a:lnTo>
                  <a:cubicBezTo>
                    <a:pt x="332779" y="391113"/>
                    <a:pt x="269513" y="461820"/>
                    <a:pt x="166389" y="461820"/>
                  </a:cubicBezTo>
                  <a:cubicBezTo>
                    <a:pt x="63266" y="461820"/>
                    <a:pt x="0" y="390476"/>
                    <a:pt x="0" y="281551"/>
                  </a:cubicBezTo>
                </a:path>
              </a:pathLst>
            </a:custGeom>
            <a:solidFill>
              <a:srgbClr val="006999"/>
            </a:solidFill>
            <a:ln w="631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4" name="Forma libre 43">
              <a:extLst>
                <a:ext uri="{FF2B5EF4-FFF2-40B4-BE49-F238E27FC236}">
                  <a16:creationId xmlns:a16="http://schemas.microsoft.com/office/drawing/2014/main" id="{616BA387-1510-AF2C-E248-F7D476A4EA1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51958" y="7127447"/>
              <a:ext cx="291655" cy="454812"/>
            </a:xfrm>
            <a:custGeom>
              <a:avLst/>
              <a:gdLst>
                <a:gd name="connsiteX0" fmla="*/ 90470 w 291655"/>
                <a:gd name="connsiteY0" fmla="*/ 105104 h 454812"/>
                <a:gd name="connsiteX1" fmla="*/ 0 w 291655"/>
                <a:gd name="connsiteY1" fmla="*/ 105104 h 454812"/>
                <a:gd name="connsiteX2" fmla="*/ 0 w 291655"/>
                <a:gd name="connsiteY2" fmla="*/ 0 h 454812"/>
                <a:gd name="connsiteX3" fmla="*/ 291656 w 291655"/>
                <a:gd name="connsiteY3" fmla="*/ 0 h 454812"/>
                <a:gd name="connsiteX4" fmla="*/ 291656 w 291655"/>
                <a:gd name="connsiteY4" fmla="*/ 105104 h 454812"/>
                <a:gd name="connsiteX5" fmla="*/ 200553 w 291655"/>
                <a:gd name="connsiteY5" fmla="*/ 105104 h 454812"/>
                <a:gd name="connsiteX6" fmla="*/ 200553 w 291655"/>
                <a:gd name="connsiteY6" fmla="*/ 454813 h 454812"/>
                <a:gd name="connsiteX7" fmla="*/ 90470 w 291655"/>
                <a:gd name="connsiteY7" fmla="*/ 454813 h 454812"/>
                <a:gd name="connsiteX8" fmla="*/ 90470 w 291655"/>
                <a:gd name="connsiteY8" fmla="*/ 105104 h 45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1655" h="454812">
                  <a:moveTo>
                    <a:pt x="90470" y="105104"/>
                  </a:moveTo>
                  <a:lnTo>
                    <a:pt x="0" y="105104"/>
                  </a:lnTo>
                  <a:lnTo>
                    <a:pt x="0" y="0"/>
                  </a:lnTo>
                  <a:lnTo>
                    <a:pt x="291656" y="0"/>
                  </a:lnTo>
                  <a:lnTo>
                    <a:pt x="291656" y="105104"/>
                  </a:lnTo>
                  <a:lnTo>
                    <a:pt x="200553" y="105104"/>
                  </a:lnTo>
                  <a:lnTo>
                    <a:pt x="200553" y="454813"/>
                  </a:lnTo>
                  <a:lnTo>
                    <a:pt x="90470" y="454813"/>
                  </a:lnTo>
                  <a:lnTo>
                    <a:pt x="90470" y="105104"/>
                  </a:lnTo>
                  <a:close/>
                </a:path>
              </a:pathLst>
            </a:custGeom>
            <a:solidFill>
              <a:srgbClr val="006999"/>
            </a:solidFill>
            <a:ln w="631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45" name="Gráfico 30">
              <a:extLst>
                <a:ext uri="{FF2B5EF4-FFF2-40B4-BE49-F238E27FC236}">
                  <a16:creationId xmlns:a16="http://schemas.microsoft.com/office/drawing/2014/main" id="{6BFCCCA1-DBD1-AF2F-47E4-549A18D8908D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9778410" y="7118529"/>
              <a:ext cx="1217869" cy="472011"/>
              <a:chOff x="9778410" y="7118529"/>
              <a:chExt cx="1217869" cy="472011"/>
            </a:xfrm>
            <a:solidFill>
              <a:srgbClr val="006999"/>
            </a:solidFill>
          </p:grpSpPr>
          <p:sp>
            <p:nvSpPr>
              <p:cNvPr id="46" name="Forma libre 45">
                <a:extLst>
                  <a:ext uri="{FF2B5EF4-FFF2-40B4-BE49-F238E27FC236}">
                    <a16:creationId xmlns:a16="http://schemas.microsoft.com/office/drawing/2014/main" id="{6636D1AE-B963-3CC2-2492-F1B84753FA9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778410" y="7128084"/>
                <a:ext cx="332778" cy="461819"/>
              </a:xfrm>
              <a:custGeom>
                <a:avLst/>
                <a:gdLst>
                  <a:gd name="connsiteX0" fmla="*/ 0 w 332778"/>
                  <a:gd name="connsiteY0" fmla="*/ 281551 h 461819"/>
                  <a:gd name="connsiteX1" fmla="*/ 0 w 332778"/>
                  <a:gd name="connsiteY1" fmla="*/ 0 h 461819"/>
                  <a:gd name="connsiteX2" fmla="*/ 110716 w 332778"/>
                  <a:gd name="connsiteY2" fmla="*/ 0 h 461819"/>
                  <a:gd name="connsiteX3" fmla="*/ 110716 w 332778"/>
                  <a:gd name="connsiteY3" fmla="*/ 285373 h 461819"/>
                  <a:gd name="connsiteX4" fmla="*/ 166389 w 332778"/>
                  <a:gd name="connsiteY4" fmla="*/ 354168 h 461819"/>
                  <a:gd name="connsiteX5" fmla="*/ 222063 w 332778"/>
                  <a:gd name="connsiteY5" fmla="*/ 285373 h 461819"/>
                  <a:gd name="connsiteX6" fmla="*/ 222063 w 332778"/>
                  <a:gd name="connsiteY6" fmla="*/ 0 h 461819"/>
                  <a:gd name="connsiteX7" fmla="*/ 332779 w 332778"/>
                  <a:gd name="connsiteY7" fmla="*/ 0 h 461819"/>
                  <a:gd name="connsiteX8" fmla="*/ 332779 w 332778"/>
                  <a:gd name="connsiteY8" fmla="*/ 281551 h 461819"/>
                  <a:gd name="connsiteX9" fmla="*/ 166389 w 332778"/>
                  <a:gd name="connsiteY9" fmla="*/ 461820 h 461819"/>
                  <a:gd name="connsiteX10" fmla="*/ 0 w 332778"/>
                  <a:gd name="connsiteY10" fmla="*/ 281551 h 46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2778" h="461819">
                    <a:moveTo>
                      <a:pt x="0" y="281551"/>
                    </a:moveTo>
                    <a:lnTo>
                      <a:pt x="0" y="0"/>
                    </a:lnTo>
                    <a:lnTo>
                      <a:pt x="110716" y="0"/>
                    </a:lnTo>
                    <a:lnTo>
                      <a:pt x="110716" y="285373"/>
                    </a:lnTo>
                    <a:cubicBezTo>
                      <a:pt x="110716" y="323592"/>
                      <a:pt x="124001" y="354168"/>
                      <a:pt x="166389" y="354168"/>
                    </a:cubicBezTo>
                    <a:cubicBezTo>
                      <a:pt x="208777" y="354168"/>
                      <a:pt x="222063" y="322955"/>
                      <a:pt x="222063" y="285373"/>
                    </a:cubicBezTo>
                    <a:lnTo>
                      <a:pt x="222063" y="0"/>
                    </a:lnTo>
                    <a:lnTo>
                      <a:pt x="332779" y="0"/>
                    </a:lnTo>
                    <a:lnTo>
                      <a:pt x="332779" y="281551"/>
                    </a:lnTo>
                    <a:cubicBezTo>
                      <a:pt x="332779" y="391113"/>
                      <a:pt x="269513" y="461820"/>
                      <a:pt x="166389" y="461820"/>
                    </a:cubicBezTo>
                    <a:cubicBezTo>
                      <a:pt x="63266" y="461820"/>
                      <a:pt x="0" y="390476"/>
                      <a:pt x="0" y="281551"/>
                    </a:cubicBezTo>
                  </a:path>
                </a:pathLst>
              </a:custGeom>
              <a:grpFill/>
              <a:ln w="631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7" name="Forma libre 46">
                <a:extLst>
                  <a:ext uri="{FF2B5EF4-FFF2-40B4-BE49-F238E27FC236}">
                    <a16:creationId xmlns:a16="http://schemas.microsoft.com/office/drawing/2014/main" id="{991503B2-8E43-FB1D-FD32-53EB835734B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175721" y="7127447"/>
                <a:ext cx="327717" cy="454812"/>
              </a:xfrm>
              <a:custGeom>
                <a:avLst/>
                <a:gdLst>
                  <a:gd name="connsiteX0" fmla="*/ 132226 w 327717"/>
                  <a:gd name="connsiteY0" fmla="*/ 256708 h 454812"/>
                  <a:gd name="connsiteX1" fmla="*/ 209410 w 327717"/>
                  <a:gd name="connsiteY1" fmla="*/ 182180 h 454812"/>
                  <a:gd name="connsiteX2" fmla="*/ 132226 w 327717"/>
                  <a:gd name="connsiteY2" fmla="*/ 108289 h 454812"/>
                  <a:gd name="connsiteX3" fmla="*/ 110083 w 327717"/>
                  <a:gd name="connsiteY3" fmla="*/ 108289 h 454812"/>
                  <a:gd name="connsiteX4" fmla="*/ 110083 w 327717"/>
                  <a:gd name="connsiteY4" fmla="*/ 256708 h 454812"/>
                  <a:gd name="connsiteX5" fmla="*/ 132226 w 327717"/>
                  <a:gd name="connsiteY5" fmla="*/ 256708 h 454812"/>
                  <a:gd name="connsiteX6" fmla="*/ 200553 w 327717"/>
                  <a:gd name="connsiteY6" fmla="*/ 454813 h 454812"/>
                  <a:gd name="connsiteX7" fmla="*/ 162593 w 327717"/>
                  <a:gd name="connsiteY7" fmla="*/ 362449 h 454812"/>
                  <a:gd name="connsiteX8" fmla="*/ 128430 w 327717"/>
                  <a:gd name="connsiteY8" fmla="*/ 364360 h 454812"/>
                  <a:gd name="connsiteX9" fmla="*/ 110083 w 327717"/>
                  <a:gd name="connsiteY9" fmla="*/ 364360 h 454812"/>
                  <a:gd name="connsiteX10" fmla="*/ 110083 w 327717"/>
                  <a:gd name="connsiteY10" fmla="*/ 454813 h 454812"/>
                  <a:gd name="connsiteX11" fmla="*/ 0 w 327717"/>
                  <a:gd name="connsiteY11" fmla="*/ 454813 h 454812"/>
                  <a:gd name="connsiteX12" fmla="*/ 0 w 327717"/>
                  <a:gd name="connsiteY12" fmla="*/ 0 h 454812"/>
                  <a:gd name="connsiteX13" fmla="*/ 112613 w 327717"/>
                  <a:gd name="connsiteY13" fmla="*/ 0 h 454812"/>
                  <a:gd name="connsiteX14" fmla="*/ 316962 w 327717"/>
                  <a:gd name="connsiteY14" fmla="*/ 182180 h 454812"/>
                  <a:gd name="connsiteX15" fmla="*/ 259390 w 327717"/>
                  <a:gd name="connsiteY15" fmla="*/ 321044 h 454812"/>
                  <a:gd name="connsiteX16" fmla="*/ 327717 w 327717"/>
                  <a:gd name="connsiteY16" fmla="*/ 454176 h 454812"/>
                  <a:gd name="connsiteX17" fmla="*/ 199920 w 327717"/>
                  <a:gd name="connsiteY17" fmla="*/ 454176 h 45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717" h="454812">
                    <a:moveTo>
                      <a:pt x="132226" y="256708"/>
                    </a:moveTo>
                    <a:cubicBezTo>
                      <a:pt x="183471" y="256708"/>
                      <a:pt x="209410" y="224858"/>
                      <a:pt x="209410" y="182180"/>
                    </a:cubicBezTo>
                    <a:cubicBezTo>
                      <a:pt x="209410" y="139501"/>
                      <a:pt x="182838" y="108289"/>
                      <a:pt x="132226" y="108289"/>
                    </a:cubicBezTo>
                    <a:lnTo>
                      <a:pt x="110083" y="108289"/>
                    </a:lnTo>
                    <a:lnTo>
                      <a:pt x="110083" y="256708"/>
                    </a:lnTo>
                    <a:lnTo>
                      <a:pt x="132226" y="256708"/>
                    </a:lnTo>
                    <a:close/>
                    <a:moveTo>
                      <a:pt x="200553" y="454813"/>
                    </a:moveTo>
                    <a:lnTo>
                      <a:pt x="162593" y="362449"/>
                    </a:lnTo>
                    <a:cubicBezTo>
                      <a:pt x="151838" y="364360"/>
                      <a:pt x="140450" y="364360"/>
                      <a:pt x="128430" y="364360"/>
                    </a:cubicBezTo>
                    <a:lnTo>
                      <a:pt x="110083" y="364360"/>
                    </a:lnTo>
                    <a:lnTo>
                      <a:pt x="110083" y="454813"/>
                    </a:lnTo>
                    <a:lnTo>
                      <a:pt x="0" y="454813"/>
                    </a:lnTo>
                    <a:lnTo>
                      <a:pt x="0" y="0"/>
                    </a:lnTo>
                    <a:lnTo>
                      <a:pt x="112613" y="0"/>
                    </a:lnTo>
                    <a:cubicBezTo>
                      <a:pt x="261288" y="0"/>
                      <a:pt x="316962" y="87905"/>
                      <a:pt x="316962" y="182180"/>
                    </a:cubicBezTo>
                    <a:cubicBezTo>
                      <a:pt x="316962" y="235687"/>
                      <a:pt x="298615" y="286647"/>
                      <a:pt x="259390" y="321044"/>
                    </a:cubicBezTo>
                    <a:lnTo>
                      <a:pt x="327717" y="454176"/>
                    </a:lnTo>
                    <a:lnTo>
                      <a:pt x="199920" y="454176"/>
                    </a:lnTo>
                    <a:close/>
                  </a:path>
                </a:pathLst>
              </a:custGeom>
              <a:grpFill/>
              <a:ln w="631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8" name="Forma libre 47">
                <a:extLst>
                  <a:ext uri="{FF2B5EF4-FFF2-40B4-BE49-F238E27FC236}">
                    <a16:creationId xmlns:a16="http://schemas.microsoft.com/office/drawing/2014/main" id="{F5A0AB39-10AB-1363-32F8-F4E28612404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527479" y="7118529"/>
                <a:ext cx="468800" cy="472011"/>
              </a:xfrm>
              <a:custGeom>
                <a:avLst/>
                <a:gdLst>
                  <a:gd name="connsiteX0" fmla="*/ 234717 w 468800"/>
                  <a:gd name="connsiteY0" fmla="*/ 112111 h 472011"/>
                  <a:gd name="connsiteX1" fmla="*/ 110715 w 468800"/>
                  <a:gd name="connsiteY1" fmla="*/ 236324 h 472011"/>
                  <a:gd name="connsiteX2" fmla="*/ 234717 w 468800"/>
                  <a:gd name="connsiteY2" fmla="*/ 361175 h 472011"/>
                  <a:gd name="connsiteX3" fmla="*/ 358085 w 468800"/>
                  <a:gd name="connsiteY3" fmla="*/ 236324 h 472011"/>
                  <a:gd name="connsiteX4" fmla="*/ 234717 w 468800"/>
                  <a:gd name="connsiteY4" fmla="*/ 112111 h 472011"/>
                  <a:gd name="connsiteX5" fmla="*/ 234717 w 468800"/>
                  <a:gd name="connsiteY5" fmla="*/ 472011 h 472011"/>
                  <a:gd name="connsiteX6" fmla="*/ 0 w 468800"/>
                  <a:gd name="connsiteY6" fmla="*/ 235687 h 472011"/>
                  <a:gd name="connsiteX7" fmla="*/ 234717 w 468800"/>
                  <a:gd name="connsiteY7" fmla="*/ 0 h 472011"/>
                  <a:gd name="connsiteX8" fmla="*/ 468801 w 468800"/>
                  <a:gd name="connsiteY8" fmla="*/ 235687 h 472011"/>
                  <a:gd name="connsiteX9" fmla="*/ 234717 w 468800"/>
                  <a:gd name="connsiteY9" fmla="*/ 472011 h 472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8800" h="472011">
                    <a:moveTo>
                      <a:pt x="234717" y="112111"/>
                    </a:moveTo>
                    <a:cubicBezTo>
                      <a:pt x="162593" y="112111"/>
                      <a:pt x="110715" y="168166"/>
                      <a:pt x="110715" y="236324"/>
                    </a:cubicBezTo>
                    <a:cubicBezTo>
                      <a:pt x="110715" y="304482"/>
                      <a:pt x="162593" y="361175"/>
                      <a:pt x="234717" y="361175"/>
                    </a:cubicBezTo>
                    <a:cubicBezTo>
                      <a:pt x="306840" y="361175"/>
                      <a:pt x="358085" y="304482"/>
                      <a:pt x="358085" y="236324"/>
                    </a:cubicBezTo>
                    <a:cubicBezTo>
                      <a:pt x="358085" y="168166"/>
                      <a:pt x="306207" y="112111"/>
                      <a:pt x="234717" y="112111"/>
                    </a:cubicBezTo>
                    <a:moveTo>
                      <a:pt x="234717" y="472011"/>
                    </a:moveTo>
                    <a:cubicBezTo>
                      <a:pt x="98062" y="472011"/>
                      <a:pt x="0" y="362449"/>
                      <a:pt x="0" y="235687"/>
                    </a:cubicBezTo>
                    <a:cubicBezTo>
                      <a:pt x="0" y="108926"/>
                      <a:pt x="98062" y="0"/>
                      <a:pt x="234717" y="0"/>
                    </a:cubicBezTo>
                    <a:cubicBezTo>
                      <a:pt x="371371" y="0"/>
                      <a:pt x="468801" y="109563"/>
                      <a:pt x="468801" y="235687"/>
                    </a:cubicBezTo>
                    <a:cubicBezTo>
                      <a:pt x="468801" y="361812"/>
                      <a:pt x="370738" y="472011"/>
                      <a:pt x="234717" y="472011"/>
                    </a:cubicBezTo>
                  </a:path>
                </a:pathLst>
              </a:custGeom>
              <a:grpFill/>
              <a:ln w="631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49" name="Forma libre 48">
              <a:extLst>
                <a:ext uri="{FF2B5EF4-FFF2-40B4-BE49-F238E27FC236}">
                  <a16:creationId xmlns:a16="http://schemas.microsoft.com/office/drawing/2014/main" id="{0692F7AB-8A5C-87D3-5B75-47548692F72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173424" y="6858000"/>
              <a:ext cx="827518" cy="993708"/>
            </a:xfrm>
            <a:custGeom>
              <a:avLst/>
              <a:gdLst>
                <a:gd name="connsiteX0" fmla="*/ 0 w 827518"/>
                <a:gd name="connsiteY0" fmla="*/ 0 h 993708"/>
                <a:gd name="connsiteX1" fmla="*/ 0 w 827518"/>
                <a:gd name="connsiteY1" fmla="*/ 370093 h 993708"/>
                <a:gd name="connsiteX2" fmla="*/ 381493 w 827518"/>
                <a:gd name="connsiteY2" fmla="*/ 496854 h 993708"/>
                <a:gd name="connsiteX3" fmla="*/ 0 w 827518"/>
                <a:gd name="connsiteY3" fmla="*/ 622979 h 993708"/>
                <a:gd name="connsiteX4" fmla="*/ 0 w 827518"/>
                <a:gd name="connsiteY4" fmla="*/ 993708 h 993708"/>
                <a:gd name="connsiteX5" fmla="*/ 827518 w 827518"/>
                <a:gd name="connsiteY5" fmla="*/ 691774 h 993708"/>
                <a:gd name="connsiteX6" fmla="*/ 827518 w 827518"/>
                <a:gd name="connsiteY6" fmla="*/ 301934 h 993708"/>
                <a:gd name="connsiteX7" fmla="*/ 0 w 827518"/>
                <a:gd name="connsiteY7" fmla="*/ 0 h 993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7518" h="993708">
                  <a:moveTo>
                    <a:pt x="0" y="0"/>
                  </a:moveTo>
                  <a:lnTo>
                    <a:pt x="0" y="370093"/>
                  </a:lnTo>
                  <a:lnTo>
                    <a:pt x="381493" y="496854"/>
                  </a:lnTo>
                  <a:lnTo>
                    <a:pt x="0" y="622979"/>
                  </a:lnTo>
                  <a:lnTo>
                    <a:pt x="0" y="993708"/>
                  </a:lnTo>
                  <a:lnTo>
                    <a:pt x="827518" y="691774"/>
                  </a:lnTo>
                  <a:lnTo>
                    <a:pt x="827518" y="301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999"/>
            </a:solidFill>
            <a:ln w="631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4AF378E9-1076-2A4B-1B55-E7A0C32C8E6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48569" y="3709971"/>
            <a:ext cx="4608592" cy="662017"/>
          </a:xfrm>
        </p:spPr>
        <p:txBody>
          <a:bodyPr wrap="square" lIns="72000" tIns="0" rIns="72000" bIns="180000" anchor="b">
            <a:noAutofit/>
          </a:bodyPr>
          <a:lstStyle>
            <a:lvl1pPr algn="l">
              <a:lnSpc>
                <a:spcPts val="1880"/>
              </a:lnSpc>
              <a:defRPr sz="1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/>
              <a:t>Memorial anual de generación y gestión de residuos </a:t>
            </a:r>
            <a:r>
              <a:rPr lang="es-ES" dirty="0" err="1"/>
              <a:t>www.miteco.es</a:t>
            </a:r>
            <a:endParaRPr lang="es-ES" dirty="0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97F893A7-4F2A-C770-C90A-7C2DDF1A0D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48568" y="1820053"/>
            <a:ext cx="5431553" cy="1889918"/>
          </a:xfrm>
          <a:prstGeom prst="rect">
            <a:avLst/>
          </a:prstGeom>
        </p:spPr>
        <p:txBody>
          <a:bodyPr wrap="square" bIns="180000"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44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44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44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44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s-ES" dirty="0"/>
              <a:t>SITUACIÓN ACTUAL GESTIÓN DE RESIDUOS DOMÉSTICO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51870D0-A490-15E5-F5E8-DFED01190FA3}"/>
              </a:ext>
            </a:extLst>
          </p:cNvPr>
          <p:cNvSpPr/>
          <p:nvPr userDrawn="1"/>
        </p:nvSpPr>
        <p:spPr>
          <a:xfrm>
            <a:off x="3175461" y="-225287"/>
            <a:ext cx="1463675" cy="3464885"/>
          </a:xfrm>
          <a:prstGeom prst="rect">
            <a:avLst/>
          </a:prstGeom>
          <a:solidFill>
            <a:srgbClr val="4382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E76CA806-D38E-ABF2-BC04-04A557E032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75462" y="1820053"/>
            <a:ext cx="1463675" cy="1355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37900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C122F6C-3B54-114F-5787-4FEA81AB7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portadas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E7A8AC-039D-D19E-1B40-0C9A4FA61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</p:txBody>
      </p:sp>
    </p:spTree>
    <p:extLst>
      <p:ext uri="{BB962C8B-B14F-4D97-AF65-F5344CB8AC3E}">
        <p14:creationId xmlns:p14="http://schemas.microsoft.com/office/powerpoint/2010/main" val="3015409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79" r:id="rId2"/>
    <p:sldLayoutId id="2147483777" r:id="rId3"/>
    <p:sldLayoutId id="2147483778" r:id="rId4"/>
    <p:sldLayoutId id="214748377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Poppins" pitchFamily="2" charset="77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b="1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80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C122F6C-3B54-114F-5787-4FEA81AB7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índice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E7A8AC-039D-D19E-1B40-0C9A4FA61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</p:txBody>
      </p:sp>
    </p:spTree>
    <p:extLst>
      <p:ext uri="{BB962C8B-B14F-4D97-AF65-F5344CB8AC3E}">
        <p14:creationId xmlns:p14="http://schemas.microsoft.com/office/powerpoint/2010/main" val="1750606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8" r:id="rId2"/>
    <p:sldLayoutId id="214748368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b="1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80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2977E8B-DE51-D997-D793-AD185EC77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entradillas</a:t>
            </a:r>
          </a:p>
        </p:txBody>
      </p:sp>
    </p:spTree>
    <p:extLst>
      <p:ext uri="{BB962C8B-B14F-4D97-AF65-F5344CB8AC3E}">
        <p14:creationId xmlns:p14="http://schemas.microsoft.com/office/powerpoint/2010/main" val="1812447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3" r:id="rId2"/>
    <p:sldLayoutId id="2147483674" r:id="rId3"/>
    <p:sldLayoutId id="214748367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5ABFFF6-BD0B-0FB1-ECB8-04D96EE81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0000" tIns="108000" rIns="90000" bIns="108000" rtlCol="0" anchor="ctr">
            <a:normAutofit/>
          </a:bodyPr>
          <a:lstStyle/>
          <a:p>
            <a:r>
              <a:rPr lang="es-ES" dirty="0"/>
              <a:t>Página de datos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715699-10B1-76D2-1997-BD32E78398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12" name="Imagen 11" descr="Fondo negr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B94374BA-4FF8-3111-5A83-533E8949707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350" y="6203110"/>
            <a:ext cx="4874079" cy="658903"/>
          </a:xfrm>
          <a:prstGeom prst="rect">
            <a:avLst/>
          </a:prstGeom>
        </p:spPr>
      </p:pic>
      <p:grpSp>
        <p:nvGrpSpPr>
          <p:cNvPr id="37" name="Grupo 36">
            <a:extLst>
              <a:ext uri="{FF2B5EF4-FFF2-40B4-BE49-F238E27FC236}">
                <a16:creationId xmlns:a16="http://schemas.microsoft.com/office/drawing/2014/main" id="{4607B480-9B18-8245-4B1B-C2FC6E86918C}"/>
              </a:ext>
            </a:extLst>
          </p:cNvPr>
          <p:cNvGrpSpPr/>
          <p:nvPr userDrawn="1"/>
        </p:nvGrpSpPr>
        <p:grpSpPr>
          <a:xfrm>
            <a:off x="11261495" y="290830"/>
            <a:ext cx="930505" cy="148590"/>
            <a:chOff x="5632450" y="3352800"/>
            <a:chExt cx="930505" cy="148590"/>
          </a:xfrm>
        </p:grpSpPr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2C973F3C-6519-E9EC-164C-1616E9AC72F0}"/>
                </a:ext>
              </a:extLst>
            </p:cNvPr>
            <p:cNvSpPr/>
            <p:nvPr/>
          </p:nvSpPr>
          <p:spPr>
            <a:xfrm>
              <a:off x="5632450" y="3393090"/>
              <a:ext cx="49666" cy="68008"/>
            </a:xfrm>
            <a:custGeom>
              <a:avLst/>
              <a:gdLst>
                <a:gd name="connsiteX0" fmla="*/ 33111 w 49666"/>
                <a:gd name="connsiteY0" fmla="*/ 0 h 68008"/>
                <a:gd name="connsiteX1" fmla="*/ 33111 w 49666"/>
                <a:gd name="connsiteY1" fmla="*/ 25622 h 68008"/>
                <a:gd name="connsiteX2" fmla="*/ 16461 w 49666"/>
                <a:gd name="connsiteY2" fmla="*/ 25622 h 68008"/>
                <a:gd name="connsiteX3" fmla="*/ 16461 w 49666"/>
                <a:gd name="connsiteY3" fmla="*/ 0 h 68008"/>
                <a:gd name="connsiteX4" fmla="*/ 0 w 49666"/>
                <a:gd name="connsiteY4" fmla="*/ 0 h 68008"/>
                <a:gd name="connsiteX5" fmla="*/ 0 w 49666"/>
                <a:gd name="connsiteY5" fmla="*/ 68009 h 68008"/>
                <a:gd name="connsiteX6" fmla="*/ 16461 w 49666"/>
                <a:gd name="connsiteY6" fmla="*/ 68009 h 68008"/>
                <a:gd name="connsiteX7" fmla="*/ 16461 w 49666"/>
                <a:gd name="connsiteY7" fmla="*/ 41529 h 68008"/>
                <a:gd name="connsiteX8" fmla="*/ 33111 w 49666"/>
                <a:gd name="connsiteY8" fmla="*/ 41529 h 68008"/>
                <a:gd name="connsiteX9" fmla="*/ 33111 w 49666"/>
                <a:gd name="connsiteY9" fmla="*/ 68009 h 68008"/>
                <a:gd name="connsiteX10" fmla="*/ 49666 w 49666"/>
                <a:gd name="connsiteY10" fmla="*/ 68009 h 68008"/>
                <a:gd name="connsiteX11" fmla="*/ 49666 w 49666"/>
                <a:gd name="connsiteY11" fmla="*/ 0 h 68008"/>
                <a:gd name="connsiteX12" fmla="*/ 33111 w 49666"/>
                <a:gd name="connsiteY12" fmla="*/ 0 h 68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666" h="68008">
                  <a:moveTo>
                    <a:pt x="33111" y="0"/>
                  </a:moveTo>
                  <a:lnTo>
                    <a:pt x="33111" y="25622"/>
                  </a:lnTo>
                  <a:lnTo>
                    <a:pt x="16461" y="25622"/>
                  </a:lnTo>
                  <a:lnTo>
                    <a:pt x="16461" y="0"/>
                  </a:lnTo>
                  <a:lnTo>
                    <a:pt x="0" y="0"/>
                  </a:lnTo>
                  <a:lnTo>
                    <a:pt x="0" y="68009"/>
                  </a:lnTo>
                  <a:lnTo>
                    <a:pt x="16461" y="68009"/>
                  </a:lnTo>
                  <a:lnTo>
                    <a:pt x="16461" y="41529"/>
                  </a:lnTo>
                  <a:lnTo>
                    <a:pt x="33111" y="41529"/>
                  </a:lnTo>
                  <a:lnTo>
                    <a:pt x="33111" y="68009"/>
                  </a:lnTo>
                  <a:lnTo>
                    <a:pt x="49666" y="68009"/>
                  </a:lnTo>
                  <a:lnTo>
                    <a:pt x="49666" y="0"/>
                  </a:lnTo>
                  <a:lnTo>
                    <a:pt x="33111" y="0"/>
                  </a:lnTo>
                  <a:close/>
                </a:path>
              </a:pathLst>
            </a:custGeom>
            <a:solidFill>
              <a:srgbClr val="575756"/>
            </a:solidFill>
            <a:ln w="94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BF360C6E-14F2-8826-4E50-04571772D64C}"/>
                </a:ext>
              </a:extLst>
            </p:cNvPr>
            <p:cNvSpPr/>
            <p:nvPr/>
          </p:nvSpPr>
          <p:spPr>
            <a:xfrm>
              <a:off x="5686656" y="3393185"/>
              <a:ext cx="65843" cy="67913"/>
            </a:xfrm>
            <a:custGeom>
              <a:avLst/>
              <a:gdLst>
                <a:gd name="connsiteX0" fmla="*/ 41909 w 65843"/>
                <a:gd name="connsiteY0" fmla="*/ 46577 h 67913"/>
                <a:gd name="connsiteX1" fmla="*/ 33111 w 65843"/>
                <a:gd name="connsiteY1" fmla="*/ 19812 h 67913"/>
                <a:gd name="connsiteX2" fmla="*/ 24313 w 65843"/>
                <a:gd name="connsiteY2" fmla="*/ 46577 h 67913"/>
                <a:gd name="connsiteX3" fmla="*/ 41814 w 65843"/>
                <a:gd name="connsiteY3" fmla="*/ 46577 h 67913"/>
                <a:gd name="connsiteX4" fmla="*/ 46166 w 65843"/>
                <a:gd name="connsiteY4" fmla="*/ 59531 h 67913"/>
                <a:gd name="connsiteX5" fmla="*/ 20150 w 65843"/>
                <a:gd name="connsiteY5" fmla="*/ 59531 h 67913"/>
                <a:gd name="connsiteX6" fmla="*/ 17312 w 65843"/>
                <a:gd name="connsiteY6" fmla="*/ 67913 h 67913"/>
                <a:gd name="connsiteX7" fmla="*/ 0 w 65843"/>
                <a:gd name="connsiteY7" fmla="*/ 67913 h 67913"/>
                <a:gd name="connsiteX8" fmla="*/ 24597 w 65843"/>
                <a:gd name="connsiteY8" fmla="*/ 0 h 67913"/>
                <a:gd name="connsiteX9" fmla="*/ 41625 w 65843"/>
                <a:gd name="connsiteY9" fmla="*/ 0 h 67913"/>
                <a:gd name="connsiteX10" fmla="*/ 65843 w 65843"/>
                <a:gd name="connsiteY10" fmla="*/ 67913 h 67913"/>
                <a:gd name="connsiteX11" fmla="*/ 49004 w 65843"/>
                <a:gd name="connsiteY11" fmla="*/ 67913 h 67913"/>
                <a:gd name="connsiteX12" fmla="*/ 46260 w 65843"/>
                <a:gd name="connsiteY12" fmla="*/ 59531 h 67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843" h="67913">
                  <a:moveTo>
                    <a:pt x="41909" y="46577"/>
                  </a:moveTo>
                  <a:lnTo>
                    <a:pt x="33111" y="19812"/>
                  </a:lnTo>
                  <a:lnTo>
                    <a:pt x="24313" y="46577"/>
                  </a:lnTo>
                  <a:lnTo>
                    <a:pt x="41814" y="46577"/>
                  </a:lnTo>
                  <a:close/>
                  <a:moveTo>
                    <a:pt x="46166" y="59531"/>
                  </a:moveTo>
                  <a:lnTo>
                    <a:pt x="20150" y="59531"/>
                  </a:lnTo>
                  <a:lnTo>
                    <a:pt x="17312" y="67913"/>
                  </a:lnTo>
                  <a:lnTo>
                    <a:pt x="0" y="67913"/>
                  </a:lnTo>
                  <a:lnTo>
                    <a:pt x="24597" y="0"/>
                  </a:lnTo>
                  <a:lnTo>
                    <a:pt x="41625" y="0"/>
                  </a:lnTo>
                  <a:lnTo>
                    <a:pt x="65843" y="67913"/>
                  </a:lnTo>
                  <a:lnTo>
                    <a:pt x="49004" y="67913"/>
                  </a:lnTo>
                  <a:lnTo>
                    <a:pt x="46260" y="59531"/>
                  </a:lnTo>
                  <a:close/>
                </a:path>
              </a:pathLst>
            </a:custGeom>
            <a:solidFill>
              <a:srgbClr val="575756"/>
            </a:solidFill>
            <a:ln w="94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22" name="Gráfico 17">
              <a:extLst>
                <a:ext uri="{FF2B5EF4-FFF2-40B4-BE49-F238E27FC236}">
                  <a16:creationId xmlns:a16="http://schemas.microsoft.com/office/drawing/2014/main" id="{C3E52858-B5F7-1588-B29C-96A2C7ED772B}"/>
                </a:ext>
              </a:extLst>
            </p:cNvPr>
            <p:cNvGrpSpPr/>
            <p:nvPr/>
          </p:nvGrpSpPr>
          <p:grpSpPr>
            <a:xfrm>
              <a:off x="5750324" y="3391852"/>
              <a:ext cx="107852" cy="70580"/>
              <a:chOff x="5750324" y="3391852"/>
              <a:chExt cx="107852" cy="70580"/>
            </a:xfrm>
            <a:solidFill>
              <a:srgbClr val="575756"/>
            </a:solidFill>
          </p:grpSpPr>
          <p:sp>
            <p:nvSpPr>
              <p:cNvPr id="23" name="Forma libre 22">
                <a:extLst>
                  <a:ext uri="{FF2B5EF4-FFF2-40B4-BE49-F238E27FC236}">
                    <a16:creationId xmlns:a16="http://schemas.microsoft.com/office/drawing/2014/main" id="{A74CAABE-694F-0C85-16A9-8D72C79F2FA8}"/>
                  </a:ext>
                </a:extLst>
              </p:cNvPr>
              <p:cNvSpPr/>
              <p:nvPr/>
            </p:nvSpPr>
            <p:spPr>
              <a:xfrm>
                <a:off x="5750324" y="3392519"/>
                <a:ext cx="35097" cy="69246"/>
              </a:xfrm>
              <a:custGeom>
                <a:avLst/>
                <a:gdLst>
                  <a:gd name="connsiteX0" fmla="*/ 0 w 35097"/>
                  <a:gd name="connsiteY0" fmla="*/ 34671 h 69246"/>
                  <a:gd name="connsiteX1" fmla="*/ 35097 w 35097"/>
                  <a:gd name="connsiteY1" fmla="*/ 0 h 69246"/>
                  <a:gd name="connsiteX2" fmla="*/ 35097 w 35097"/>
                  <a:gd name="connsiteY2" fmla="*/ 16669 h 69246"/>
                  <a:gd name="connsiteX3" fmla="*/ 16555 w 35097"/>
                  <a:gd name="connsiteY3" fmla="*/ 34671 h 69246"/>
                  <a:gd name="connsiteX4" fmla="*/ 35097 w 35097"/>
                  <a:gd name="connsiteY4" fmla="*/ 52673 h 69246"/>
                  <a:gd name="connsiteX5" fmla="*/ 35097 w 35097"/>
                  <a:gd name="connsiteY5" fmla="*/ 69247 h 69246"/>
                  <a:gd name="connsiteX6" fmla="*/ 0 w 35097"/>
                  <a:gd name="connsiteY6" fmla="*/ 34671 h 69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97" h="69246">
                    <a:moveTo>
                      <a:pt x="0" y="34671"/>
                    </a:moveTo>
                    <a:cubicBezTo>
                      <a:pt x="0" y="15811"/>
                      <a:pt x="15420" y="0"/>
                      <a:pt x="35097" y="0"/>
                    </a:cubicBezTo>
                    <a:lnTo>
                      <a:pt x="35097" y="16669"/>
                    </a:lnTo>
                    <a:cubicBezTo>
                      <a:pt x="24407" y="16669"/>
                      <a:pt x="16555" y="24765"/>
                      <a:pt x="16555" y="34671"/>
                    </a:cubicBezTo>
                    <a:cubicBezTo>
                      <a:pt x="16555" y="44577"/>
                      <a:pt x="24313" y="52673"/>
                      <a:pt x="35097" y="52673"/>
                    </a:cubicBezTo>
                    <a:lnTo>
                      <a:pt x="35097" y="69247"/>
                    </a:lnTo>
                    <a:cubicBezTo>
                      <a:pt x="15420" y="69247"/>
                      <a:pt x="0" y="53626"/>
                      <a:pt x="0" y="34671"/>
                    </a:cubicBezTo>
                  </a:path>
                </a:pathLst>
              </a:custGeom>
              <a:solidFill>
                <a:srgbClr val="575756"/>
              </a:solidFill>
              <a:ln w="9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4" name="Forma libre 23">
                <a:extLst>
                  <a:ext uri="{FF2B5EF4-FFF2-40B4-BE49-F238E27FC236}">
                    <a16:creationId xmlns:a16="http://schemas.microsoft.com/office/drawing/2014/main" id="{8033FB66-952E-990B-52D9-AB11B32B094A}"/>
                  </a:ext>
                </a:extLst>
              </p:cNvPr>
              <p:cNvSpPr/>
              <p:nvPr/>
            </p:nvSpPr>
            <p:spPr>
              <a:xfrm>
                <a:off x="5788164" y="3391852"/>
                <a:ext cx="70012" cy="70580"/>
              </a:xfrm>
              <a:custGeom>
                <a:avLst/>
                <a:gdLst>
                  <a:gd name="connsiteX0" fmla="*/ 52504 w 70012"/>
                  <a:gd name="connsiteY0" fmla="*/ 27718 h 70580"/>
                  <a:gd name="connsiteX1" fmla="*/ 34908 w 70012"/>
                  <a:gd name="connsiteY1" fmla="*/ 15430 h 70580"/>
                  <a:gd name="connsiteX2" fmla="*/ 17218 w 70012"/>
                  <a:gd name="connsiteY2" fmla="*/ 27718 h 70580"/>
                  <a:gd name="connsiteX3" fmla="*/ 52504 w 70012"/>
                  <a:gd name="connsiteY3" fmla="*/ 27718 h 70580"/>
                  <a:gd name="connsiteX4" fmla="*/ 0 w 70012"/>
                  <a:gd name="connsiteY4" fmla="*/ 35243 h 70580"/>
                  <a:gd name="connsiteX5" fmla="*/ 35097 w 70012"/>
                  <a:gd name="connsiteY5" fmla="*/ 0 h 70580"/>
                  <a:gd name="connsiteX6" fmla="*/ 69627 w 70012"/>
                  <a:gd name="connsiteY6" fmla="*/ 40100 h 70580"/>
                  <a:gd name="connsiteX7" fmla="*/ 16272 w 70012"/>
                  <a:gd name="connsiteY7" fmla="*/ 40100 h 70580"/>
                  <a:gd name="connsiteX8" fmla="*/ 35003 w 70012"/>
                  <a:gd name="connsiteY8" fmla="*/ 55340 h 70580"/>
                  <a:gd name="connsiteX9" fmla="*/ 50612 w 70012"/>
                  <a:gd name="connsiteY9" fmla="*/ 46387 h 70580"/>
                  <a:gd name="connsiteX10" fmla="*/ 68397 w 70012"/>
                  <a:gd name="connsiteY10" fmla="*/ 46387 h 70580"/>
                  <a:gd name="connsiteX11" fmla="*/ 35097 w 70012"/>
                  <a:gd name="connsiteY11" fmla="*/ 70580 h 70580"/>
                  <a:gd name="connsiteX12" fmla="*/ 0 w 70012"/>
                  <a:gd name="connsiteY12" fmla="*/ 35243 h 7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0012" h="70580">
                    <a:moveTo>
                      <a:pt x="52504" y="27718"/>
                    </a:moveTo>
                    <a:cubicBezTo>
                      <a:pt x="50328" y="20574"/>
                      <a:pt x="43422" y="15430"/>
                      <a:pt x="34908" y="15430"/>
                    </a:cubicBezTo>
                    <a:cubicBezTo>
                      <a:pt x="26394" y="15430"/>
                      <a:pt x="19488" y="20669"/>
                      <a:pt x="17218" y="27718"/>
                    </a:cubicBezTo>
                    <a:lnTo>
                      <a:pt x="52504" y="27718"/>
                    </a:lnTo>
                    <a:close/>
                    <a:moveTo>
                      <a:pt x="0" y="35243"/>
                    </a:moveTo>
                    <a:cubicBezTo>
                      <a:pt x="0" y="16478"/>
                      <a:pt x="14758" y="0"/>
                      <a:pt x="35097" y="0"/>
                    </a:cubicBezTo>
                    <a:cubicBezTo>
                      <a:pt x="55437" y="0"/>
                      <a:pt x="72844" y="19050"/>
                      <a:pt x="69627" y="40100"/>
                    </a:cubicBezTo>
                    <a:lnTo>
                      <a:pt x="16272" y="40100"/>
                    </a:lnTo>
                    <a:cubicBezTo>
                      <a:pt x="17501" y="48673"/>
                      <a:pt x="25164" y="55340"/>
                      <a:pt x="35003" y="55340"/>
                    </a:cubicBezTo>
                    <a:cubicBezTo>
                      <a:pt x="41814" y="55340"/>
                      <a:pt x="47679" y="51721"/>
                      <a:pt x="50612" y="46387"/>
                    </a:cubicBezTo>
                    <a:lnTo>
                      <a:pt x="68397" y="46387"/>
                    </a:lnTo>
                    <a:cubicBezTo>
                      <a:pt x="64140" y="60293"/>
                      <a:pt x="51180" y="70580"/>
                      <a:pt x="35097" y="70580"/>
                    </a:cubicBezTo>
                    <a:cubicBezTo>
                      <a:pt x="14758" y="70580"/>
                      <a:pt x="0" y="54197"/>
                      <a:pt x="0" y="35243"/>
                    </a:cubicBezTo>
                  </a:path>
                </a:pathLst>
              </a:custGeom>
              <a:solidFill>
                <a:srgbClr val="575756"/>
              </a:solidFill>
              <a:ln w="9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25" name="Forma libre 24">
              <a:extLst>
                <a:ext uri="{FF2B5EF4-FFF2-40B4-BE49-F238E27FC236}">
                  <a16:creationId xmlns:a16="http://schemas.microsoft.com/office/drawing/2014/main" id="{60B8E175-C823-288C-F628-AF8723239A92}"/>
                </a:ext>
              </a:extLst>
            </p:cNvPr>
            <p:cNvSpPr/>
            <p:nvPr/>
          </p:nvSpPr>
          <p:spPr>
            <a:xfrm>
              <a:off x="5865927" y="3393281"/>
              <a:ext cx="77762" cy="67817"/>
            </a:xfrm>
            <a:custGeom>
              <a:avLst/>
              <a:gdLst>
                <a:gd name="connsiteX0" fmla="*/ 0 w 77762"/>
                <a:gd name="connsiteY0" fmla="*/ 0 h 67817"/>
                <a:gd name="connsiteX1" fmla="*/ 21853 w 77762"/>
                <a:gd name="connsiteY1" fmla="*/ 0 h 67817"/>
                <a:gd name="connsiteX2" fmla="*/ 39071 w 77762"/>
                <a:gd name="connsiteY2" fmla="*/ 46101 h 67817"/>
                <a:gd name="connsiteX3" fmla="*/ 56004 w 77762"/>
                <a:gd name="connsiteY3" fmla="*/ 0 h 67817"/>
                <a:gd name="connsiteX4" fmla="*/ 77763 w 77762"/>
                <a:gd name="connsiteY4" fmla="*/ 0 h 67817"/>
                <a:gd name="connsiteX5" fmla="*/ 77763 w 77762"/>
                <a:gd name="connsiteY5" fmla="*/ 67818 h 67817"/>
                <a:gd name="connsiteX6" fmla="*/ 61302 w 77762"/>
                <a:gd name="connsiteY6" fmla="*/ 67818 h 67817"/>
                <a:gd name="connsiteX7" fmla="*/ 61302 w 77762"/>
                <a:gd name="connsiteY7" fmla="*/ 28099 h 67817"/>
                <a:gd name="connsiteX8" fmla="*/ 46260 w 77762"/>
                <a:gd name="connsiteY8" fmla="*/ 67818 h 67817"/>
                <a:gd name="connsiteX9" fmla="*/ 31597 w 77762"/>
                <a:gd name="connsiteY9" fmla="*/ 67818 h 67817"/>
                <a:gd name="connsiteX10" fmla="*/ 16461 w 77762"/>
                <a:gd name="connsiteY10" fmla="*/ 27623 h 67817"/>
                <a:gd name="connsiteX11" fmla="*/ 16461 w 77762"/>
                <a:gd name="connsiteY11" fmla="*/ 67818 h 67817"/>
                <a:gd name="connsiteX12" fmla="*/ 0 w 77762"/>
                <a:gd name="connsiteY12" fmla="*/ 67818 h 67817"/>
                <a:gd name="connsiteX13" fmla="*/ 0 w 77762"/>
                <a:gd name="connsiteY13" fmla="*/ 0 h 6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762" h="67817">
                  <a:moveTo>
                    <a:pt x="0" y="0"/>
                  </a:moveTo>
                  <a:lnTo>
                    <a:pt x="21853" y="0"/>
                  </a:lnTo>
                  <a:lnTo>
                    <a:pt x="39071" y="46101"/>
                  </a:lnTo>
                  <a:lnTo>
                    <a:pt x="56004" y="0"/>
                  </a:lnTo>
                  <a:lnTo>
                    <a:pt x="77763" y="0"/>
                  </a:lnTo>
                  <a:lnTo>
                    <a:pt x="77763" y="67818"/>
                  </a:lnTo>
                  <a:lnTo>
                    <a:pt x="61302" y="67818"/>
                  </a:lnTo>
                  <a:lnTo>
                    <a:pt x="61302" y="28099"/>
                  </a:lnTo>
                  <a:lnTo>
                    <a:pt x="46260" y="67818"/>
                  </a:lnTo>
                  <a:lnTo>
                    <a:pt x="31597" y="67818"/>
                  </a:lnTo>
                  <a:lnTo>
                    <a:pt x="16461" y="27623"/>
                  </a:lnTo>
                  <a:lnTo>
                    <a:pt x="16461" y="67818"/>
                  </a:lnTo>
                  <a:lnTo>
                    <a:pt x="0" y="678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75756"/>
            </a:solidFill>
            <a:ln w="94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26" name="Gráfico 17">
              <a:extLst>
                <a:ext uri="{FF2B5EF4-FFF2-40B4-BE49-F238E27FC236}">
                  <a16:creationId xmlns:a16="http://schemas.microsoft.com/office/drawing/2014/main" id="{4B64A11F-67D9-8745-A3C9-87180B12A665}"/>
                </a:ext>
              </a:extLst>
            </p:cNvPr>
            <p:cNvGrpSpPr/>
            <p:nvPr/>
          </p:nvGrpSpPr>
          <p:grpSpPr>
            <a:xfrm>
              <a:off x="5951353" y="3391757"/>
              <a:ext cx="102075" cy="70580"/>
              <a:chOff x="5951353" y="3391757"/>
              <a:chExt cx="102075" cy="70580"/>
            </a:xfrm>
            <a:solidFill>
              <a:srgbClr val="575756"/>
            </a:solidFill>
          </p:grpSpPr>
          <p:sp>
            <p:nvSpPr>
              <p:cNvPr id="27" name="Forma libre 26">
                <a:extLst>
                  <a:ext uri="{FF2B5EF4-FFF2-40B4-BE49-F238E27FC236}">
                    <a16:creationId xmlns:a16="http://schemas.microsoft.com/office/drawing/2014/main" id="{B2EA4C8E-B353-81FC-0C7E-BDC876977F7F}"/>
                  </a:ext>
                </a:extLst>
              </p:cNvPr>
              <p:cNvSpPr/>
              <p:nvPr/>
            </p:nvSpPr>
            <p:spPr>
              <a:xfrm>
                <a:off x="5951353" y="3391757"/>
                <a:ext cx="70100" cy="70580"/>
              </a:xfrm>
              <a:custGeom>
                <a:avLst/>
                <a:gdLst>
                  <a:gd name="connsiteX0" fmla="*/ 35097 w 70100"/>
                  <a:gd name="connsiteY0" fmla="*/ 16764 h 70580"/>
                  <a:gd name="connsiteX1" fmla="*/ 16555 w 70100"/>
                  <a:gd name="connsiteY1" fmla="*/ 35338 h 70580"/>
                  <a:gd name="connsiteX2" fmla="*/ 35097 w 70100"/>
                  <a:gd name="connsiteY2" fmla="*/ 54007 h 70580"/>
                  <a:gd name="connsiteX3" fmla="*/ 53545 w 70100"/>
                  <a:gd name="connsiteY3" fmla="*/ 35338 h 70580"/>
                  <a:gd name="connsiteX4" fmla="*/ 35097 w 70100"/>
                  <a:gd name="connsiteY4" fmla="*/ 16764 h 70580"/>
                  <a:gd name="connsiteX5" fmla="*/ 35097 w 70100"/>
                  <a:gd name="connsiteY5" fmla="*/ 70580 h 70580"/>
                  <a:gd name="connsiteX6" fmla="*/ 0 w 70100"/>
                  <a:gd name="connsiteY6" fmla="*/ 35243 h 70580"/>
                  <a:gd name="connsiteX7" fmla="*/ 35097 w 70100"/>
                  <a:gd name="connsiteY7" fmla="*/ 0 h 70580"/>
                  <a:gd name="connsiteX8" fmla="*/ 70100 w 70100"/>
                  <a:gd name="connsiteY8" fmla="*/ 35243 h 70580"/>
                  <a:gd name="connsiteX9" fmla="*/ 35097 w 70100"/>
                  <a:gd name="connsiteY9" fmla="*/ 70580 h 7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100" h="70580">
                    <a:moveTo>
                      <a:pt x="35097" y="16764"/>
                    </a:moveTo>
                    <a:cubicBezTo>
                      <a:pt x="24313" y="16764"/>
                      <a:pt x="16555" y="25146"/>
                      <a:pt x="16555" y="35338"/>
                    </a:cubicBezTo>
                    <a:cubicBezTo>
                      <a:pt x="16555" y="45529"/>
                      <a:pt x="24313" y="54007"/>
                      <a:pt x="35097" y="54007"/>
                    </a:cubicBezTo>
                    <a:cubicBezTo>
                      <a:pt x="45882" y="54007"/>
                      <a:pt x="53545" y="45529"/>
                      <a:pt x="53545" y="35338"/>
                    </a:cubicBezTo>
                    <a:cubicBezTo>
                      <a:pt x="53545" y="25146"/>
                      <a:pt x="45787" y="16764"/>
                      <a:pt x="35097" y="16764"/>
                    </a:cubicBezTo>
                    <a:moveTo>
                      <a:pt x="35097" y="70580"/>
                    </a:moveTo>
                    <a:cubicBezTo>
                      <a:pt x="14663" y="70580"/>
                      <a:pt x="0" y="54197"/>
                      <a:pt x="0" y="35243"/>
                    </a:cubicBezTo>
                    <a:cubicBezTo>
                      <a:pt x="0" y="16288"/>
                      <a:pt x="14663" y="0"/>
                      <a:pt x="35097" y="0"/>
                    </a:cubicBezTo>
                    <a:cubicBezTo>
                      <a:pt x="55531" y="0"/>
                      <a:pt x="70100" y="16383"/>
                      <a:pt x="70100" y="35243"/>
                    </a:cubicBezTo>
                    <a:cubicBezTo>
                      <a:pt x="70100" y="54102"/>
                      <a:pt x="55437" y="70580"/>
                      <a:pt x="35097" y="70580"/>
                    </a:cubicBezTo>
                  </a:path>
                </a:pathLst>
              </a:custGeom>
              <a:solidFill>
                <a:srgbClr val="575756"/>
              </a:solidFill>
              <a:ln w="9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8" name="Forma libre 27">
                <a:extLst>
                  <a:ext uri="{FF2B5EF4-FFF2-40B4-BE49-F238E27FC236}">
                    <a16:creationId xmlns:a16="http://schemas.microsoft.com/office/drawing/2014/main" id="{10616988-11A7-5F7E-C644-20F24E2FF768}"/>
                  </a:ext>
                </a:extLst>
              </p:cNvPr>
              <p:cNvSpPr/>
              <p:nvPr/>
            </p:nvSpPr>
            <p:spPr>
              <a:xfrm>
                <a:off x="6022588" y="3392423"/>
                <a:ext cx="30840" cy="69722"/>
              </a:xfrm>
              <a:custGeom>
                <a:avLst/>
                <a:gdLst>
                  <a:gd name="connsiteX0" fmla="*/ 0 w 30840"/>
                  <a:gd name="connsiteY0" fmla="*/ 52959 h 69722"/>
                  <a:gd name="connsiteX1" fmla="*/ 7095 w 30840"/>
                  <a:gd name="connsiteY1" fmla="*/ 45244 h 69722"/>
                  <a:gd name="connsiteX2" fmla="*/ 7095 w 30840"/>
                  <a:gd name="connsiteY2" fmla="*/ 24003 h 69722"/>
                  <a:gd name="connsiteX3" fmla="*/ 30840 w 30840"/>
                  <a:gd name="connsiteY3" fmla="*/ 0 h 69722"/>
                  <a:gd name="connsiteX4" fmla="*/ 30840 w 30840"/>
                  <a:gd name="connsiteY4" fmla="*/ 16669 h 69722"/>
                  <a:gd name="connsiteX5" fmla="*/ 23556 w 30840"/>
                  <a:gd name="connsiteY5" fmla="*/ 24289 h 69722"/>
                  <a:gd name="connsiteX6" fmla="*/ 23556 w 30840"/>
                  <a:gd name="connsiteY6" fmla="*/ 45339 h 69722"/>
                  <a:gd name="connsiteX7" fmla="*/ 0 w 30840"/>
                  <a:gd name="connsiteY7" fmla="*/ 69723 h 69722"/>
                  <a:gd name="connsiteX8" fmla="*/ 0 w 30840"/>
                  <a:gd name="connsiteY8" fmla="*/ 53054 h 69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40" h="69722">
                    <a:moveTo>
                      <a:pt x="0" y="52959"/>
                    </a:moveTo>
                    <a:cubicBezTo>
                      <a:pt x="4635" y="52959"/>
                      <a:pt x="7095" y="50578"/>
                      <a:pt x="7095" y="45244"/>
                    </a:cubicBezTo>
                    <a:lnTo>
                      <a:pt x="7095" y="24003"/>
                    </a:lnTo>
                    <a:cubicBezTo>
                      <a:pt x="7095" y="8858"/>
                      <a:pt x="17028" y="190"/>
                      <a:pt x="30840" y="0"/>
                    </a:cubicBezTo>
                    <a:lnTo>
                      <a:pt x="30840" y="16669"/>
                    </a:lnTo>
                    <a:cubicBezTo>
                      <a:pt x="26110" y="16669"/>
                      <a:pt x="23556" y="19145"/>
                      <a:pt x="23556" y="24289"/>
                    </a:cubicBezTo>
                    <a:lnTo>
                      <a:pt x="23556" y="45339"/>
                    </a:lnTo>
                    <a:cubicBezTo>
                      <a:pt x="23556" y="60484"/>
                      <a:pt x="13717" y="69723"/>
                      <a:pt x="0" y="69723"/>
                    </a:cubicBezTo>
                    <a:lnTo>
                      <a:pt x="0" y="53054"/>
                    </a:lnTo>
                    <a:close/>
                  </a:path>
                </a:pathLst>
              </a:custGeom>
              <a:solidFill>
                <a:srgbClr val="575756"/>
              </a:solidFill>
              <a:ln w="9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29" name="Forma libre 28">
              <a:extLst>
                <a:ext uri="{FF2B5EF4-FFF2-40B4-BE49-F238E27FC236}">
                  <a16:creationId xmlns:a16="http://schemas.microsoft.com/office/drawing/2014/main" id="{77E1B7EF-DE29-64A0-8925-E4B70AB10B7B}"/>
                </a:ext>
              </a:extLst>
            </p:cNvPr>
            <p:cNvSpPr/>
            <p:nvPr/>
          </p:nvSpPr>
          <p:spPr>
            <a:xfrm>
              <a:off x="6082471" y="3393090"/>
              <a:ext cx="36989" cy="68008"/>
            </a:xfrm>
            <a:custGeom>
              <a:avLst/>
              <a:gdLst>
                <a:gd name="connsiteX0" fmla="*/ 0 w 36989"/>
                <a:gd name="connsiteY0" fmla="*/ 0 h 68008"/>
                <a:gd name="connsiteX1" fmla="*/ 36989 w 36989"/>
                <a:gd name="connsiteY1" fmla="*/ 0 h 68008"/>
                <a:gd name="connsiteX2" fmla="*/ 36989 w 36989"/>
                <a:gd name="connsiteY2" fmla="*/ 15716 h 68008"/>
                <a:gd name="connsiteX3" fmla="*/ 16461 w 36989"/>
                <a:gd name="connsiteY3" fmla="*/ 15716 h 68008"/>
                <a:gd name="connsiteX4" fmla="*/ 16461 w 36989"/>
                <a:gd name="connsiteY4" fmla="*/ 27908 h 68008"/>
                <a:gd name="connsiteX5" fmla="*/ 35097 w 36989"/>
                <a:gd name="connsiteY5" fmla="*/ 27908 h 68008"/>
                <a:gd name="connsiteX6" fmla="*/ 35097 w 36989"/>
                <a:gd name="connsiteY6" fmla="*/ 42005 h 68008"/>
                <a:gd name="connsiteX7" fmla="*/ 16461 w 36989"/>
                <a:gd name="connsiteY7" fmla="*/ 42005 h 68008"/>
                <a:gd name="connsiteX8" fmla="*/ 16461 w 36989"/>
                <a:gd name="connsiteY8" fmla="*/ 68009 h 68008"/>
                <a:gd name="connsiteX9" fmla="*/ 0 w 36989"/>
                <a:gd name="connsiteY9" fmla="*/ 68009 h 68008"/>
                <a:gd name="connsiteX10" fmla="*/ 0 w 36989"/>
                <a:gd name="connsiteY10" fmla="*/ 0 h 68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989" h="68008">
                  <a:moveTo>
                    <a:pt x="0" y="0"/>
                  </a:moveTo>
                  <a:lnTo>
                    <a:pt x="36989" y="0"/>
                  </a:lnTo>
                  <a:lnTo>
                    <a:pt x="36989" y="15716"/>
                  </a:lnTo>
                  <a:lnTo>
                    <a:pt x="16461" y="15716"/>
                  </a:lnTo>
                  <a:lnTo>
                    <a:pt x="16461" y="27908"/>
                  </a:lnTo>
                  <a:lnTo>
                    <a:pt x="35097" y="27908"/>
                  </a:lnTo>
                  <a:lnTo>
                    <a:pt x="35097" y="42005"/>
                  </a:lnTo>
                  <a:lnTo>
                    <a:pt x="16461" y="42005"/>
                  </a:lnTo>
                  <a:lnTo>
                    <a:pt x="16461" y="68009"/>
                  </a:lnTo>
                  <a:lnTo>
                    <a:pt x="0" y="680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75756"/>
            </a:solidFill>
            <a:ln w="94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0" name="Forma libre 29">
              <a:extLst>
                <a:ext uri="{FF2B5EF4-FFF2-40B4-BE49-F238E27FC236}">
                  <a16:creationId xmlns:a16="http://schemas.microsoft.com/office/drawing/2014/main" id="{CB3D131C-2999-352B-2E59-88407A389475}"/>
                </a:ext>
              </a:extLst>
            </p:cNvPr>
            <p:cNvSpPr/>
            <p:nvPr/>
          </p:nvSpPr>
          <p:spPr>
            <a:xfrm>
              <a:off x="6126745" y="3393185"/>
              <a:ext cx="49760" cy="69056"/>
            </a:xfrm>
            <a:custGeom>
              <a:avLst/>
              <a:gdLst>
                <a:gd name="connsiteX0" fmla="*/ 0 w 49760"/>
                <a:gd name="connsiteY0" fmla="*/ 42101 h 69056"/>
                <a:gd name="connsiteX1" fmla="*/ 0 w 49760"/>
                <a:gd name="connsiteY1" fmla="*/ 0 h 69056"/>
                <a:gd name="connsiteX2" fmla="*/ 16555 w 49760"/>
                <a:gd name="connsiteY2" fmla="*/ 0 h 69056"/>
                <a:gd name="connsiteX3" fmla="*/ 16555 w 49760"/>
                <a:gd name="connsiteY3" fmla="*/ 42672 h 69056"/>
                <a:gd name="connsiteX4" fmla="*/ 24880 w 49760"/>
                <a:gd name="connsiteY4" fmla="*/ 52959 h 69056"/>
                <a:gd name="connsiteX5" fmla="*/ 33205 w 49760"/>
                <a:gd name="connsiteY5" fmla="*/ 42672 h 69056"/>
                <a:gd name="connsiteX6" fmla="*/ 33205 w 49760"/>
                <a:gd name="connsiteY6" fmla="*/ 0 h 69056"/>
                <a:gd name="connsiteX7" fmla="*/ 49761 w 49760"/>
                <a:gd name="connsiteY7" fmla="*/ 0 h 69056"/>
                <a:gd name="connsiteX8" fmla="*/ 49761 w 49760"/>
                <a:gd name="connsiteY8" fmla="*/ 42101 h 69056"/>
                <a:gd name="connsiteX9" fmla="*/ 24880 w 49760"/>
                <a:gd name="connsiteY9" fmla="*/ 69056 h 69056"/>
                <a:gd name="connsiteX10" fmla="*/ 0 w 49760"/>
                <a:gd name="connsiteY10" fmla="*/ 42101 h 6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760" h="69056">
                  <a:moveTo>
                    <a:pt x="0" y="42101"/>
                  </a:moveTo>
                  <a:lnTo>
                    <a:pt x="0" y="0"/>
                  </a:lnTo>
                  <a:lnTo>
                    <a:pt x="16555" y="0"/>
                  </a:lnTo>
                  <a:lnTo>
                    <a:pt x="16555" y="42672"/>
                  </a:lnTo>
                  <a:cubicBezTo>
                    <a:pt x="16555" y="48387"/>
                    <a:pt x="18542" y="52959"/>
                    <a:pt x="24880" y="52959"/>
                  </a:cubicBezTo>
                  <a:cubicBezTo>
                    <a:pt x="31219" y="52959"/>
                    <a:pt x="33205" y="48292"/>
                    <a:pt x="33205" y="42672"/>
                  </a:cubicBezTo>
                  <a:lnTo>
                    <a:pt x="33205" y="0"/>
                  </a:lnTo>
                  <a:lnTo>
                    <a:pt x="49761" y="0"/>
                  </a:lnTo>
                  <a:lnTo>
                    <a:pt x="49761" y="42101"/>
                  </a:lnTo>
                  <a:cubicBezTo>
                    <a:pt x="49761" y="58484"/>
                    <a:pt x="40300" y="69056"/>
                    <a:pt x="24880" y="69056"/>
                  </a:cubicBezTo>
                  <a:cubicBezTo>
                    <a:pt x="9460" y="69056"/>
                    <a:pt x="0" y="58388"/>
                    <a:pt x="0" y="42101"/>
                  </a:cubicBezTo>
                </a:path>
              </a:pathLst>
            </a:custGeom>
            <a:solidFill>
              <a:srgbClr val="575756"/>
            </a:solidFill>
            <a:ln w="94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1" name="Forma libre 30">
              <a:extLst>
                <a:ext uri="{FF2B5EF4-FFF2-40B4-BE49-F238E27FC236}">
                  <a16:creationId xmlns:a16="http://schemas.microsoft.com/office/drawing/2014/main" id="{91F2DBFC-F6A4-20C2-D58C-66CEE9FB14CC}"/>
                </a:ext>
              </a:extLst>
            </p:cNvPr>
            <p:cNvSpPr/>
            <p:nvPr/>
          </p:nvSpPr>
          <p:spPr>
            <a:xfrm>
              <a:off x="6181804" y="3393090"/>
              <a:ext cx="43611" cy="68008"/>
            </a:xfrm>
            <a:custGeom>
              <a:avLst/>
              <a:gdLst>
                <a:gd name="connsiteX0" fmla="*/ 13528 w 43611"/>
                <a:gd name="connsiteY0" fmla="*/ 15716 h 68008"/>
                <a:gd name="connsiteX1" fmla="*/ 0 w 43611"/>
                <a:gd name="connsiteY1" fmla="*/ 15716 h 68008"/>
                <a:gd name="connsiteX2" fmla="*/ 0 w 43611"/>
                <a:gd name="connsiteY2" fmla="*/ 0 h 68008"/>
                <a:gd name="connsiteX3" fmla="*/ 43612 w 43611"/>
                <a:gd name="connsiteY3" fmla="*/ 0 h 68008"/>
                <a:gd name="connsiteX4" fmla="*/ 43612 w 43611"/>
                <a:gd name="connsiteY4" fmla="*/ 15716 h 68008"/>
                <a:gd name="connsiteX5" fmla="*/ 29989 w 43611"/>
                <a:gd name="connsiteY5" fmla="*/ 15716 h 68008"/>
                <a:gd name="connsiteX6" fmla="*/ 29989 w 43611"/>
                <a:gd name="connsiteY6" fmla="*/ 68009 h 68008"/>
                <a:gd name="connsiteX7" fmla="*/ 13528 w 43611"/>
                <a:gd name="connsiteY7" fmla="*/ 68009 h 68008"/>
                <a:gd name="connsiteX8" fmla="*/ 13528 w 43611"/>
                <a:gd name="connsiteY8" fmla="*/ 15716 h 68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611" h="68008">
                  <a:moveTo>
                    <a:pt x="13528" y="15716"/>
                  </a:moveTo>
                  <a:lnTo>
                    <a:pt x="0" y="15716"/>
                  </a:lnTo>
                  <a:lnTo>
                    <a:pt x="0" y="0"/>
                  </a:lnTo>
                  <a:lnTo>
                    <a:pt x="43612" y="0"/>
                  </a:lnTo>
                  <a:lnTo>
                    <a:pt x="43612" y="15716"/>
                  </a:lnTo>
                  <a:lnTo>
                    <a:pt x="29989" y="15716"/>
                  </a:lnTo>
                  <a:lnTo>
                    <a:pt x="29989" y="68009"/>
                  </a:lnTo>
                  <a:lnTo>
                    <a:pt x="13528" y="68009"/>
                  </a:lnTo>
                  <a:lnTo>
                    <a:pt x="13528" y="15716"/>
                  </a:lnTo>
                  <a:close/>
                </a:path>
              </a:pathLst>
            </a:custGeom>
            <a:solidFill>
              <a:srgbClr val="575756"/>
            </a:solidFill>
            <a:ln w="94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32" name="Gráfico 17">
              <a:extLst>
                <a:ext uri="{FF2B5EF4-FFF2-40B4-BE49-F238E27FC236}">
                  <a16:creationId xmlns:a16="http://schemas.microsoft.com/office/drawing/2014/main" id="{997189D0-C564-A519-88D6-414F5DD70131}"/>
                </a:ext>
              </a:extLst>
            </p:cNvPr>
            <p:cNvGrpSpPr/>
            <p:nvPr/>
          </p:nvGrpSpPr>
          <p:grpSpPr>
            <a:xfrm>
              <a:off x="6230618" y="3391757"/>
              <a:ext cx="182108" cy="70580"/>
              <a:chOff x="6230618" y="3391757"/>
              <a:chExt cx="182108" cy="70580"/>
            </a:xfrm>
            <a:solidFill>
              <a:srgbClr val="575756"/>
            </a:solidFill>
          </p:grpSpPr>
          <p:sp>
            <p:nvSpPr>
              <p:cNvPr id="33" name="Forma libre 32">
                <a:extLst>
                  <a:ext uri="{FF2B5EF4-FFF2-40B4-BE49-F238E27FC236}">
                    <a16:creationId xmlns:a16="http://schemas.microsoft.com/office/drawing/2014/main" id="{711E0484-1451-733E-6CFF-406884CF0A47}"/>
                  </a:ext>
                </a:extLst>
              </p:cNvPr>
              <p:cNvSpPr/>
              <p:nvPr/>
            </p:nvSpPr>
            <p:spPr>
              <a:xfrm>
                <a:off x="6230618" y="3393185"/>
                <a:ext cx="49760" cy="69056"/>
              </a:xfrm>
              <a:custGeom>
                <a:avLst/>
                <a:gdLst>
                  <a:gd name="connsiteX0" fmla="*/ 0 w 49760"/>
                  <a:gd name="connsiteY0" fmla="*/ 42101 h 69056"/>
                  <a:gd name="connsiteX1" fmla="*/ 0 w 49760"/>
                  <a:gd name="connsiteY1" fmla="*/ 0 h 69056"/>
                  <a:gd name="connsiteX2" fmla="*/ 16555 w 49760"/>
                  <a:gd name="connsiteY2" fmla="*/ 0 h 69056"/>
                  <a:gd name="connsiteX3" fmla="*/ 16555 w 49760"/>
                  <a:gd name="connsiteY3" fmla="*/ 42672 h 69056"/>
                  <a:gd name="connsiteX4" fmla="*/ 24880 w 49760"/>
                  <a:gd name="connsiteY4" fmla="*/ 52959 h 69056"/>
                  <a:gd name="connsiteX5" fmla="*/ 33205 w 49760"/>
                  <a:gd name="connsiteY5" fmla="*/ 42672 h 69056"/>
                  <a:gd name="connsiteX6" fmla="*/ 33205 w 49760"/>
                  <a:gd name="connsiteY6" fmla="*/ 0 h 69056"/>
                  <a:gd name="connsiteX7" fmla="*/ 49761 w 49760"/>
                  <a:gd name="connsiteY7" fmla="*/ 0 h 69056"/>
                  <a:gd name="connsiteX8" fmla="*/ 49761 w 49760"/>
                  <a:gd name="connsiteY8" fmla="*/ 42101 h 69056"/>
                  <a:gd name="connsiteX9" fmla="*/ 24880 w 49760"/>
                  <a:gd name="connsiteY9" fmla="*/ 69056 h 69056"/>
                  <a:gd name="connsiteX10" fmla="*/ 0 w 49760"/>
                  <a:gd name="connsiteY10" fmla="*/ 42101 h 69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760" h="69056">
                    <a:moveTo>
                      <a:pt x="0" y="42101"/>
                    </a:moveTo>
                    <a:lnTo>
                      <a:pt x="0" y="0"/>
                    </a:lnTo>
                    <a:lnTo>
                      <a:pt x="16555" y="0"/>
                    </a:lnTo>
                    <a:lnTo>
                      <a:pt x="16555" y="42672"/>
                    </a:lnTo>
                    <a:cubicBezTo>
                      <a:pt x="16555" y="48387"/>
                      <a:pt x="18542" y="52959"/>
                      <a:pt x="24880" y="52959"/>
                    </a:cubicBezTo>
                    <a:cubicBezTo>
                      <a:pt x="31219" y="52959"/>
                      <a:pt x="33205" y="48292"/>
                      <a:pt x="33205" y="42672"/>
                    </a:cubicBezTo>
                    <a:lnTo>
                      <a:pt x="33205" y="0"/>
                    </a:lnTo>
                    <a:lnTo>
                      <a:pt x="49761" y="0"/>
                    </a:lnTo>
                    <a:lnTo>
                      <a:pt x="49761" y="42101"/>
                    </a:lnTo>
                    <a:cubicBezTo>
                      <a:pt x="49761" y="58484"/>
                      <a:pt x="40300" y="69056"/>
                      <a:pt x="24880" y="69056"/>
                    </a:cubicBezTo>
                    <a:cubicBezTo>
                      <a:pt x="9460" y="69056"/>
                      <a:pt x="0" y="58388"/>
                      <a:pt x="0" y="42101"/>
                    </a:cubicBezTo>
                  </a:path>
                </a:pathLst>
              </a:custGeom>
              <a:solidFill>
                <a:srgbClr val="575756"/>
              </a:solidFill>
              <a:ln w="9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4" name="Forma libre 33">
                <a:extLst>
                  <a:ext uri="{FF2B5EF4-FFF2-40B4-BE49-F238E27FC236}">
                    <a16:creationId xmlns:a16="http://schemas.microsoft.com/office/drawing/2014/main" id="{E7633ACE-3B7F-B0D6-34C3-BE4516506307}"/>
                  </a:ext>
                </a:extLst>
              </p:cNvPr>
              <p:cNvSpPr/>
              <p:nvPr/>
            </p:nvSpPr>
            <p:spPr>
              <a:xfrm>
                <a:off x="6290028" y="3393090"/>
                <a:ext cx="49003" cy="68008"/>
              </a:xfrm>
              <a:custGeom>
                <a:avLst/>
                <a:gdLst>
                  <a:gd name="connsiteX0" fmla="*/ 19772 w 49003"/>
                  <a:gd name="connsiteY0" fmla="*/ 38386 h 68008"/>
                  <a:gd name="connsiteX1" fmla="*/ 31313 w 49003"/>
                  <a:gd name="connsiteY1" fmla="*/ 27242 h 68008"/>
                  <a:gd name="connsiteX2" fmla="*/ 19772 w 49003"/>
                  <a:gd name="connsiteY2" fmla="*/ 16192 h 68008"/>
                  <a:gd name="connsiteX3" fmla="*/ 16461 w 49003"/>
                  <a:gd name="connsiteY3" fmla="*/ 16192 h 68008"/>
                  <a:gd name="connsiteX4" fmla="*/ 16461 w 49003"/>
                  <a:gd name="connsiteY4" fmla="*/ 38386 h 68008"/>
                  <a:gd name="connsiteX5" fmla="*/ 19772 w 49003"/>
                  <a:gd name="connsiteY5" fmla="*/ 38386 h 68008"/>
                  <a:gd name="connsiteX6" fmla="*/ 29989 w 49003"/>
                  <a:gd name="connsiteY6" fmla="*/ 68009 h 68008"/>
                  <a:gd name="connsiteX7" fmla="*/ 24313 w 49003"/>
                  <a:gd name="connsiteY7" fmla="*/ 54197 h 68008"/>
                  <a:gd name="connsiteX8" fmla="*/ 19204 w 49003"/>
                  <a:gd name="connsiteY8" fmla="*/ 54483 h 68008"/>
                  <a:gd name="connsiteX9" fmla="*/ 16461 w 49003"/>
                  <a:gd name="connsiteY9" fmla="*/ 54483 h 68008"/>
                  <a:gd name="connsiteX10" fmla="*/ 16461 w 49003"/>
                  <a:gd name="connsiteY10" fmla="*/ 68009 h 68008"/>
                  <a:gd name="connsiteX11" fmla="*/ 0 w 49003"/>
                  <a:gd name="connsiteY11" fmla="*/ 68009 h 68008"/>
                  <a:gd name="connsiteX12" fmla="*/ 0 w 49003"/>
                  <a:gd name="connsiteY12" fmla="*/ 0 h 68008"/>
                  <a:gd name="connsiteX13" fmla="*/ 16839 w 49003"/>
                  <a:gd name="connsiteY13" fmla="*/ 0 h 68008"/>
                  <a:gd name="connsiteX14" fmla="*/ 47396 w 49003"/>
                  <a:gd name="connsiteY14" fmla="*/ 27242 h 68008"/>
                  <a:gd name="connsiteX15" fmla="*/ 38787 w 49003"/>
                  <a:gd name="connsiteY15" fmla="*/ 48006 h 68008"/>
                  <a:gd name="connsiteX16" fmla="*/ 49004 w 49003"/>
                  <a:gd name="connsiteY16" fmla="*/ 67913 h 68008"/>
                  <a:gd name="connsiteX17" fmla="*/ 29894 w 49003"/>
                  <a:gd name="connsiteY17" fmla="*/ 67913 h 68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9003" h="68008">
                    <a:moveTo>
                      <a:pt x="19772" y="38386"/>
                    </a:moveTo>
                    <a:cubicBezTo>
                      <a:pt x="27435" y="38386"/>
                      <a:pt x="31313" y="33623"/>
                      <a:pt x="31313" y="27242"/>
                    </a:cubicBezTo>
                    <a:cubicBezTo>
                      <a:pt x="31313" y="20860"/>
                      <a:pt x="27340" y="16192"/>
                      <a:pt x="19772" y="16192"/>
                    </a:cubicBezTo>
                    <a:lnTo>
                      <a:pt x="16461" y="16192"/>
                    </a:lnTo>
                    <a:lnTo>
                      <a:pt x="16461" y="38386"/>
                    </a:lnTo>
                    <a:lnTo>
                      <a:pt x="19772" y="38386"/>
                    </a:lnTo>
                    <a:close/>
                    <a:moveTo>
                      <a:pt x="29989" y="68009"/>
                    </a:moveTo>
                    <a:lnTo>
                      <a:pt x="24313" y="54197"/>
                    </a:lnTo>
                    <a:cubicBezTo>
                      <a:pt x="22705" y="54483"/>
                      <a:pt x="21002" y="54483"/>
                      <a:pt x="19204" y="54483"/>
                    </a:cubicBezTo>
                    <a:lnTo>
                      <a:pt x="16461" y="54483"/>
                    </a:lnTo>
                    <a:lnTo>
                      <a:pt x="16461" y="68009"/>
                    </a:lnTo>
                    <a:lnTo>
                      <a:pt x="0" y="68009"/>
                    </a:lnTo>
                    <a:lnTo>
                      <a:pt x="0" y="0"/>
                    </a:lnTo>
                    <a:lnTo>
                      <a:pt x="16839" y="0"/>
                    </a:lnTo>
                    <a:cubicBezTo>
                      <a:pt x="39071" y="0"/>
                      <a:pt x="47396" y="13145"/>
                      <a:pt x="47396" y="27242"/>
                    </a:cubicBezTo>
                    <a:cubicBezTo>
                      <a:pt x="47396" y="35243"/>
                      <a:pt x="44652" y="42862"/>
                      <a:pt x="38787" y="48006"/>
                    </a:cubicBezTo>
                    <a:lnTo>
                      <a:pt x="49004" y="67913"/>
                    </a:lnTo>
                    <a:lnTo>
                      <a:pt x="29894" y="67913"/>
                    </a:lnTo>
                    <a:close/>
                  </a:path>
                </a:pathLst>
              </a:custGeom>
              <a:solidFill>
                <a:srgbClr val="575756"/>
              </a:solidFill>
              <a:ln w="9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5" name="Forma libre 34">
                <a:extLst>
                  <a:ext uri="{FF2B5EF4-FFF2-40B4-BE49-F238E27FC236}">
                    <a16:creationId xmlns:a16="http://schemas.microsoft.com/office/drawing/2014/main" id="{A98294EB-2A9D-3DA1-5282-F0D9F6DD2118}"/>
                  </a:ext>
                </a:extLst>
              </p:cNvPr>
              <p:cNvSpPr/>
              <p:nvPr/>
            </p:nvSpPr>
            <p:spPr>
              <a:xfrm>
                <a:off x="6342627" y="3391757"/>
                <a:ext cx="70100" cy="70580"/>
              </a:xfrm>
              <a:custGeom>
                <a:avLst/>
                <a:gdLst>
                  <a:gd name="connsiteX0" fmla="*/ 35097 w 70100"/>
                  <a:gd name="connsiteY0" fmla="*/ 16764 h 70580"/>
                  <a:gd name="connsiteX1" fmla="*/ 16555 w 70100"/>
                  <a:gd name="connsiteY1" fmla="*/ 35338 h 70580"/>
                  <a:gd name="connsiteX2" fmla="*/ 35097 w 70100"/>
                  <a:gd name="connsiteY2" fmla="*/ 54007 h 70580"/>
                  <a:gd name="connsiteX3" fmla="*/ 53545 w 70100"/>
                  <a:gd name="connsiteY3" fmla="*/ 35338 h 70580"/>
                  <a:gd name="connsiteX4" fmla="*/ 35097 w 70100"/>
                  <a:gd name="connsiteY4" fmla="*/ 16764 h 70580"/>
                  <a:gd name="connsiteX5" fmla="*/ 35097 w 70100"/>
                  <a:gd name="connsiteY5" fmla="*/ 70580 h 70580"/>
                  <a:gd name="connsiteX6" fmla="*/ 0 w 70100"/>
                  <a:gd name="connsiteY6" fmla="*/ 35243 h 70580"/>
                  <a:gd name="connsiteX7" fmla="*/ 35097 w 70100"/>
                  <a:gd name="connsiteY7" fmla="*/ 0 h 70580"/>
                  <a:gd name="connsiteX8" fmla="*/ 70100 w 70100"/>
                  <a:gd name="connsiteY8" fmla="*/ 35243 h 70580"/>
                  <a:gd name="connsiteX9" fmla="*/ 35097 w 70100"/>
                  <a:gd name="connsiteY9" fmla="*/ 70580 h 7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100" h="70580">
                    <a:moveTo>
                      <a:pt x="35097" y="16764"/>
                    </a:moveTo>
                    <a:cubicBezTo>
                      <a:pt x="24313" y="16764"/>
                      <a:pt x="16555" y="25146"/>
                      <a:pt x="16555" y="35338"/>
                    </a:cubicBezTo>
                    <a:cubicBezTo>
                      <a:pt x="16555" y="45529"/>
                      <a:pt x="24313" y="54007"/>
                      <a:pt x="35097" y="54007"/>
                    </a:cubicBezTo>
                    <a:cubicBezTo>
                      <a:pt x="45882" y="54007"/>
                      <a:pt x="53545" y="45529"/>
                      <a:pt x="53545" y="35338"/>
                    </a:cubicBezTo>
                    <a:cubicBezTo>
                      <a:pt x="53545" y="25146"/>
                      <a:pt x="45787" y="16764"/>
                      <a:pt x="35097" y="16764"/>
                    </a:cubicBezTo>
                    <a:moveTo>
                      <a:pt x="35097" y="70580"/>
                    </a:moveTo>
                    <a:cubicBezTo>
                      <a:pt x="14663" y="70580"/>
                      <a:pt x="0" y="54197"/>
                      <a:pt x="0" y="35243"/>
                    </a:cubicBezTo>
                    <a:cubicBezTo>
                      <a:pt x="0" y="16288"/>
                      <a:pt x="14663" y="0"/>
                      <a:pt x="35097" y="0"/>
                    </a:cubicBezTo>
                    <a:cubicBezTo>
                      <a:pt x="55531" y="0"/>
                      <a:pt x="70100" y="16383"/>
                      <a:pt x="70100" y="35243"/>
                    </a:cubicBezTo>
                    <a:cubicBezTo>
                      <a:pt x="70100" y="54102"/>
                      <a:pt x="55437" y="70580"/>
                      <a:pt x="35097" y="70580"/>
                    </a:cubicBezTo>
                  </a:path>
                </a:pathLst>
              </a:custGeom>
              <a:solidFill>
                <a:srgbClr val="575756"/>
              </a:solidFill>
              <a:ln w="9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36" name="Forma libre 35">
              <a:extLst>
                <a:ext uri="{FF2B5EF4-FFF2-40B4-BE49-F238E27FC236}">
                  <a16:creationId xmlns:a16="http://schemas.microsoft.com/office/drawing/2014/main" id="{18B0D331-0ECF-3BAB-7491-A70F4B712226}"/>
                </a:ext>
              </a:extLst>
            </p:cNvPr>
            <p:cNvSpPr/>
            <p:nvPr/>
          </p:nvSpPr>
          <p:spPr>
            <a:xfrm>
              <a:off x="6439216" y="3352800"/>
              <a:ext cx="123739" cy="148590"/>
            </a:xfrm>
            <a:custGeom>
              <a:avLst/>
              <a:gdLst>
                <a:gd name="connsiteX0" fmla="*/ 0 w 123739"/>
                <a:gd name="connsiteY0" fmla="*/ 0 h 148590"/>
                <a:gd name="connsiteX1" fmla="*/ 0 w 123739"/>
                <a:gd name="connsiteY1" fmla="*/ 55340 h 148590"/>
                <a:gd name="connsiteX2" fmla="*/ 57045 w 123739"/>
                <a:gd name="connsiteY2" fmla="*/ 74295 h 148590"/>
                <a:gd name="connsiteX3" fmla="*/ 0 w 123739"/>
                <a:gd name="connsiteY3" fmla="*/ 93155 h 148590"/>
                <a:gd name="connsiteX4" fmla="*/ 0 w 123739"/>
                <a:gd name="connsiteY4" fmla="*/ 148590 h 148590"/>
                <a:gd name="connsiteX5" fmla="*/ 123739 w 123739"/>
                <a:gd name="connsiteY5" fmla="*/ 103442 h 148590"/>
                <a:gd name="connsiteX6" fmla="*/ 123739 w 123739"/>
                <a:gd name="connsiteY6" fmla="*/ 45148 h 148590"/>
                <a:gd name="connsiteX7" fmla="*/ 0 w 123739"/>
                <a:gd name="connsiteY7" fmla="*/ 0 h 14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739" h="148590">
                  <a:moveTo>
                    <a:pt x="0" y="0"/>
                  </a:moveTo>
                  <a:lnTo>
                    <a:pt x="0" y="55340"/>
                  </a:lnTo>
                  <a:lnTo>
                    <a:pt x="57045" y="74295"/>
                  </a:lnTo>
                  <a:lnTo>
                    <a:pt x="0" y="93155"/>
                  </a:lnTo>
                  <a:lnTo>
                    <a:pt x="0" y="148590"/>
                  </a:lnTo>
                  <a:lnTo>
                    <a:pt x="123739" y="103442"/>
                  </a:lnTo>
                  <a:lnTo>
                    <a:pt x="123739" y="451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75756"/>
            </a:solidFill>
            <a:ln w="94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59739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2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20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5ABFFF6-BD0B-0FB1-ECB8-04D96EE81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0000" tIns="108000" rIns="90000" bIns="108000" rtlCol="0" anchor="ctr">
            <a:noAutofit/>
          </a:bodyPr>
          <a:lstStyle/>
          <a:p>
            <a:r>
              <a:rPr lang="es-ES" dirty="0"/>
              <a:t>Páginas de texto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715699-10B1-76D2-1997-BD32E78398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12" name="Imagen 11" descr="Fondo negr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B94374BA-4FF8-3111-5A83-533E894970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6350" y="6203110"/>
            <a:ext cx="4874079" cy="658903"/>
          </a:xfrm>
          <a:prstGeom prst="rect">
            <a:avLst/>
          </a:prstGeom>
        </p:spPr>
      </p:pic>
      <p:grpSp>
        <p:nvGrpSpPr>
          <p:cNvPr id="37" name="Grupo 36">
            <a:extLst>
              <a:ext uri="{FF2B5EF4-FFF2-40B4-BE49-F238E27FC236}">
                <a16:creationId xmlns:a16="http://schemas.microsoft.com/office/drawing/2014/main" id="{4607B480-9B18-8245-4B1B-C2FC6E86918C}"/>
              </a:ext>
            </a:extLst>
          </p:cNvPr>
          <p:cNvGrpSpPr/>
          <p:nvPr userDrawn="1"/>
        </p:nvGrpSpPr>
        <p:grpSpPr>
          <a:xfrm>
            <a:off x="11261495" y="290830"/>
            <a:ext cx="930505" cy="148590"/>
            <a:chOff x="5632450" y="3352800"/>
            <a:chExt cx="930505" cy="148590"/>
          </a:xfrm>
        </p:grpSpPr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2C973F3C-6519-E9EC-164C-1616E9AC72F0}"/>
                </a:ext>
              </a:extLst>
            </p:cNvPr>
            <p:cNvSpPr/>
            <p:nvPr/>
          </p:nvSpPr>
          <p:spPr>
            <a:xfrm>
              <a:off x="5632450" y="3393090"/>
              <a:ext cx="49666" cy="68008"/>
            </a:xfrm>
            <a:custGeom>
              <a:avLst/>
              <a:gdLst>
                <a:gd name="connsiteX0" fmla="*/ 33111 w 49666"/>
                <a:gd name="connsiteY0" fmla="*/ 0 h 68008"/>
                <a:gd name="connsiteX1" fmla="*/ 33111 w 49666"/>
                <a:gd name="connsiteY1" fmla="*/ 25622 h 68008"/>
                <a:gd name="connsiteX2" fmla="*/ 16461 w 49666"/>
                <a:gd name="connsiteY2" fmla="*/ 25622 h 68008"/>
                <a:gd name="connsiteX3" fmla="*/ 16461 w 49666"/>
                <a:gd name="connsiteY3" fmla="*/ 0 h 68008"/>
                <a:gd name="connsiteX4" fmla="*/ 0 w 49666"/>
                <a:gd name="connsiteY4" fmla="*/ 0 h 68008"/>
                <a:gd name="connsiteX5" fmla="*/ 0 w 49666"/>
                <a:gd name="connsiteY5" fmla="*/ 68009 h 68008"/>
                <a:gd name="connsiteX6" fmla="*/ 16461 w 49666"/>
                <a:gd name="connsiteY6" fmla="*/ 68009 h 68008"/>
                <a:gd name="connsiteX7" fmla="*/ 16461 w 49666"/>
                <a:gd name="connsiteY7" fmla="*/ 41529 h 68008"/>
                <a:gd name="connsiteX8" fmla="*/ 33111 w 49666"/>
                <a:gd name="connsiteY8" fmla="*/ 41529 h 68008"/>
                <a:gd name="connsiteX9" fmla="*/ 33111 w 49666"/>
                <a:gd name="connsiteY9" fmla="*/ 68009 h 68008"/>
                <a:gd name="connsiteX10" fmla="*/ 49666 w 49666"/>
                <a:gd name="connsiteY10" fmla="*/ 68009 h 68008"/>
                <a:gd name="connsiteX11" fmla="*/ 49666 w 49666"/>
                <a:gd name="connsiteY11" fmla="*/ 0 h 68008"/>
                <a:gd name="connsiteX12" fmla="*/ 33111 w 49666"/>
                <a:gd name="connsiteY12" fmla="*/ 0 h 68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666" h="68008">
                  <a:moveTo>
                    <a:pt x="33111" y="0"/>
                  </a:moveTo>
                  <a:lnTo>
                    <a:pt x="33111" y="25622"/>
                  </a:lnTo>
                  <a:lnTo>
                    <a:pt x="16461" y="25622"/>
                  </a:lnTo>
                  <a:lnTo>
                    <a:pt x="16461" y="0"/>
                  </a:lnTo>
                  <a:lnTo>
                    <a:pt x="0" y="0"/>
                  </a:lnTo>
                  <a:lnTo>
                    <a:pt x="0" y="68009"/>
                  </a:lnTo>
                  <a:lnTo>
                    <a:pt x="16461" y="68009"/>
                  </a:lnTo>
                  <a:lnTo>
                    <a:pt x="16461" y="41529"/>
                  </a:lnTo>
                  <a:lnTo>
                    <a:pt x="33111" y="41529"/>
                  </a:lnTo>
                  <a:lnTo>
                    <a:pt x="33111" y="68009"/>
                  </a:lnTo>
                  <a:lnTo>
                    <a:pt x="49666" y="68009"/>
                  </a:lnTo>
                  <a:lnTo>
                    <a:pt x="49666" y="0"/>
                  </a:lnTo>
                  <a:lnTo>
                    <a:pt x="33111" y="0"/>
                  </a:lnTo>
                  <a:close/>
                </a:path>
              </a:pathLst>
            </a:custGeom>
            <a:solidFill>
              <a:srgbClr val="575756"/>
            </a:solidFill>
            <a:ln w="94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BF360C6E-14F2-8826-4E50-04571772D64C}"/>
                </a:ext>
              </a:extLst>
            </p:cNvPr>
            <p:cNvSpPr/>
            <p:nvPr/>
          </p:nvSpPr>
          <p:spPr>
            <a:xfrm>
              <a:off x="5686656" y="3393185"/>
              <a:ext cx="65843" cy="67913"/>
            </a:xfrm>
            <a:custGeom>
              <a:avLst/>
              <a:gdLst>
                <a:gd name="connsiteX0" fmla="*/ 41909 w 65843"/>
                <a:gd name="connsiteY0" fmla="*/ 46577 h 67913"/>
                <a:gd name="connsiteX1" fmla="*/ 33111 w 65843"/>
                <a:gd name="connsiteY1" fmla="*/ 19812 h 67913"/>
                <a:gd name="connsiteX2" fmla="*/ 24313 w 65843"/>
                <a:gd name="connsiteY2" fmla="*/ 46577 h 67913"/>
                <a:gd name="connsiteX3" fmla="*/ 41814 w 65843"/>
                <a:gd name="connsiteY3" fmla="*/ 46577 h 67913"/>
                <a:gd name="connsiteX4" fmla="*/ 46166 w 65843"/>
                <a:gd name="connsiteY4" fmla="*/ 59531 h 67913"/>
                <a:gd name="connsiteX5" fmla="*/ 20150 w 65843"/>
                <a:gd name="connsiteY5" fmla="*/ 59531 h 67913"/>
                <a:gd name="connsiteX6" fmla="*/ 17312 w 65843"/>
                <a:gd name="connsiteY6" fmla="*/ 67913 h 67913"/>
                <a:gd name="connsiteX7" fmla="*/ 0 w 65843"/>
                <a:gd name="connsiteY7" fmla="*/ 67913 h 67913"/>
                <a:gd name="connsiteX8" fmla="*/ 24597 w 65843"/>
                <a:gd name="connsiteY8" fmla="*/ 0 h 67913"/>
                <a:gd name="connsiteX9" fmla="*/ 41625 w 65843"/>
                <a:gd name="connsiteY9" fmla="*/ 0 h 67913"/>
                <a:gd name="connsiteX10" fmla="*/ 65843 w 65843"/>
                <a:gd name="connsiteY10" fmla="*/ 67913 h 67913"/>
                <a:gd name="connsiteX11" fmla="*/ 49004 w 65843"/>
                <a:gd name="connsiteY11" fmla="*/ 67913 h 67913"/>
                <a:gd name="connsiteX12" fmla="*/ 46260 w 65843"/>
                <a:gd name="connsiteY12" fmla="*/ 59531 h 67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843" h="67913">
                  <a:moveTo>
                    <a:pt x="41909" y="46577"/>
                  </a:moveTo>
                  <a:lnTo>
                    <a:pt x="33111" y="19812"/>
                  </a:lnTo>
                  <a:lnTo>
                    <a:pt x="24313" y="46577"/>
                  </a:lnTo>
                  <a:lnTo>
                    <a:pt x="41814" y="46577"/>
                  </a:lnTo>
                  <a:close/>
                  <a:moveTo>
                    <a:pt x="46166" y="59531"/>
                  </a:moveTo>
                  <a:lnTo>
                    <a:pt x="20150" y="59531"/>
                  </a:lnTo>
                  <a:lnTo>
                    <a:pt x="17312" y="67913"/>
                  </a:lnTo>
                  <a:lnTo>
                    <a:pt x="0" y="67913"/>
                  </a:lnTo>
                  <a:lnTo>
                    <a:pt x="24597" y="0"/>
                  </a:lnTo>
                  <a:lnTo>
                    <a:pt x="41625" y="0"/>
                  </a:lnTo>
                  <a:lnTo>
                    <a:pt x="65843" y="67913"/>
                  </a:lnTo>
                  <a:lnTo>
                    <a:pt x="49004" y="67913"/>
                  </a:lnTo>
                  <a:lnTo>
                    <a:pt x="46260" y="59531"/>
                  </a:lnTo>
                  <a:close/>
                </a:path>
              </a:pathLst>
            </a:custGeom>
            <a:solidFill>
              <a:srgbClr val="575756"/>
            </a:solidFill>
            <a:ln w="94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22" name="Gráfico 17">
              <a:extLst>
                <a:ext uri="{FF2B5EF4-FFF2-40B4-BE49-F238E27FC236}">
                  <a16:creationId xmlns:a16="http://schemas.microsoft.com/office/drawing/2014/main" id="{C3E52858-B5F7-1588-B29C-96A2C7ED772B}"/>
                </a:ext>
              </a:extLst>
            </p:cNvPr>
            <p:cNvGrpSpPr/>
            <p:nvPr/>
          </p:nvGrpSpPr>
          <p:grpSpPr>
            <a:xfrm>
              <a:off x="5750324" y="3391852"/>
              <a:ext cx="107852" cy="70580"/>
              <a:chOff x="5750324" y="3391852"/>
              <a:chExt cx="107852" cy="70580"/>
            </a:xfrm>
            <a:solidFill>
              <a:srgbClr val="575756"/>
            </a:solidFill>
          </p:grpSpPr>
          <p:sp>
            <p:nvSpPr>
              <p:cNvPr id="23" name="Forma libre 22">
                <a:extLst>
                  <a:ext uri="{FF2B5EF4-FFF2-40B4-BE49-F238E27FC236}">
                    <a16:creationId xmlns:a16="http://schemas.microsoft.com/office/drawing/2014/main" id="{A74CAABE-694F-0C85-16A9-8D72C79F2FA8}"/>
                  </a:ext>
                </a:extLst>
              </p:cNvPr>
              <p:cNvSpPr/>
              <p:nvPr/>
            </p:nvSpPr>
            <p:spPr>
              <a:xfrm>
                <a:off x="5750324" y="3392519"/>
                <a:ext cx="35097" cy="69246"/>
              </a:xfrm>
              <a:custGeom>
                <a:avLst/>
                <a:gdLst>
                  <a:gd name="connsiteX0" fmla="*/ 0 w 35097"/>
                  <a:gd name="connsiteY0" fmla="*/ 34671 h 69246"/>
                  <a:gd name="connsiteX1" fmla="*/ 35097 w 35097"/>
                  <a:gd name="connsiteY1" fmla="*/ 0 h 69246"/>
                  <a:gd name="connsiteX2" fmla="*/ 35097 w 35097"/>
                  <a:gd name="connsiteY2" fmla="*/ 16669 h 69246"/>
                  <a:gd name="connsiteX3" fmla="*/ 16555 w 35097"/>
                  <a:gd name="connsiteY3" fmla="*/ 34671 h 69246"/>
                  <a:gd name="connsiteX4" fmla="*/ 35097 w 35097"/>
                  <a:gd name="connsiteY4" fmla="*/ 52673 h 69246"/>
                  <a:gd name="connsiteX5" fmla="*/ 35097 w 35097"/>
                  <a:gd name="connsiteY5" fmla="*/ 69247 h 69246"/>
                  <a:gd name="connsiteX6" fmla="*/ 0 w 35097"/>
                  <a:gd name="connsiteY6" fmla="*/ 34671 h 69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97" h="69246">
                    <a:moveTo>
                      <a:pt x="0" y="34671"/>
                    </a:moveTo>
                    <a:cubicBezTo>
                      <a:pt x="0" y="15811"/>
                      <a:pt x="15420" y="0"/>
                      <a:pt x="35097" y="0"/>
                    </a:cubicBezTo>
                    <a:lnTo>
                      <a:pt x="35097" y="16669"/>
                    </a:lnTo>
                    <a:cubicBezTo>
                      <a:pt x="24407" y="16669"/>
                      <a:pt x="16555" y="24765"/>
                      <a:pt x="16555" y="34671"/>
                    </a:cubicBezTo>
                    <a:cubicBezTo>
                      <a:pt x="16555" y="44577"/>
                      <a:pt x="24313" y="52673"/>
                      <a:pt x="35097" y="52673"/>
                    </a:cubicBezTo>
                    <a:lnTo>
                      <a:pt x="35097" y="69247"/>
                    </a:lnTo>
                    <a:cubicBezTo>
                      <a:pt x="15420" y="69247"/>
                      <a:pt x="0" y="53626"/>
                      <a:pt x="0" y="34671"/>
                    </a:cubicBezTo>
                  </a:path>
                </a:pathLst>
              </a:custGeom>
              <a:solidFill>
                <a:srgbClr val="575756"/>
              </a:solidFill>
              <a:ln w="9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4" name="Forma libre 23">
                <a:extLst>
                  <a:ext uri="{FF2B5EF4-FFF2-40B4-BE49-F238E27FC236}">
                    <a16:creationId xmlns:a16="http://schemas.microsoft.com/office/drawing/2014/main" id="{8033FB66-952E-990B-52D9-AB11B32B094A}"/>
                  </a:ext>
                </a:extLst>
              </p:cNvPr>
              <p:cNvSpPr/>
              <p:nvPr/>
            </p:nvSpPr>
            <p:spPr>
              <a:xfrm>
                <a:off x="5788164" y="3391852"/>
                <a:ext cx="70012" cy="70580"/>
              </a:xfrm>
              <a:custGeom>
                <a:avLst/>
                <a:gdLst>
                  <a:gd name="connsiteX0" fmla="*/ 52504 w 70012"/>
                  <a:gd name="connsiteY0" fmla="*/ 27718 h 70580"/>
                  <a:gd name="connsiteX1" fmla="*/ 34908 w 70012"/>
                  <a:gd name="connsiteY1" fmla="*/ 15430 h 70580"/>
                  <a:gd name="connsiteX2" fmla="*/ 17218 w 70012"/>
                  <a:gd name="connsiteY2" fmla="*/ 27718 h 70580"/>
                  <a:gd name="connsiteX3" fmla="*/ 52504 w 70012"/>
                  <a:gd name="connsiteY3" fmla="*/ 27718 h 70580"/>
                  <a:gd name="connsiteX4" fmla="*/ 0 w 70012"/>
                  <a:gd name="connsiteY4" fmla="*/ 35243 h 70580"/>
                  <a:gd name="connsiteX5" fmla="*/ 35097 w 70012"/>
                  <a:gd name="connsiteY5" fmla="*/ 0 h 70580"/>
                  <a:gd name="connsiteX6" fmla="*/ 69627 w 70012"/>
                  <a:gd name="connsiteY6" fmla="*/ 40100 h 70580"/>
                  <a:gd name="connsiteX7" fmla="*/ 16272 w 70012"/>
                  <a:gd name="connsiteY7" fmla="*/ 40100 h 70580"/>
                  <a:gd name="connsiteX8" fmla="*/ 35003 w 70012"/>
                  <a:gd name="connsiteY8" fmla="*/ 55340 h 70580"/>
                  <a:gd name="connsiteX9" fmla="*/ 50612 w 70012"/>
                  <a:gd name="connsiteY9" fmla="*/ 46387 h 70580"/>
                  <a:gd name="connsiteX10" fmla="*/ 68397 w 70012"/>
                  <a:gd name="connsiteY10" fmla="*/ 46387 h 70580"/>
                  <a:gd name="connsiteX11" fmla="*/ 35097 w 70012"/>
                  <a:gd name="connsiteY11" fmla="*/ 70580 h 70580"/>
                  <a:gd name="connsiteX12" fmla="*/ 0 w 70012"/>
                  <a:gd name="connsiteY12" fmla="*/ 35243 h 7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0012" h="70580">
                    <a:moveTo>
                      <a:pt x="52504" y="27718"/>
                    </a:moveTo>
                    <a:cubicBezTo>
                      <a:pt x="50328" y="20574"/>
                      <a:pt x="43422" y="15430"/>
                      <a:pt x="34908" y="15430"/>
                    </a:cubicBezTo>
                    <a:cubicBezTo>
                      <a:pt x="26394" y="15430"/>
                      <a:pt x="19488" y="20669"/>
                      <a:pt x="17218" y="27718"/>
                    </a:cubicBezTo>
                    <a:lnTo>
                      <a:pt x="52504" y="27718"/>
                    </a:lnTo>
                    <a:close/>
                    <a:moveTo>
                      <a:pt x="0" y="35243"/>
                    </a:moveTo>
                    <a:cubicBezTo>
                      <a:pt x="0" y="16478"/>
                      <a:pt x="14758" y="0"/>
                      <a:pt x="35097" y="0"/>
                    </a:cubicBezTo>
                    <a:cubicBezTo>
                      <a:pt x="55437" y="0"/>
                      <a:pt x="72844" y="19050"/>
                      <a:pt x="69627" y="40100"/>
                    </a:cubicBezTo>
                    <a:lnTo>
                      <a:pt x="16272" y="40100"/>
                    </a:lnTo>
                    <a:cubicBezTo>
                      <a:pt x="17501" y="48673"/>
                      <a:pt x="25164" y="55340"/>
                      <a:pt x="35003" y="55340"/>
                    </a:cubicBezTo>
                    <a:cubicBezTo>
                      <a:pt x="41814" y="55340"/>
                      <a:pt x="47679" y="51721"/>
                      <a:pt x="50612" y="46387"/>
                    </a:cubicBezTo>
                    <a:lnTo>
                      <a:pt x="68397" y="46387"/>
                    </a:lnTo>
                    <a:cubicBezTo>
                      <a:pt x="64140" y="60293"/>
                      <a:pt x="51180" y="70580"/>
                      <a:pt x="35097" y="70580"/>
                    </a:cubicBezTo>
                    <a:cubicBezTo>
                      <a:pt x="14758" y="70580"/>
                      <a:pt x="0" y="54197"/>
                      <a:pt x="0" y="35243"/>
                    </a:cubicBezTo>
                  </a:path>
                </a:pathLst>
              </a:custGeom>
              <a:solidFill>
                <a:srgbClr val="575756"/>
              </a:solidFill>
              <a:ln w="9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25" name="Forma libre 24">
              <a:extLst>
                <a:ext uri="{FF2B5EF4-FFF2-40B4-BE49-F238E27FC236}">
                  <a16:creationId xmlns:a16="http://schemas.microsoft.com/office/drawing/2014/main" id="{60B8E175-C823-288C-F628-AF8723239A92}"/>
                </a:ext>
              </a:extLst>
            </p:cNvPr>
            <p:cNvSpPr/>
            <p:nvPr/>
          </p:nvSpPr>
          <p:spPr>
            <a:xfrm>
              <a:off x="5865927" y="3393281"/>
              <a:ext cx="77762" cy="67817"/>
            </a:xfrm>
            <a:custGeom>
              <a:avLst/>
              <a:gdLst>
                <a:gd name="connsiteX0" fmla="*/ 0 w 77762"/>
                <a:gd name="connsiteY0" fmla="*/ 0 h 67817"/>
                <a:gd name="connsiteX1" fmla="*/ 21853 w 77762"/>
                <a:gd name="connsiteY1" fmla="*/ 0 h 67817"/>
                <a:gd name="connsiteX2" fmla="*/ 39071 w 77762"/>
                <a:gd name="connsiteY2" fmla="*/ 46101 h 67817"/>
                <a:gd name="connsiteX3" fmla="*/ 56004 w 77762"/>
                <a:gd name="connsiteY3" fmla="*/ 0 h 67817"/>
                <a:gd name="connsiteX4" fmla="*/ 77763 w 77762"/>
                <a:gd name="connsiteY4" fmla="*/ 0 h 67817"/>
                <a:gd name="connsiteX5" fmla="*/ 77763 w 77762"/>
                <a:gd name="connsiteY5" fmla="*/ 67818 h 67817"/>
                <a:gd name="connsiteX6" fmla="*/ 61302 w 77762"/>
                <a:gd name="connsiteY6" fmla="*/ 67818 h 67817"/>
                <a:gd name="connsiteX7" fmla="*/ 61302 w 77762"/>
                <a:gd name="connsiteY7" fmla="*/ 28099 h 67817"/>
                <a:gd name="connsiteX8" fmla="*/ 46260 w 77762"/>
                <a:gd name="connsiteY8" fmla="*/ 67818 h 67817"/>
                <a:gd name="connsiteX9" fmla="*/ 31597 w 77762"/>
                <a:gd name="connsiteY9" fmla="*/ 67818 h 67817"/>
                <a:gd name="connsiteX10" fmla="*/ 16461 w 77762"/>
                <a:gd name="connsiteY10" fmla="*/ 27623 h 67817"/>
                <a:gd name="connsiteX11" fmla="*/ 16461 w 77762"/>
                <a:gd name="connsiteY11" fmla="*/ 67818 h 67817"/>
                <a:gd name="connsiteX12" fmla="*/ 0 w 77762"/>
                <a:gd name="connsiteY12" fmla="*/ 67818 h 67817"/>
                <a:gd name="connsiteX13" fmla="*/ 0 w 77762"/>
                <a:gd name="connsiteY13" fmla="*/ 0 h 6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762" h="67817">
                  <a:moveTo>
                    <a:pt x="0" y="0"/>
                  </a:moveTo>
                  <a:lnTo>
                    <a:pt x="21853" y="0"/>
                  </a:lnTo>
                  <a:lnTo>
                    <a:pt x="39071" y="46101"/>
                  </a:lnTo>
                  <a:lnTo>
                    <a:pt x="56004" y="0"/>
                  </a:lnTo>
                  <a:lnTo>
                    <a:pt x="77763" y="0"/>
                  </a:lnTo>
                  <a:lnTo>
                    <a:pt x="77763" y="67818"/>
                  </a:lnTo>
                  <a:lnTo>
                    <a:pt x="61302" y="67818"/>
                  </a:lnTo>
                  <a:lnTo>
                    <a:pt x="61302" y="28099"/>
                  </a:lnTo>
                  <a:lnTo>
                    <a:pt x="46260" y="67818"/>
                  </a:lnTo>
                  <a:lnTo>
                    <a:pt x="31597" y="67818"/>
                  </a:lnTo>
                  <a:lnTo>
                    <a:pt x="16461" y="27623"/>
                  </a:lnTo>
                  <a:lnTo>
                    <a:pt x="16461" y="67818"/>
                  </a:lnTo>
                  <a:lnTo>
                    <a:pt x="0" y="678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75756"/>
            </a:solidFill>
            <a:ln w="94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26" name="Gráfico 17">
              <a:extLst>
                <a:ext uri="{FF2B5EF4-FFF2-40B4-BE49-F238E27FC236}">
                  <a16:creationId xmlns:a16="http://schemas.microsoft.com/office/drawing/2014/main" id="{4B64A11F-67D9-8745-A3C9-87180B12A665}"/>
                </a:ext>
              </a:extLst>
            </p:cNvPr>
            <p:cNvGrpSpPr/>
            <p:nvPr/>
          </p:nvGrpSpPr>
          <p:grpSpPr>
            <a:xfrm>
              <a:off x="5951353" y="3391757"/>
              <a:ext cx="102075" cy="70580"/>
              <a:chOff x="5951353" y="3391757"/>
              <a:chExt cx="102075" cy="70580"/>
            </a:xfrm>
            <a:solidFill>
              <a:srgbClr val="575756"/>
            </a:solidFill>
          </p:grpSpPr>
          <p:sp>
            <p:nvSpPr>
              <p:cNvPr id="27" name="Forma libre 26">
                <a:extLst>
                  <a:ext uri="{FF2B5EF4-FFF2-40B4-BE49-F238E27FC236}">
                    <a16:creationId xmlns:a16="http://schemas.microsoft.com/office/drawing/2014/main" id="{B2EA4C8E-B353-81FC-0C7E-BDC876977F7F}"/>
                  </a:ext>
                </a:extLst>
              </p:cNvPr>
              <p:cNvSpPr/>
              <p:nvPr/>
            </p:nvSpPr>
            <p:spPr>
              <a:xfrm>
                <a:off x="5951353" y="3391757"/>
                <a:ext cx="70100" cy="70580"/>
              </a:xfrm>
              <a:custGeom>
                <a:avLst/>
                <a:gdLst>
                  <a:gd name="connsiteX0" fmla="*/ 35097 w 70100"/>
                  <a:gd name="connsiteY0" fmla="*/ 16764 h 70580"/>
                  <a:gd name="connsiteX1" fmla="*/ 16555 w 70100"/>
                  <a:gd name="connsiteY1" fmla="*/ 35338 h 70580"/>
                  <a:gd name="connsiteX2" fmla="*/ 35097 w 70100"/>
                  <a:gd name="connsiteY2" fmla="*/ 54007 h 70580"/>
                  <a:gd name="connsiteX3" fmla="*/ 53545 w 70100"/>
                  <a:gd name="connsiteY3" fmla="*/ 35338 h 70580"/>
                  <a:gd name="connsiteX4" fmla="*/ 35097 w 70100"/>
                  <a:gd name="connsiteY4" fmla="*/ 16764 h 70580"/>
                  <a:gd name="connsiteX5" fmla="*/ 35097 w 70100"/>
                  <a:gd name="connsiteY5" fmla="*/ 70580 h 70580"/>
                  <a:gd name="connsiteX6" fmla="*/ 0 w 70100"/>
                  <a:gd name="connsiteY6" fmla="*/ 35243 h 70580"/>
                  <a:gd name="connsiteX7" fmla="*/ 35097 w 70100"/>
                  <a:gd name="connsiteY7" fmla="*/ 0 h 70580"/>
                  <a:gd name="connsiteX8" fmla="*/ 70100 w 70100"/>
                  <a:gd name="connsiteY8" fmla="*/ 35243 h 70580"/>
                  <a:gd name="connsiteX9" fmla="*/ 35097 w 70100"/>
                  <a:gd name="connsiteY9" fmla="*/ 70580 h 7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100" h="70580">
                    <a:moveTo>
                      <a:pt x="35097" y="16764"/>
                    </a:moveTo>
                    <a:cubicBezTo>
                      <a:pt x="24313" y="16764"/>
                      <a:pt x="16555" y="25146"/>
                      <a:pt x="16555" y="35338"/>
                    </a:cubicBezTo>
                    <a:cubicBezTo>
                      <a:pt x="16555" y="45529"/>
                      <a:pt x="24313" y="54007"/>
                      <a:pt x="35097" y="54007"/>
                    </a:cubicBezTo>
                    <a:cubicBezTo>
                      <a:pt x="45882" y="54007"/>
                      <a:pt x="53545" y="45529"/>
                      <a:pt x="53545" y="35338"/>
                    </a:cubicBezTo>
                    <a:cubicBezTo>
                      <a:pt x="53545" y="25146"/>
                      <a:pt x="45787" y="16764"/>
                      <a:pt x="35097" y="16764"/>
                    </a:cubicBezTo>
                    <a:moveTo>
                      <a:pt x="35097" y="70580"/>
                    </a:moveTo>
                    <a:cubicBezTo>
                      <a:pt x="14663" y="70580"/>
                      <a:pt x="0" y="54197"/>
                      <a:pt x="0" y="35243"/>
                    </a:cubicBezTo>
                    <a:cubicBezTo>
                      <a:pt x="0" y="16288"/>
                      <a:pt x="14663" y="0"/>
                      <a:pt x="35097" y="0"/>
                    </a:cubicBezTo>
                    <a:cubicBezTo>
                      <a:pt x="55531" y="0"/>
                      <a:pt x="70100" y="16383"/>
                      <a:pt x="70100" y="35243"/>
                    </a:cubicBezTo>
                    <a:cubicBezTo>
                      <a:pt x="70100" y="54102"/>
                      <a:pt x="55437" y="70580"/>
                      <a:pt x="35097" y="70580"/>
                    </a:cubicBezTo>
                  </a:path>
                </a:pathLst>
              </a:custGeom>
              <a:solidFill>
                <a:srgbClr val="575756"/>
              </a:solidFill>
              <a:ln w="9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8" name="Forma libre 27">
                <a:extLst>
                  <a:ext uri="{FF2B5EF4-FFF2-40B4-BE49-F238E27FC236}">
                    <a16:creationId xmlns:a16="http://schemas.microsoft.com/office/drawing/2014/main" id="{10616988-11A7-5F7E-C644-20F24E2FF768}"/>
                  </a:ext>
                </a:extLst>
              </p:cNvPr>
              <p:cNvSpPr/>
              <p:nvPr/>
            </p:nvSpPr>
            <p:spPr>
              <a:xfrm>
                <a:off x="6022588" y="3392423"/>
                <a:ext cx="30840" cy="69722"/>
              </a:xfrm>
              <a:custGeom>
                <a:avLst/>
                <a:gdLst>
                  <a:gd name="connsiteX0" fmla="*/ 0 w 30840"/>
                  <a:gd name="connsiteY0" fmla="*/ 52959 h 69722"/>
                  <a:gd name="connsiteX1" fmla="*/ 7095 w 30840"/>
                  <a:gd name="connsiteY1" fmla="*/ 45244 h 69722"/>
                  <a:gd name="connsiteX2" fmla="*/ 7095 w 30840"/>
                  <a:gd name="connsiteY2" fmla="*/ 24003 h 69722"/>
                  <a:gd name="connsiteX3" fmla="*/ 30840 w 30840"/>
                  <a:gd name="connsiteY3" fmla="*/ 0 h 69722"/>
                  <a:gd name="connsiteX4" fmla="*/ 30840 w 30840"/>
                  <a:gd name="connsiteY4" fmla="*/ 16669 h 69722"/>
                  <a:gd name="connsiteX5" fmla="*/ 23556 w 30840"/>
                  <a:gd name="connsiteY5" fmla="*/ 24289 h 69722"/>
                  <a:gd name="connsiteX6" fmla="*/ 23556 w 30840"/>
                  <a:gd name="connsiteY6" fmla="*/ 45339 h 69722"/>
                  <a:gd name="connsiteX7" fmla="*/ 0 w 30840"/>
                  <a:gd name="connsiteY7" fmla="*/ 69723 h 69722"/>
                  <a:gd name="connsiteX8" fmla="*/ 0 w 30840"/>
                  <a:gd name="connsiteY8" fmla="*/ 53054 h 69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40" h="69722">
                    <a:moveTo>
                      <a:pt x="0" y="52959"/>
                    </a:moveTo>
                    <a:cubicBezTo>
                      <a:pt x="4635" y="52959"/>
                      <a:pt x="7095" y="50578"/>
                      <a:pt x="7095" y="45244"/>
                    </a:cubicBezTo>
                    <a:lnTo>
                      <a:pt x="7095" y="24003"/>
                    </a:lnTo>
                    <a:cubicBezTo>
                      <a:pt x="7095" y="8858"/>
                      <a:pt x="17028" y="190"/>
                      <a:pt x="30840" y="0"/>
                    </a:cubicBezTo>
                    <a:lnTo>
                      <a:pt x="30840" y="16669"/>
                    </a:lnTo>
                    <a:cubicBezTo>
                      <a:pt x="26110" y="16669"/>
                      <a:pt x="23556" y="19145"/>
                      <a:pt x="23556" y="24289"/>
                    </a:cubicBezTo>
                    <a:lnTo>
                      <a:pt x="23556" y="45339"/>
                    </a:lnTo>
                    <a:cubicBezTo>
                      <a:pt x="23556" y="60484"/>
                      <a:pt x="13717" y="69723"/>
                      <a:pt x="0" y="69723"/>
                    </a:cubicBezTo>
                    <a:lnTo>
                      <a:pt x="0" y="53054"/>
                    </a:lnTo>
                    <a:close/>
                  </a:path>
                </a:pathLst>
              </a:custGeom>
              <a:solidFill>
                <a:srgbClr val="575756"/>
              </a:solidFill>
              <a:ln w="9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29" name="Forma libre 28">
              <a:extLst>
                <a:ext uri="{FF2B5EF4-FFF2-40B4-BE49-F238E27FC236}">
                  <a16:creationId xmlns:a16="http://schemas.microsoft.com/office/drawing/2014/main" id="{77E1B7EF-DE29-64A0-8925-E4B70AB10B7B}"/>
                </a:ext>
              </a:extLst>
            </p:cNvPr>
            <p:cNvSpPr/>
            <p:nvPr/>
          </p:nvSpPr>
          <p:spPr>
            <a:xfrm>
              <a:off x="6082471" y="3393090"/>
              <a:ext cx="36989" cy="68008"/>
            </a:xfrm>
            <a:custGeom>
              <a:avLst/>
              <a:gdLst>
                <a:gd name="connsiteX0" fmla="*/ 0 w 36989"/>
                <a:gd name="connsiteY0" fmla="*/ 0 h 68008"/>
                <a:gd name="connsiteX1" fmla="*/ 36989 w 36989"/>
                <a:gd name="connsiteY1" fmla="*/ 0 h 68008"/>
                <a:gd name="connsiteX2" fmla="*/ 36989 w 36989"/>
                <a:gd name="connsiteY2" fmla="*/ 15716 h 68008"/>
                <a:gd name="connsiteX3" fmla="*/ 16461 w 36989"/>
                <a:gd name="connsiteY3" fmla="*/ 15716 h 68008"/>
                <a:gd name="connsiteX4" fmla="*/ 16461 w 36989"/>
                <a:gd name="connsiteY4" fmla="*/ 27908 h 68008"/>
                <a:gd name="connsiteX5" fmla="*/ 35097 w 36989"/>
                <a:gd name="connsiteY5" fmla="*/ 27908 h 68008"/>
                <a:gd name="connsiteX6" fmla="*/ 35097 w 36989"/>
                <a:gd name="connsiteY6" fmla="*/ 42005 h 68008"/>
                <a:gd name="connsiteX7" fmla="*/ 16461 w 36989"/>
                <a:gd name="connsiteY7" fmla="*/ 42005 h 68008"/>
                <a:gd name="connsiteX8" fmla="*/ 16461 w 36989"/>
                <a:gd name="connsiteY8" fmla="*/ 68009 h 68008"/>
                <a:gd name="connsiteX9" fmla="*/ 0 w 36989"/>
                <a:gd name="connsiteY9" fmla="*/ 68009 h 68008"/>
                <a:gd name="connsiteX10" fmla="*/ 0 w 36989"/>
                <a:gd name="connsiteY10" fmla="*/ 0 h 68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989" h="68008">
                  <a:moveTo>
                    <a:pt x="0" y="0"/>
                  </a:moveTo>
                  <a:lnTo>
                    <a:pt x="36989" y="0"/>
                  </a:lnTo>
                  <a:lnTo>
                    <a:pt x="36989" y="15716"/>
                  </a:lnTo>
                  <a:lnTo>
                    <a:pt x="16461" y="15716"/>
                  </a:lnTo>
                  <a:lnTo>
                    <a:pt x="16461" y="27908"/>
                  </a:lnTo>
                  <a:lnTo>
                    <a:pt x="35097" y="27908"/>
                  </a:lnTo>
                  <a:lnTo>
                    <a:pt x="35097" y="42005"/>
                  </a:lnTo>
                  <a:lnTo>
                    <a:pt x="16461" y="42005"/>
                  </a:lnTo>
                  <a:lnTo>
                    <a:pt x="16461" y="68009"/>
                  </a:lnTo>
                  <a:lnTo>
                    <a:pt x="0" y="680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75756"/>
            </a:solidFill>
            <a:ln w="94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0" name="Forma libre 29">
              <a:extLst>
                <a:ext uri="{FF2B5EF4-FFF2-40B4-BE49-F238E27FC236}">
                  <a16:creationId xmlns:a16="http://schemas.microsoft.com/office/drawing/2014/main" id="{CB3D131C-2999-352B-2E59-88407A389475}"/>
                </a:ext>
              </a:extLst>
            </p:cNvPr>
            <p:cNvSpPr/>
            <p:nvPr/>
          </p:nvSpPr>
          <p:spPr>
            <a:xfrm>
              <a:off x="6126745" y="3393185"/>
              <a:ext cx="49760" cy="69056"/>
            </a:xfrm>
            <a:custGeom>
              <a:avLst/>
              <a:gdLst>
                <a:gd name="connsiteX0" fmla="*/ 0 w 49760"/>
                <a:gd name="connsiteY0" fmla="*/ 42101 h 69056"/>
                <a:gd name="connsiteX1" fmla="*/ 0 w 49760"/>
                <a:gd name="connsiteY1" fmla="*/ 0 h 69056"/>
                <a:gd name="connsiteX2" fmla="*/ 16555 w 49760"/>
                <a:gd name="connsiteY2" fmla="*/ 0 h 69056"/>
                <a:gd name="connsiteX3" fmla="*/ 16555 w 49760"/>
                <a:gd name="connsiteY3" fmla="*/ 42672 h 69056"/>
                <a:gd name="connsiteX4" fmla="*/ 24880 w 49760"/>
                <a:gd name="connsiteY4" fmla="*/ 52959 h 69056"/>
                <a:gd name="connsiteX5" fmla="*/ 33205 w 49760"/>
                <a:gd name="connsiteY5" fmla="*/ 42672 h 69056"/>
                <a:gd name="connsiteX6" fmla="*/ 33205 w 49760"/>
                <a:gd name="connsiteY6" fmla="*/ 0 h 69056"/>
                <a:gd name="connsiteX7" fmla="*/ 49761 w 49760"/>
                <a:gd name="connsiteY7" fmla="*/ 0 h 69056"/>
                <a:gd name="connsiteX8" fmla="*/ 49761 w 49760"/>
                <a:gd name="connsiteY8" fmla="*/ 42101 h 69056"/>
                <a:gd name="connsiteX9" fmla="*/ 24880 w 49760"/>
                <a:gd name="connsiteY9" fmla="*/ 69056 h 69056"/>
                <a:gd name="connsiteX10" fmla="*/ 0 w 49760"/>
                <a:gd name="connsiteY10" fmla="*/ 42101 h 6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760" h="69056">
                  <a:moveTo>
                    <a:pt x="0" y="42101"/>
                  </a:moveTo>
                  <a:lnTo>
                    <a:pt x="0" y="0"/>
                  </a:lnTo>
                  <a:lnTo>
                    <a:pt x="16555" y="0"/>
                  </a:lnTo>
                  <a:lnTo>
                    <a:pt x="16555" y="42672"/>
                  </a:lnTo>
                  <a:cubicBezTo>
                    <a:pt x="16555" y="48387"/>
                    <a:pt x="18542" y="52959"/>
                    <a:pt x="24880" y="52959"/>
                  </a:cubicBezTo>
                  <a:cubicBezTo>
                    <a:pt x="31219" y="52959"/>
                    <a:pt x="33205" y="48292"/>
                    <a:pt x="33205" y="42672"/>
                  </a:cubicBezTo>
                  <a:lnTo>
                    <a:pt x="33205" y="0"/>
                  </a:lnTo>
                  <a:lnTo>
                    <a:pt x="49761" y="0"/>
                  </a:lnTo>
                  <a:lnTo>
                    <a:pt x="49761" y="42101"/>
                  </a:lnTo>
                  <a:cubicBezTo>
                    <a:pt x="49761" y="58484"/>
                    <a:pt x="40300" y="69056"/>
                    <a:pt x="24880" y="69056"/>
                  </a:cubicBezTo>
                  <a:cubicBezTo>
                    <a:pt x="9460" y="69056"/>
                    <a:pt x="0" y="58388"/>
                    <a:pt x="0" y="42101"/>
                  </a:cubicBezTo>
                </a:path>
              </a:pathLst>
            </a:custGeom>
            <a:solidFill>
              <a:srgbClr val="575756"/>
            </a:solidFill>
            <a:ln w="94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1" name="Forma libre 30">
              <a:extLst>
                <a:ext uri="{FF2B5EF4-FFF2-40B4-BE49-F238E27FC236}">
                  <a16:creationId xmlns:a16="http://schemas.microsoft.com/office/drawing/2014/main" id="{91F2DBFC-F6A4-20C2-D58C-66CEE9FB14CC}"/>
                </a:ext>
              </a:extLst>
            </p:cNvPr>
            <p:cNvSpPr/>
            <p:nvPr/>
          </p:nvSpPr>
          <p:spPr>
            <a:xfrm>
              <a:off x="6181804" y="3393090"/>
              <a:ext cx="43611" cy="68008"/>
            </a:xfrm>
            <a:custGeom>
              <a:avLst/>
              <a:gdLst>
                <a:gd name="connsiteX0" fmla="*/ 13528 w 43611"/>
                <a:gd name="connsiteY0" fmla="*/ 15716 h 68008"/>
                <a:gd name="connsiteX1" fmla="*/ 0 w 43611"/>
                <a:gd name="connsiteY1" fmla="*/ 15716 h 68008"/>
                <a:gd name="connsiteX2" fmla="*/ 0 w 43611"/>
                <a:gd name="connsiteY2" fmla="*/ 0 h 68008"/>
                <a:gd name="connsiteX3" fmla="*/ 43612 w 43611"/>
                <a:gd name="connsiteY3" fmla="*/ 0 h 68008"/>
                <a:gd name="connsiteX4" fmla="*/ 43612 w 43611"/>
                <a:gd name="connsiteY4" fmla="*/ 15716 h 68008"/>
                <a:gd name="connsiteX5" fmla="*/ 29989 w 43611"/>
                <a:gd name="connsiteY5" fmla="*/ 15716 h 68008"/>
                <a:gd name="connsiteX6" fmla="*/ 29989 w 43611"/>
                <a:gd name="connsiteY6" fmla="*/ 68009 h 68008"/>
                <a:gd name="connsiteX7" fmla="*/ 13528 w 43611"/>
                <a:gd name="connsiteY7" fmla="*/ 68009 h 68008"/>
                <a:gd name="connsiteX8" fmla="*/ 13528 w 43611"/>
                <a:gd name="connsiteY8" fmla="*/ 15716 h 68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611" h="68008">
                  <a:moveTo>
                    <a:pt x="13528" y="15716"/>
                  </a:moveTo>
                  <a:lnTo>
                    <a:pt x="0" y="15716"/>
                  </a:lnTo>
                  <a:lnTo>
                    <a:pt x="0" y="0"/>
                  </a:lnTo>
                  <a:lnTo>
                    <a:pt x="43612" y="0"/>
                  </a:lnTo>
                  <a:lnTo>
                    <a:pt x="43612" y="15716"/>
                  </a:lnTo>
                  <a:lnTo>
                    <a:pt x="29989" y="15716"/>
                  </a:lnTo>
                  <a:lnTo>
                    <a:pt x="29989" y="68009"/>
                  </a:lnTo>
                  <a:lnTo>
                    <a:pt x="13528" y="68009"/>
                  </a:lnTo>
                  <a:lnTo>
                    <a:pt x="13528" y="15716"/>
                  </a:lnTo>
                  <a:close/>
                </a:path>
              </a:pathLst>
            </a:custGeom>
            <a:solidFill>
              <a:srgbClr val="575756"/>
            </a:solidFill>
            <a:ln w="94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32" name="Gráfico 17">
              <a:extLst>
                <a:ext uri="{FF2B5EF4-FFF2-40B4-BE49-F238E27FC236}">
                  <a16:creationId xmlns:a16="http://schemas.microsoft.com/office/drawing/2014/main" id="{997189D0-C564-A519-88D6-414F5DD70131}"/>
                </a:ext>
              </a:extLst>
            </p:cNvPr>
            <p:cNvGrpSpPr/>
            <p:nvPr/>
          </p:nvGrpSpPr>
          <p:grpSpPr>
            <a:xfrm>
              <a:off x="6230618" y="3391757"/>
              <a:ext cx="182108" cy="70580"/>
              <a:chOff x="6230618" y="3391757"/>
              <a:chExt cx="182108" cy="70580"/>
            </a:xfrm>
            <a:solidFill>
              <a:srgbClr val="575756"/>
            </a:solidFill>
          </p:grpSpPr>
          <p:sp>
            <p:nvSpPr>
              <p:cNvPr id="33" name="Forma libre 32">
                <a:extLst>
                  <a:ext uri="{FF2B5EF4-FFF2-40B4-BE49-F238E27FC236}">
                    <a16:creationId xmlns:a16="http://schemas.microsoft.com/office/drawing/2014/main" id="{711E0484-1451-733E-6CFF-406884CF0A47}"/>
                  </a:ext>
                </a:extLst>
              </p:cNvPr>
              <p:cNvSpPr/>
              <p:nvPr/>
            </p:nvSpPr>
            <p:spPr>
              <a:xfrm>
                <a:off x="6230618" y="3393185"/>
                <a:ext cx="49760" cy="69056"/>
              </a:xfrm>
              <a:custGeom>
                <a:avLst/>
                <a:gdLst>
                  <a:gd name="connsiteX0" fmla="*/ 0 w 49760"/>
                  <a:gd name="connsiteY0" fmla="*/ 42101 h 69056"/>
                  <a:gd name="connsiteX1" fmla="*/ 0 w 49760"/>
                  <a:gd name="connsiteY1" fmla="*/ 0 h 69056"/>
                  <a:gd name="connsiteX2" fmla="*/ 16555 w 49760"/>
                  <a:gd name="connsiteY2" fmla="*/ 0 h 69056"/>
                  <a:gd name="connsiteX3" fmla="*/ 16555 w 49760"/>
                  <a:gd name="connsiteY3" fmla="*/ 42672 h 69056"/>
                  <a:gd name="connsiteX4" fmla="*/ 24880 w 49760"/>
                  <a:gd name="connsiteY4" fmla="*/ 52959 h 69056"/>
                  <a:gd name="connsiteX5" fmla="*/ 33205 w 49760"/>
                  <a:gd name="connsiteY5" fmla="*/ 42672 h 69056"/>
                  <a:gd name="connsiteX6" fmla="*/ 33205 w 49760"/>
                  <a:gd name="connsiteY6" fmla="*/ 0 h 69056"/>
                  <a:gd name="connsiteX7" fmla="*/ 49761 w 49760"/>
                  <a:gd name="connsiteY7" fmla="*/ 0 h 69056"/>
                  <a:gd name="connsiteX8" fmla="*/ 49761 w 49760"/>
                  <a:gd name="connsiteY8" fmla="*/ 42101 h 69056"/>
                  <a:gd name="connsiteX9" fmla="*/ 24880 w 49760"/>
                  <a:gd name="connsiteY9" fmla="*/ 69056 h 69056"/>
                  <a:gd name="connsiteX10" fmla="*/ 0 w 49760"/>
                  <a:gd name="connsiteY10" fmla="*/ 42101 h 69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760" h="69056">
                    <a:moveTo>
                      <a:pt x="0" y="42101"/>
                    </a:moveTo>
                    <a:lnTo>
                      <a:pt x="0" y="0"/>
                    </a:lnTo>
                    <a:lnTo>
                      <a:pt x="16555" y="0"/>
                    </a:lnTo>
                    <a:lnTo>
                      <a:pt x="16555" y="42672"/>
                    </a:lnTo>
                    <a:cubicBezTo>
                      <a:pt x="16555" y="48387"/>
                      <a:pt x="18542" y="52959"/>
                      <a:pt x="24880" y="52959"/>
                    </a:cubicBezTo>
                    <a:cubicBezTo>
                      <a:pt x="31219" y="52959"/>
                      <a:pt x="33205" y="48292"/>
                      <a:pt x="33205" y="42672"/>
                    </a:cubicBezTo>
                    <a:lnTo>
                      <a:pt x="33205" y="0"/>
                    </a:lnTo>
                    <a:lnTo>
                      <a:pt x="49761" y="0"/>
                    </a:lnTo>
                    <a:lnTo>
                      <a:pt x="49761" y="42101"/>
                    </a:lnTo>
                    <a:cubicBezTo>
                      <a:pt x="49761" y="58484"/>
                      <a:pt x="40300" y="69056"/>
                      <a:pt x="24880" y="69056"/>
                    </a:cubicBezTo>
                    <a:cubicBezTo>
                      <a:pt x="9460" y="69056"/>
                      <a:pt x="0" y="58388"/>
                      <a:pt x="0" y="42101"/>
                    </a:cubicBezTo>
                  </a:path>
                </a:pathLst>
              </a:custGeom>
              <a:solidFill>
                <a:srgbClr val="575756"/>
              </a:solidFill>
              <a:ln w="9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4" name="Forma libre 33">
                <a:extLst>
                  <a:ext uri="{FF2B5EF4-FFF2-40B4-BE49-F238E27FC236}">
                    <a16:creationId xmlns:a16="http://schemas.microsoft.com/office/drawing/2014/main" id="{E7633ACE-3B7F-B0D6-34C3-BE4516506307}"/>
                  </a:ext>
                </a:extLst>
              </p:cNvPr>
              <p:cNvSpPr/>
              <p:nvPr/>
            </p:nvSpPr>
            <p:spPr>
              <a:xfrm>
                <a:off x="6290028" y="3393090"/>
                <a:ext cx="49003" cy="68008"/>
              </a:xfrm>
              <a:custGeom>
                <a:avLst/>
                <a:gdLst>
                  <a:gd name="connsiteX0" fmla="*/ 19772 w 49003"/>
                  <a:gd name="connsiteY0" fmla="*/ 38386 h 68008"/>
                  <a:gd name="connsiteX1" fmla="*/ 31313 w 49003"/>
                  <a:gd name="connsiteY1" fmla="*/ 27242 h 68008"/>
                  <a:gd name="connsiteX2" fmla="*/ 19772 w 49003"/>
                  <a:gd name="connsiteY2" fmla="*/ 16192 h 68008"/>
                  <a:gd name="connsiteX3" fmla="*/ 16461 w 49003"/>
                  <a:gd name="connsiteY3" fmla="*/ 16192 h 68008"/>
                  <a:gd name="connsiteX4" fmla="*/ 16461 w 49003"/>
                  <a:gd name="connsiteY4" fmla="*/ 38386 h 68008"/>
                  <a:gd name="connsiteX5" fmla="*/ 19772 w 49003"/>
                  <a:gd name="connsiteY5" fmla="*/ 38386 h 68008"/>
                  <a:gd name="connsiteX6" fmla="*/ 29989 w 49003"/>
                  <a:gd name="connsiteY6" fmla="*/ 68009 h 68008"/>
                  <a:gd name="connsiteX7" fmla="*/ 24313 w 49003"/>
                  <a:gd name="connsiteY7" fmla="*/ 54197 h 68008"/>
                  <a:gd name="connsiteX8" fmla="*/ 19204 w 49003"/>
                  <a:gd name="connsiteY8" fmla="*/ 54483 h 68008"/>
                  <a:gd name="connsiteX9" fmla="*/ 16461 w 49003"/>
                  <a:gd name="connsiteY9" fmla="*/ 54483 h 68008"/>
                  <a:gd name="connsiteX10" fmla="*/ 16461 w 49003"/>
                  <a:gd name="connsiteY10" fmla="*/ 68009 h 68008"/>
                  <a:gd name="connsiteX11" fmla="*/ 0 w 49003"/>
                  <a:gd name="connsiteY11" fmla="*/ 68009 h 68008"/>
                  <a:gd name="connsiteX12" fmla="*/ 0 w 49003"/>
                  <a:gd name="connsiteY12" fmla="*/ 0 h 68008"/>
                  <a:gd name="connsiteX13" fmla="*/ 16839 w 49003"/>
                  <a:gd name="connsiteY13" fmla="*/ 0 h 68008"/>
                  <a:gd name="connsiteX14" fmla="*/ 47396 w 49003"/>
                  <a:gd name="connsiteY14" fmla="*/ 27242 h 68008"/>
                  <a:gd name="connsiteX15" fmla="*/ 38787 w 49003"/>
                  <a:gd name="connsiteY15" fmla="*/ 48006 h 68008"/>
                  <a:gd name="connsiteX16" fmla="*/ 49004 w 49003"/>
                  <a:gd name="connsiteY16" fmla="*/ 67913 h 68008"/>
                  <a:gd name="connsiteX17" fmla="*/ 29894 w 49003"/>
                  <a:gd name="connsiteY17" fmla="*/ 67913 h 68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9003" h="68008">
                    <a:moveTo>
                      <a:pt x="19772" y="38386"/>
                    </a:moveTo>
                    <a:cubicBezTo>
                      <a:pt x="27435" y="38386"/>
                      <a:pt x="31313" y="33623"/>
                      <a:pt x="31313" y="27242"/>
                    </a:cubicBezTo>
                    <a:cubicBezTo>
                      <a:pt x="31313" y="20860"/>
                      <a:pt x="27340" y="16192"/>
                      <a:pt x="19772" y="16192"/>
                    </a:cubicBezTo>
                    <a:lnTo>
                      <a:pt x="16461" y="16192"/>
                    </a:lnTo>
                    <a:lnTo>
                      <a:pt x="16461" y="38386"/>
                    </a:lnTo>
                    <a:lnTo>
                      <a:pt x="19772" y="38386"/>
                    </a:lnTo>
                    <a:close/>
                    <a:moveTo>
                      <a:pt x="29989" y="68009"/>
                    </a:moveTo>
                    <a:lnTo>
                      <a:pt x="24313" y="54197"/>
                    </a:lnTo>
                    <a:cubicBezTo>
                      <a:pt x="22705" y="54483"/>
                      <a:pt x="21002" y="54483"/>
                      <a:pt x="19204" y="54483"/>
                    </a:cubicBezTo>
                    <a:lnTo>
                      <a:pt x="16461" y="54483"/>
                    </a:lnTo>
                    <a:lnTo>
                      <a:pt x="16461" y="68009"/>
                    </a:lnTo>
                    <a:lnTo>
                      <a:pt x="0" y="68009"/>
                    </a:lnTo>
                    <a:lnTo>
                      <a:pt x="0" y="0"/>
                    </a:lnTo>
                    <a:lnTo>
                      <a:pt x="16839" y="0"/>
                    </a:lnTo>
                    <a:cubicBezTo>
                      <a:pt x="39071" y="0"/>
                      <a:pt x="47396" y="13145"/>
                      <a:pt x="47396" y="27242"/>
                    </a:cubicBezTo>
                    <a:cubicBezTo>
                      <a:pt x="47396" y="35243"/>
                      <a:pt x="44652" y="42862"/>
                      <a:pt x="38787" y="48006"/>
                    </a:cubicBezTo>
                    <a:lnTo>
                      <a:pt x="49004" y="67913"/>
                    </a:lnTo>
                    <a:lnTo>
                      <a:pt x="29894" y="67913"/>
                    </a:lnTo>
                    <a:close/>
                  </a:path>
                </a:pathLst>
              </a:custGeom>
              <a:solidFill>
                <a:srgbClr val="575756"/>
              </a:solidFill>
              <a:ln w="9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5" name="Forma libre 34">
                <a:extLst>
                  <a:ext uri="{FF2B5EF4-FFF2-40B4-BE49-F238E27FC236}">
                    <a16:creationId xmlns:a16="http://schemas.microsoft.com/office/drawing/2014/main" id="{A98294EB-2A9D-3DA1-5282-F0D9F6DD2118}"/>
                  </a:ext>
                </a:extLst>
              </p:cNvPr>
              <p:cNvSpPr/>
              <p:nvPr/>
            </p:nvSpPr>
            <p:spPr>
              <a:xfrm>
                <a:off x="6342627" y="3391757"/>
                <a:ext cx="70100" cy="70580"/>
              </a:xfrm>
              <a:custGeom>
                <a:avLst/>
                <a:gdLst>
                  <a:gd name="connsiteX0" fmla="*/ 35097 w 70100"/>
                  <a:gd name="connsiteY0" fmla="*/ 16764 h 70580"/>
                  <a:gd name="connsiteX1" fmla="*/ 16555 w 70100"/>
                  <a:gd name="connsiteY1" fmla="*/ 35338 h 70580"/>
                  <a:gd name="connsiteX2" fmla="*/ 35097 w 70100"/>
                  <a:gd name="connsiteY2" fmla="*/ 54007 h 70580"/>
                  <a:gd name="connsiteX3" fmla="*/ 53545 w 70100"/>
                  <a:gd name="connsiteY3" fmla="*/ 35338 h 70580"/>
                  <a:gd name="connsiteX4" fmla="*/ 35097 w 70100"/>
                  <a:gd name="connsiteY4" fmla="*/ 16764 h 70580"/>
                  <a:gd name="connsiteX5" fmla="*/ 35097 w 70100"/>
                  <a:gd name="connsiteY5" fmla="*/ 70580 h 70580"/>
                  <a:gd name="connsiteX6" fmla="*/ 0 w 70100"/>
                  <a:gd name="connsiteY6" fmla="*/ 35243 h 70580"/>
                  <a:gd name="connsiteX7" fmla="*/ 35097 w 70100"/>
                  <a:gd name="connsiteY7" fmla="*/ 0 h 70580"/>
                  <a:gd name="connsiteX8" fmla="*/ 70100 w 70100"/>
                  <a:gd name="connsiteY8" fmla="*/ 35243 h 70580"/>
                  <a:gd name="connsiteX9" fmla="*/ 35097 w 70100"/>
                  <a:gd name="connsiteY9" fmla="*/ 70580 h 7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100" h="70580">
                    <a:moveTo>
                      <a:pt x="35097" y="16764"/>
                    </a:moveTo>
                    <a:cubicBezTo>
                      <a:pt x="24313" y="16764"/>
                      <a:pt x="16555" y="25146"/>
                      <a:pt x="16555" y="35338"/>
                    </a:cubicBezTo>
                    <a:cubicBezTo>
                      <a:pt x="16555" y="45529"/>
                      <a:pt x="24313" y="54007"/>
                      <a:pt x="35097" y="54007"/>
                    </a:cubicBezTo>
                    <a:cubicBezTo>
                      <a:pt x="45882" y="54007"/>
                      <a:pt x="53545" y="45529"/>
                      <a:pt x="53545" y="35338"/>
                    </a:cubicBezTo>
                    <a:cubicBezTo>
                      <a:pt x="53545" y="25146"/>
                      <a:pt x="45787" y="16764"/>
                      <a:pt x="35097" y="16764"/>
                    </a:cubicBezTo>
                    <a:moveTo>
                      <a:pt x="35097" y="70580"/>
                    </a:moveTo>
                    <a:cubicBezTo>
                      <a:pt x="14663" y="70580"/>
                      <a:pt x="0" y="54197"/>
                      <a:pt x="0" y="35243"/>
                    </a:cubicBezTo>
                    <a:cubicBezTo>
                      <a:pt x="0" y="16288"/>
                      <a:pt x="14663" y="0"/>
                      <a:pt x="35097" y="0"/>
                    </a:cubicBezTo>
                    <a:cubicBezTo>
                      <a:pt x="55531" y="0"/>
                      <a:pt x="70100" y="16383"/>
                      <a:pt x="70100" y="35243"/>
                    </a:cubicBezTo>
                    <a:cubicBezTo>
                      <a:pt x="70100" y="54102"/>
                      <a:pt x="55437" y="70580"/>
                      <a:pt x="35097" y="70580"/>
                    </a:cubicBezTo>
                  </a:path>
                </a:pathLst>
              </a:custGeom>
              <a:solidFill>
                <a:srgbClr val="575756"/>
              </a:solidFill>
              <a:ln w="9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36" name="Forma libre 35">
              <a:extLst>
                <a:ext uri="{FF2B5EF4-FFF2-40B4-BE49-F238E27FC236}">
                  <a16:creationId xmlns:a16="http://schemas.microsoft.com/office/drawing/2014/main" id="{18B0D331-0ECF-3BAB-7491-A70F4B712226}"/>
                </a:ext>
              </a:extLst>
            </p:cNvPr>
            <p:cNvSpPr/>
            <p:nvPr/>
          </p:nvSpPr>
          <p:spPr>
            <a:xfrm>
              <a:off x="6439216" y="3352800"/>
              <a:ext cx="123739" cy="148590"/>
            </a:xfrm>
            <a:custGeom>
              <a:avLst/>
              <a:gdLst>
                <a:gd name="connsiteX0" fmla="*/ 0 w 123739"/>
                <a:gd name="connsiteY0" fmla="*/ 0 h 148590"/>
                <a:gd name="connsiteX1" fmla="*/ 0 w 123739"/>
                <a:gd name="connsiteY1" fmla="*/ 55340 h 148590"/>
                <a:gd name="connsiteX2" fmla="*/ 57045 w 123739"/>
                <a:gd name="connsiteY2" fmla="*/ 74295 h 148590"/>
                <a:gd name="connsiteX3" fmla="*/ 0 w 123739"/>
                <a:gd name="connsiteY3" fmla="*/ 93155 h 148590"/>
                <a:gd name="connsiteX4" fmla="*/ 0 w 123739"/>
                <a:gd name="connsiteY4" fmla="*/ 148590 h 148590"/>
                <a:gd name="connsiteX5" fmla="*/ 123739 w 123739"/>
                <a:gd name="connsiteY5" fmla="*/ 103442 h 148590"/>
                <a:gd name="connsiteX6" fmla="*/ 123739 w 123739"/>
                <a:gd name="connsiteY6" fmla="*/ 45148 h 148590"/>
                <a:gd name="connsiteX7" fmla="*/ 0 w 123739"/>
                <a:gd name="connsiteY7" fmla="*/ 0 h 14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739" h="148590">
                  <a:moveTo>
                    <a:pt x="0" y="0"/>
                  </a:moveTo>
                  <a:lnTo>
                    <a:pt x="0" y="55340"/>
                  </a:lnTo>
                  <a:lnTo>
                    <a:pt x="57045" y="74295"/>
                  </a:lnTo>
                  <a:lnTo>
                    <a:pt x="0" y="93155"/>
                  </a:lnTo>
                  <a:lnTo>
                    <a:pt x="0" y="148590"/>
                  </a:lnTo>
                  <a:lnTo>
                    <a:pt x="123739" y="103442"/>
                  </a:lnTo>
                  <a:lnTo>
                    <a:pt x="123739" y="451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75756"/>
            </a:solidFill>
            <a:ln w="94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513772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66" r:id="rId2"/>
    <p:sldLayoutId id="2147483734" r:id="rId3"/>
    <p:sldLayoutId id="2147483740" r:id="rId4"/>
    <p:sldLayoutId id="2147483737" r:id="rId5"/>
    <p:sldLayoutId id="2147483739" r:id="rId6"/>
    <p:sldLayoutId id="2147483743" r:id="rId7"/>
    <p:sldLayoutId id="2147483744" r:id="rId8"/>
    <p:sldLayoutId id="2147483764" r:id="rId9"/>
    <p:sldLayoutId id="2147483746" r:id="rId10"/>
    <p:sldLayoutId id="2147483748" r:id="rId11"/>
    <p:sldLayoutId id="2147483749" r:id="rId12"/>
    <p:sldLayoutId id="2147483752" r:id="rId13"/>
    <p:sldLayoutId id="2147483753" r:id="rId14"/>
    <p:sldLayoutId id="2147483755" r:id="rId15"/>
    <p:sldLayoutId id="2147483756" r:id="rId16"/>
    <p:sldLayoutId id="2147483758" r:id="rId17"/>
  </p:sldLayoutIdLst>
  <p:txStyles>
    <p:titleStyle>
      <a:lvl1pPr algn="l" defTabSz="914400" rtl="0" eaLnBrk="1" latinLnBrk="0" hangingPunct="1">
        <a:lnSpc>
          <a:spcPts val="5200"/>
        </a:lnSpc>
        <a:spcBef>
          <a:spcPct val="0"/>
        </a:spcBef>
        <a:buNone/>
        <a:defRPr sz="3500" b="1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ts val="1500"/>
        </a:lnSpc>
        <a:spcBef>
          <a:spcPts val="1000"/>
        </a:spcBef>
        <a:buFontTx/>
        <a:buBlip>
          <a:blip r:embed="rId20"/>
        </a:buBlip>
        <a:defRPr sz="120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ts val="1500"/>
        </a:lnSpc>
        <a:spcBef>
          <a:spcPts val="500"/>
        </a:spcBef>
        <a:buFontTx/>
        <a:buBlip>
          <a:blip r:embed="rId20"/>
        </a:buBlip>
        <a:defRPr sz="100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/>
        </a:buBlip>
        <a:defRPr sz="120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/>
        </a:buBlip>
        <a:defRPr sz="120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/>
        </a:buBlip>
        <a:defRPr sz="120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5ABFFF6-BD0B-0FB1-ECB8-04D96EE81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0000" tIns="108000" rIns="90000" bIns="108000" rtlCol="0" anchor="ctr">
            <a:normAutofit/>
          </a:bodyPr>
          <a:lstStyle/>
          <a:p>
            <a:r>
              <a:rPr lang="es-ES" dirty="0"/>
              <a:t>PÁGINAS CON IMÁGENES  DE DATOS DE OTROS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715699-10B1-76D2-1997-BD32E78398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12" name="Imagen 11" descr="Fondo negr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B94374BA-4FF8-3111-5A83-533E894970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350" y="6203110"/>
            <a:ext cx="4874079" cy="658903"/>
          </a:xfrm>
          <a:prstGeom prst="rect">
            <a:avLst/>
          </a:prstGeom>
        </p:spPr>
      </p:pic>
      <p:grpSp>
        <p:nvGrpSpPr>
          <p:cNvPr id="37" name="Grupo 36">
            <a:extLst>
              <a:ext uri="{FF2B5EF4-FFF2-40B4-BE49-F238E27FC236}">
                <a16:creationId xmlns:a16="http://schemas.microsoft.com/office/drawing/2014/main" id="{4607B480-9B18-8245-4B1B-C2FC6E86918C}"/>
              </a:ext>
            </a:extLst>
          </p:cNvPr>
          <p:cNvGrpSpPr/>
          <p:nvPr userDrawn="1"/>
        </p:nvGrpSpPr>
        <p:grpSpPr>
          <a:xfrm>
            <a:off x="11261495" y="290830"/>
            <a:ext cx="930505" cy="148590"/>
            <a:chOff x="5632450" y="3352800"/>
            <a:chExt cx="930505" cy="148590"/>
          </a:xfrm>
        </p:grpSpPr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2C973F3C-6519-E9EC-164C-1616E9AC72F0}"/>
                </a:ext>
              </a:extLst>
            </p:cNvPr>
            <p:cNvSpPr/>
            <p:nvPr/>
          </p:nvSpPr>
          <p:spPr>
            <a:xfrm>
              <a:off x="5632450" y="3393090"/>
              <a:ext cx="49666" cy="68008"/>
            </a:xfrm>
            <a:custGeom>
              <a:avLst/>
              <a:gdLst>
                <a:gd name="connsiteX0" fmla="*/ 33111 w 49666"/>
                <a:gd name="connsiteY0" fmla="*/ 0 h 68008"/>
                <a:gd name="connsiteX1" fmla="*/ 33111 w 49666"/>
                <a:gd name="connsiteY1" fmla="*/ 25622 h 68008"/>
                <a:gd name="connsiteX2" fmla="*/ 16461 w 49666"/>
                <a:gd name="connsiteY2" fmla="*/ 25622 h 68008"/>
                <a:gd name="connsiteX3" fmla="*/ 16461 w 49666"/>
                <a:gd name="connsiteY3" fmla="*/ 0 h 68008"/>
                <a:gd name="connsiteX4" fmla="*/ 0 w 49666"/>
                <a:gd name="connsiteY4" fmla="*/ 0 h 68008"/>
                <a:gd name="connsiteX5" fmla="*/ 0 w 49666"/>
                <a:gd name="connsiteY5" fmla="*/ 68009 h 68008"/>
                <a:gd name="connsiteX6" fmla="*/ 16461 w 49666"/>
                <a:gd name="connsiteY6" fmla="*/ 68009 h 68008"/>
                <a:gd name="connsiteX7" fmla="*/ 16461 w 49666"/>
                <a:gd name="connsiteY7" fmla="*/ 41529 h 68008"/>
                <a:gd name="connsiteX8" fmla="*/ 33111 w 49666"/>
                <a:gd name="connsiteY8" fmla="*/ 41529 h 68008"/>
                <a:gd name="connsiteX9" fmla="*/ 33111 w 49666"/>
                <a:gd name="connsiteY9" fmla="*/ 68009 h 68008"/>
                <a:gd name="connsiteX10" fmla="*/ 49666 w 49666"/>
                <a:gd name="connsiteY10" fmla="*/ 68009 h 68008"/>
                <a:gd name="connsiteX11" fmla="*/ 49666 w 49666"/>
                <a:gd name="connsiteY11" fmla="*/ 0 h 68008"/>
                <a:gd name="connsiteX12" fmla="*/ 33111 w 49666"/>
                <a:gd name="connsiteY12" fmla="*/ 0 h 68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666" h="68008">
                  <a:moveTo>
                    <a:pt x="33111" y="0"/>
                  </a:moveTo>
                  <a:lnTo>
                    <a:pt x="33111" y="25622"/>
                  </a:lnTo>
                  <a:lnTo>
                    <a:pt x="16461" y="25622"/>
                  </a:lnTo>
                  <a:lnTo>
                    <a:pt x="16461" y="0"/>
                  </a:lnTo>
                  <a:lnTo>
                    <a:pt x="0" y="0"/>
                  </a:lnTo>
                  <a:lnTo>
                    <a:pt x="0" y="68009"/>
                  </a:lnTo>
                  <a:lnTo>
                    <a:pt x="16461" y="68009"/>
                  </a:lnTo>
                  <a:lnTo>
                    <a:pt x="16461" y="41529"/>
                  </a:lnTo>
                  <a:lnTo>
                    <a:pt x="33111" y="41529"/>
                  </a:lnTo>
                  <a:lnTo>
                    <a:pt x="33111" y="68009"/>
                  </a:lnTo>
                  <a:lnTo>
                    <a:pt x="49666" y="68009"/>
                  </a:lnTo>
                  <a:lnTo>
                    <a:pt x="49666" y="0"/>
                  </a:lnTo>
                  <a:lnTo>
                    <a:pt x="33111" y="0"/>
                  </a:lnTo>
                  <a:close/>
                </a:path>
              </a:pathLst>
            </a:custGeom>
            <a:solidFill>
              <a:srgbClr val="575756"/>
            </a:solidFill>
            <a:ln w="94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BF360C6E-14F2-8826-4E50-04571772D64C}"/>
                </a:ext>
              </a:extLst>
            </p:cNvPr>
            <p:cNvSpPr/>
            <p:nvPr/>
          </p:nvSpPr>
          <p:spPr>
            <a:xfrm>
              <a:off x="5686656" y="3393185"/>
              <a:ext cx="65843" cy="67913"/>
            </a:xfrm>
            <a:custGeom>
              <a:avLst/>
              <a:gdLst>
                <a:gd name="connsiteX0" fmla="*/ 41909 w 65843"/>
                <a:gd name="connsiteY0" fmla="*/ 46577 h 67913"/>
                <a:gd name="connsiteX1" fmla="*/ 33111 w 65843"/>
                <a:gd name="connsiteY1" fmla="*/ 19812 h 67913"/>
                <a:gd name="connsiteX2" fmla="*/ 24313 w 65843"/>
                <a:gd name="connsiteY2" fmla="*/ 46577 h 67913"/>
                <a:gd name="connsiteX3" fmla="*/ 41814 w 65843"/>
                <a:gd name="connsiteY3" fmla="*/ 46577 h 67913"/>
                <a:gd name="connsiteX4" fmla="*/ 46166 w 65843"/>
                <a:gd name="connsiteY4" fmla="*/ 59531 h 67913"/>
                <a:gd name="connsiteX5" fmla="*/ 20150 w 65843"/>
                <a:gd name="connsiteY5" fmla="*/ 59531 h 67913"/>
                <a:gd name="connsiteX6" fmla="*/ 17312 w 65843"/>
                <a:gd name="connsiteY6" fmla="*/ 67913 h 67913"/>
                <a:gd name="connsiteX7" fmla="*/ 0 w 65843"/>
                <a:gd name="connsiteY7" fmla="*/ 67913 h 67913"/>
                <a:gd name="connsiteX8" fmla="*/ 24597 w 65843"/>
                <a:gd name="connsiteY8" fmla="*/ 0 h 67913"/>
                <a:gd name="connsiteX9" fmla="*/ 41625 w 65843"/>
                <a:gd name="connsiteY9" fmla="*/ 0 h 67913"/>
                <a:gd name="connsiteX10" fmla="*/ 65843 w 65843"/>
                <a:gd name="connsiteY10" fmla="*/ 67913 h 67913"/>
                <a:gd name="connsiteX11" fmla="*/ 49004 w 65843"/>
                <a:gd name="connsiteY11" fmla="*/ 67913 h 67913"/>
                <a:gd name="connsiteX12" fmla="*/ 46260 w 65843"/>
                <a:gd name="connsiteY12" fmla="*/ 59531 h 67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843" h="67913">
                  <a:moveTo>
                    <a:pt x="41909" y="46577"/>
                  </a:moveTo>
                  <a:lnTo>
                    <a:pt x="33111" y="19812"/>
                  </a:lnTo>
                  <a:lnTo>
                    <a:pt x="24313" y="46577"/>
                  </a:lnTo>
                  <a:lnTo>
                    <a:pt x="41814" y="46577"/>
                  </a:lnTo>
                  <a:close/>
                  <a:moveTo>
                    <a:pt x="46166" y="59531"/>
                  </a:moveTo>
                  <a:lnTo>
                    <a:pt x="20150" y="59531"/>
                  </a:lnTo>
                  <a:lnTo>
                    <a:pt x="17312" y="67913"/>
                  </a:lnTo>
                  <a:lnTo>
                    <a:pt x="0" y="67913"/>
                  </a:lnTo>
                  <a:lnTo>
                    <a:pt x="24597" y="0"/>
                  </a:lnTo>
                  <a:lnTo>
                    <a:pt x="41625" y="0"/>
                  </a:lnTo>
                  <a:lnTo>
                    <a:pt x="65843" y="67913"/>
                  </a:lnTo>
                  <a:lnTo>
                    <a:pt x="49004" y="67913"/>
                  </a:lnTo>
                  <a:lnTo>
                    <a:pt x="46260" y="59531"/>
                  </a:lnTo>
                  <a:close/>
                </a:path>
              </a:pathLst>
            </a:custGeom>
            <a:solidFill>
              <a:srgbClr val="575756"/>
            </a:solidFill>
            <a:ln w="94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22" name="Gráfico 17">
              <a:extLst>
                <a:ext uri="{FF2B5EF4-FFF2-40B4-BE49-F238E27FC236}">
                  <a16:creationId xmlns:a16="http://schemas.microsoft.com/office/drawing/2014/main" id="{C3E52858-B5F7-1588-B29C-96A2C7ED772B}"/>
                </a:ext>
              </a:extLst>
            </p:cNvPr>
            <p:cNvGrpSpPr/>
            <p:nvPr/>
          </p:nvGrpSpPr>
          <p:grpSpPr>
            <a:xfrm>
              <a:off x="5750324" y="3391852"/>
              <a:ext cx="107852" cy="70580"/>
              <a:chOff x="5750324" y="3391852"/>
              <a:chExt cx="107852" cy="70580"/>
            </a:xfrm>
            <a:solidFill>
              <a:srgbClr val="575756"/>
            </a:solidFill>
          </p:grpSpPr>
          <p:sp>
            <p:nvSpPr>
              <p:cNvPr id="23" name="Forma libre 22">
                <a:extLst>
                  <a:ext uri="{FF2B5EF4-FFF2-40B4-BE49-F238E27FC236}">
                    <a16:creationId xmlns:a16="http://schemas.microsoft.com/office/drawing/2014/main" id="{A74CAABE-694F-0C85-16A9-8D72C79F2FA8}"/>
                  </a:ext>
                </a:extLst>
              </p:cNvPr>
              <p:cNvSpPr/>
              <p:nvPr/>
            </p:nvSpPr>
            <p:spPr>
              <a:xfrm>
                <a:off x="5750324" y="3392519"/>
                <a:ext cx="35097" cy="69246"/>
              </a:xfrm>
              <a:custGeom>
                <a:avLst/>
                <a:gdLst>
                  <a:gd name="connsiteX0" fmla="*/ 0 w 35097"/>
                  <a:gd name="connsiteY0" fmla="*/ 34671 h 69246"/>
                  <a:gd name="connsiteX1" fmla="*/ 35097 w 35097"/>
                  <a:gd name="connsiteY1" fmla="*/ 0 h 69246"/>
                  <a:gd name="connsiteX2" fmla="*/ 35097 w 35097"/>
                  <a:gd name="connsiteY2" fmla="*/ 16669 h 69246"/>
                  <a:gd name="connsiteX3" fmla="*/ 16555 w 35097"/>
                  <a:gd name="connsiteY3" fmla="*/ 34671 h 69246"/>
                  <a:gd name="connsiteX4" fmla="*/ 35097 w 35097"/>
                  <a:gd name="connsiteY4" fmla="*/ 52673 h 69246"/>
                  <a:gd name="connsiteX5" fmla="*/ 35097 w 35097"/>
                  <a:gd name="connsiteY5" fmla="*/ 69247 h 69246"/>
                  <a:gd name="connsiteX6" fmla="*/ 0 w 35097"/>
                  <a:gd name="connsiteY6" fmla="*/ 34671 h 69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97" h="69246">
                    <a:moveTo>
                      <a:pt x="0" y="34671"/>
                    </a:moveTo>
                    <a:cubicBezTo>
                      <a:pt x="0" y="15811"/>
                      <a:pt x="15420" y="0"/>
                      <a:pt x="35097" y="0"/>
                    </a:cubicBezTo>
                    <a:lnTo>
                      <a:pt x="35097" y="16669"/>
                    </a:lnTo>
                    <a:cubicBezTo>
                      <a:pt x="24407" y="16669"/>
                      <a:pt x="16555" y="24765"/>
                      <a:pt x="16555" y="34671"/>
                    </a:cubicBezTo>
                    <a:cubicBezTo>
                      <a:pt x="16555" y="44577"/>
                      <a:pt x="24313" y="52673"/>
                      <a:pt x="35097" y="52673"/>
                    </a:cubicBezTo>
                    <a:lnTo>
                      <a:pt x="35097" y="69247"/>
                    </a:lnTo>
                    <a:cubicBezTo>
                      <a:pt x="15420" y="69247"/>
                      <a:pt x="0" y="53626"/>
                      <a:pt x="0" y="34671"/>
                    </a:cubicBezTo>
                  </a:path>
                </a:pathLst>
              </a:custGeom>
              <a:solidFill>
                <a:srgbClr val="575756"/>
              </a:solidFill>
              <a:ln w="9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4" name="Forma libre 23">
                <a:extLst>
                  <a:ext uri="{FF2B5EF4-FFF2-40B4-BE49-F238E27FC236}">
                    <a16:creationId xmlns:a16="http://schemas.microsoft.com/office/drawing/2014/main" id="{8033FB66-952E-990B-52D9-AB11B32B094A}"/>
                  </a:ext>
                </a:extLst>
              </p:cNvPr>
              <p:cNvSpPr/>
              <p:nvPr/>
            </p:nvSpPr>
            <p:spPr>
              <a:xfrm>
                <a:off x="5788164" y="3391852"/>
                <a:ext cx="70012" cy="70580"/>
              </a:xfrm>
              <a:custGeom>
                <a:avLst/>
                <a:gdLst>
                  <a:gd name="connsiteX0" fmla="*/ 52504 w 70012"/>
                  <a:gd name="connsiteY0" fmla="*/ 27718 h 70580"/>
                  <a:gd name="connsiteX1" fmla="*/ 34908 w 70012"/>
                  <a:gd name="connsiteY1" fmla="*/ 15430 h 70580"/>
                  <a:gd name="connsiteX2" fmla="*/ 17218 w 70012"/>
                  <a:gd name="connsiteY2" fmla="*/ 27718 h 70580"/>
                  <a:gd name="connsiteX3" fmla="*/ 52504 w 70012"/>
                  <a:gd name="connsiteY3" fmla="*/ 27718 h 70580"/>
                  <a:gd name="connsiteX4" fmla="*/ 0 w 70012"/>
                  <a:gd name="connsiteY4" fmla="*/ 35243 h 70580"/>
                  <a:gd name="connsiteX5" fmla="*/ 35097 w 70012"/>
                  <a:gd name="connsiteY5" fmla="*/ 0 h 70580"/>
                  <a:gd name="connsiteX6" fmla="*/ 69627 w 70012"/>
                  <a:gd name="connsiteY6" fmla="*/ 40100 h 70580"/>
                  <a:gd name="connsiteX7" fmla="*/ 16272 w 70012"/>
                  <a:gd name="connsiteY7" fmla="*/ 40100 h 70580"/>
                  <a:gd name="connsiteX8" fmla="*/ 35003 w 70012"/>
                  <a:gd name="connsiteY8" fmla="*/ 55340 h 70580"/>
                  <a:gd name="connsiteX9" fmla="*/ 50612 w 70012"/>
                  <a:gd name="connsiteY9" fmla="*/ 46387 h 70580"/>
                  <a:gd name="connsiteX10" fmla="*/ 68397 w 70012"/>
                  <a:gd name="connsiteY10" fmla="*/ 46387 h 70580"/>
                  <a:gd name="connsiteX11" fmla="*/ 35097 w 70012"/>
                  <a:gd name="connsiteY11" fmla="*/ 70580 h 70580"/>
                  <a:gd name="connsiteX12" fmla="*/ 0 w 70012"/>
                  <a:gd name="connsiteY12" fmla="*/ 35243 h 7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0012" h="70580">
                    <a:moveTo>
                      <a:pt x="52504" y="27718"/>
                    </a:moveTo>
                    <a:cubicBezTo>
                      <a:pt x="50328" y="20574"/>
                      <a:pt x="43422" y="15430"/>
                      <a:pt x="34908" y="15430"/>
                    </a:cubicBezTo>
                    <a:cubicBezTo>
                      <a:pt x="26394" y="15430"/>
                      <a:pt x="19488" y="20669"/>
                      <a:pt x="17218" y="27718"/>
                    </a:cubicBezTo>
                    <a:lnTo>
                      <a:pt x="52504" y="27718"/>
                    </a:lnTo>
                    <a:close/>
                    <a:moveTo>
                      <a:pt x="0" y="35243"/>
                    </a:moveTo>
                    <a:cubicBezTo>
                      <a:pt x="0" y="16478"/>
                      <a:pt x="14758" y="0"/>
                      <a:pt x="35097" y="0"/>
                    </a:cubicBezTo>
                    <a:cubicBezTo>
                      <a:pt x="55437" y="0"/>
                      <a:pt x="72844" y="19050"/>
                      <a:pt x="69627" y="40100"/>
                    </a:cubicBezTo>
                    <a:lnTo>
                      <a:pt x="16272" y="40100"/>
                    </a:lnTo>
                    <a:cubicBezTo>
                      <a:pt x="17501" y="48673"/>
                      <a:pt x="25164" y="55340"/>
                      <a:pt x="35003" y="55340"/>
                    </a:cubicBezTo>
                    <a:cubicBezTo>
                      <a:pt x="41814" y="55340"/>
                      <a:pt x="47679" y="51721"/>
                      <a:pt x="50612" y="46387"/>
                    </a:cubicBezTo>
                    <a:lnTo>
                      <a:pt x="68397" y="46387"/>
                    </a:lnTo>
                    <a:cubicBezTo>
                      <a:pt x="64140" y="60293"/>
                      <a:pt x="51180" y="70580"/>
                      <a:pt x="35097" y="70580"/>
                    </a:cubicBezTo>
                    <a:cubicBezTo>
                      <a:pt x="14758" y="70580"/>
                      <a:pt x="0" y="54197"/>
                      <a:pt x="0" y="35243"/>
                    </a:cubicBezTo>
                  </a:path>
                </a:pathLst>
              </a:custGeom>
              <a:solidFill>
                <a:srgbClr val="575756"/>
              </a:solidFill>
              <a:ln w="9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25" name="Forma libre 24">
              <a:extLst>
                <a:ext uri="{FF2B5EF4-FFF2-40B4-BE49-F238E27FC236}">
                  <a16:creationId xmlns:a16="http://schemas.microsoft.com/office/drawing/2014/main" id="{60B8E175-C823-288C-F628-AF8723239A92}"/>
                </a:ext>
              </a:extLst>
            </p:cNvPr>
            <p:cNvSpPr/>
            <p:nvPr/>
          </p:nvSpPr>
          <p:spPr>
            <a:xfrm>
              <a:off x="5865927" y="3393281"/>
              <a:ext cx="77762" cy="67817"/>
            </a:xfrm>
            <a:custGeom>
              <a:avLst/>
              <a:gdLst>
                <a:gd name="connsiteX0" fmla="*/ 0 w 77762"/>
                <a:gd name="connsiteY0" fmla="*/ 0 h 67817"/>
                <a:gd name="connsiteX1" fmla="*/ 21853 w 77762"/>
                <a:gd name="connsiteY1" fmla="*/ 0 h 67817"/>
                <a:gd name="connsiteX2" fmla="*/ 39071 w 77762"/>
                <a:gd name="connsiteY2" fmla="*/ 46101 h 67817"/>
                <a:gd name="connsiteX3" fmla="*/ 56004 w 77762"/>
                <a:gd name="connsiteY3" fmla="*/ 0 h 67817"/>
                <a:gd name="connsiteX4" fmla="*/ 77763 w 77762"/>
                <a:gd name="connsiteY4" fmla="*/ 0 h 67817"/>
                <a:gd name="connsiteX5" fmla="*/ 77763 w 77762"/>
                <a:gd name="connsiteY5" fmla="*/ 67818 h 67817"/>
                <a:gd name="connsiteX6" fmla="*/ 61302 w 77762"/>
                <a:gd name="connsiteY6" fmla="*/ 67818 h 67817"/>
                <a:gd name="connsiteX7" fmla="*/ 61302 w 77762"/>
                <a:gd name="connsiteY7" fmla="*/ 28099 h 67817"/>
                <a:gd name="connsiteX8" fmla="*/ 46260 w 77762"/>
                <a:gd name="connsiteY8" fmla="*/ 67818 h 67817"/>
                <a:gd name="connsiteX9" fmla="*/ 31597 w 77762"/>
                <a:gd name="connsiteY9" fmla="*/ 67818 h 67817"/>
                <a:gd name="connsiteX10" fmla="*/ 16461 w 77762"/>
                <a:gd name="connsiteY10" fmla="*/ 27623 h 67817"/>
                <a:gd name="connsiteX11" fmla="*/ 16461 w 77762"/>
                <a:gd name="connsiteY11" fmla="*/ 67818 h 67817"/>
                <a:gd name="connsiteX12" fmla="*/ 0 w 77762"/>
                <a:gd name="connsiteY12" fmla="*/ 67818 h 67817"/>
                <a:gd name="connsiteX13" fmla="*/ 0 w 77762"/>
                <a:gd name="connsiteY13" fmla="*/ 0 h 6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762" h="67817">
                  <a:moveTo>
                    <a:pt x="0" y="0"/>
                  </a:moveTo>
                  <a:lnTo>
                    <a:pt x="21853" y="0"/>
                  </a:lnTo>
                  <a:lnTo>
                    <a:pt x="39071" y="46101"/>
                  </a:lnTo>
                  <a:lnTo>
                    <a:pt x="56004" y="0"/>
                  </a:lnTo>
                  <a:lnTo>
                    <a:pt x="77763" y="0"/>
                  </a:lnTo>
                  <a:lnTo>
                    <a:pt x="77763" y="67818"/>
                  </a:lnTo>
                  <a:lnTo>
                    <a:pt x="61302" y="67818"/>
                  </a:lnTo>
                  <a:lnTo>
                    <a:pt x="61302" y="28099"/>
                  </a:lnTo>
                  <a:lnTo>
                    <a:pt x="46260" y="67818"/>
                  </a:lnTo>
                  <a:lnTo>
                    <a:pt x="31597" y="67818"/>
                  </a:lnTo>
                  <a:lnTo>
                    <a:pt x="16461" y="27623"/>
                  </a:lnTo>
                  <a:lnTo>
                    <a:pt x="16461" y="67818"/>
                  </a:lnTo>
                  <a:lnTo>
                    <a:pt x="0" y="678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75756"/>
            </a:solidFill>
            <a:ln w="94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26" name="Gráfico 17">
              <a:extLst>
                <a:ext uri="{FF2B5EF4-FFF2-40B4-BE49-F238E27FC236}">
                  <a16:creationId xmlns:a16="http://schemas.microsoft.com/office/drawing/2014/main" id="{4B64A11F-67D9-8745-A3C9-87180B12A665}"/>
                </a:ext>
              </a:extLst>
            </p:cNvPr>
            <p:cNvGrpSpPr/>
            <p:nvPr/>
          </p:nvGrpSpPr>
          <p:grpSpPr>
            <a:xfrm>
              <a:off x="5951353" y="3391757"/>
              <a:ext cx="102075" cy="70580"/>
              <a:chOff x="5951353" y="3391757"/>
              <a:chExt cx="102075" cy="70580"/>
            </a:xfrm>
            <a:solidFill>
              <a:srgbClr val="575756"/>
            </a:solidFill>
          </p:grpSpPr>
          <p:sp>
            <p:nvSpPr>
              <p:cNvPr id="27" name="Forma libre 26">
                <a:extLst>
                  <a:ext uri="{FF2B5EF4-FFF2-40B4-BE49-F238E27FC236}">
                    <a16:creationId xmlns:a16="http://schemas.microsoft.com/office/drawing/2014/main" id="{B2EA4C8E-B353-81FC-0C7E-BDC876977F7F}"/>
                  </a:ext>
                </a:extLst>
              </p:cNvPr>
              <p:cNvSpPr/>
              <p:nvPr/>
            </p:nvSpPr>
            <p:spPr>
              <a:xfrm>
                <a:off x="5951353" y="3391757"/>
                <a:ext cx="70100" cy="70580"/>
              </a:xfrm>
              <a:custGeom>
                <a:avLst/>
                <a:gdLst>
                  <a:gd name="connsiteX0" fmla="*/ 35097 w 70100"/>
                  <a:gd name="connsiteY0" fmla="*/ 16764 h 70580"/>
                  <a:gd name="connsiteX1" fmla="*/ 16555 w 70100"/>
                  <a:gd name="connsiteY1" fmla="*/ 35338 h 70580"/>
                  <a:gd name="connsiteX2" fmla="*/ 35097 w 70100"/>
                  <a:gd name="connsiteY2" fmla="*/ 54007 h 70580"/>
                  <a:gd name="connsiteX3" fmla="*/ 53545 w 70100"/>
                  <a:gd name="connsiteY3" fmla="*/ 35338 h 70580"/>
                  <a:gd name="connsiteX4" fmla="*/ 35097 w 70100"/>
                  <a:gd name="connsiteY4" fmla="*/ 16764 h 70580"/>
                  <a:gd name="connsiteX5" fmla="*/ 35097 w 70100"/>
                  <a:gd name="connsiteY5" fmla="*/ 70580 h 70580"/>
                  <a:gd name="connsiteX6" fmla="*/ 0 w 70100"/>
                  <a:gd name="connsiteY6" fmla="*/ 35243 h 70580"/>
                  <a:gd name="connsiteX7" fmla="*/ 35097 w 70100"/>
                  <a:gd name="connsiteY7" fmla="*/ 0 h 70580"/>
                  <a:gd name="connsiteX8" fmla="*/ 70100 w 70100"/>
                  <a:gd name="connsiteY8" fmla="*/ 35243 h 70580"/>
                  <a:gd name="connsiteX9" fmla="*/ 35097 w 70100"/>
                  <a:gd name="connsiteY9" fmla="*/ 70580 h 7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100" h="70580">
                    <a:moveTo>
                      <a:pt x="35097" y="16764"/>
                    </a:moveTo>
                    <a:cubicBezTo>
                      <a:pt x="24313" y="16764"/>
                      <a:pt x="16555" y="25146"/>
                      <a:pt x="16555" y="35338"/>
                    </a:cubicBezTo>
                    <a:cubicBezTo>
                      <a:pt x="16555" y="45529"/>
                      <a:pt x="24313" y="54007"/>
                      <a:pt x="35097" y="54007"/>
                    </a:cubicBezTo>
                    <a:cubicBezTo>
                      <a:pt x="45882" y="54007"/>
                      <a:pt x="53545" y="45529"/>
                      <a:pt x="53545" y="35338"/>
                    </a:cubicBezTo>
                    <a:cubicBezTo>
                      <a:pt x="53545" y="25146"/>
                      <a:pt x="45787" y="16764"/>
                      <a:pt x="35097" y="16764"/>
                    </a:cubicBezTo>
                    <a:moveTo>
                      <a:pt x="35097" y="70580"/>
                    </a:moveTo>
                    <a:cubicBezTo>
                      <a:pt x="14663" y="70580"/>
                      <a:pt x="0" y="54197"/>
                      <a:pt x="0" y="35243"/>
                    </a:cubicBezTo>
                    <a:cubicBezTo>
                      <a:pt x="0" y="16288"/>
                      <a:pt x="14663" y="0"/>
                      <a:pt x="35097" y="0"/>
                    </a:cubicBezTo>
                    <a:cubicBezTo>
                      <a:pt x="55531" y="0"/>
                      <a:pt x="70100" y="16383"/>
                      <a:pt x="70100" y="35243"/>
                    </a:cubicBezTo>
                    <a:cubicBezTo>
                      <a:pt x="70100" y="54102"/>
                      <a:pt x="55437" y="70580"/>
                      <a:pt x="35097" y="70580"/>
                    </a:cubicBezTo>
                  </a:path>
                </a:pathLst>
              </a:custGeom>
              <a:solidFill>
                <a:srgbClr val="575756"/>
              </a:solidFill>
              <a:ln w="9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8" name="Forma libre 27">
                <a:extLst>
                  <a:ext uri="{FF2B5EF4-FFF2-40B4-BE49-F238E27FC236}">
                    <a16:creationId xmlns:a16="http://schemas.microsoft.com/office/drawing/2014/main" id="{10616988-11A7-5F7E-C644-20F24E2FF768}"/>
                  </a:ext>
                </a:extLst>
              </p:cNvPr>
              <p:cNvSpPr/>
              <p:nvPr/>
            </p:nvSpPr>
            <p:spPr>
              <a:xfrm>
                <a:off x="6022588" y="3392423"/>
                <a:ext cx="30840" cy="69722"/>
              </a:xfrm>
              <a:custGeom>
                <a:avLst/>
                <a:gdLst>
                  <a:gd name="connsiteX0" fmla="*/ 0 w 30840"/>
                  <a:gd name="connsiteY0" fmla="*/ 52959 h 69722"/>
                  <a:gd name="connsiteX1" fmla="*/ 7095 w 30840"/>
                  <a:gd name="connsiteY1" fmla="*/ 45244 h 69722"/>
                  <a:gd name="connsiteX2" fmla="*/ 7095 w 30840"/>
                  <a:gd name="connsiteY2" fmla="*/ 24003 h 69722"/>
                  <a:gd name="connsiteX3" fmla="*/ 30840 w 30840"/>
                  <a:gd name="connsiteY3" fmla="*/ 0 h 69722"/>
                  <a:gd name="connsiteX4" fmla="*/ 30840 w 30840"/>
                  <a:gd name="connsiteY4" fmla="*/ 16669 h 69722"/>
                  <a:gd name="connsiteX5" fmla="*/ 23556 w 30840"/>
                  <a:gd name="connsiteY5" fmla="*/ 24289 h 69722"/>
                  <a:gd name="connsiteX6" fmla="*/ 23556 w 30840"/>
                  <a:gd name="connsiteY6" fmla="*/ 45339 h 69722"/>
                  <a:gd name="connsiteX7" fmla="*/ 0 w 30840"/>
                  <a:gd name="connsiteY7" fmla="*/ 69723 h 69722"/>
                  <a:gd name="connsiteX8" fmla="*/ 0 w 30840"/>
                  <a:gd name="connsiteY8" fmla="*/ 53054 h 69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40" h="69722">
                    <a:moveTo>
                      <a:pt x="0" y="52959"/>
                    </a:moveTo>
                    <a:cubicBezTo>
                      <a:pt x="4635" y="52959"/>
                      <a:pt x="7095" y="50578"/>
                      <a:pt x="7095" y="45244"/>
                    </a:cubicBezTo>
                    <a:lnTo>
                      <a:pt x="7095" y="24003"/>
                    </a:lnTo>
                    <a:cubicBezTo>
                      <a:pt x="7095" y="8858"/>
                      <a:pt x="17028" y="190"/>
                      <a:pt x="30840" y="0"/>
                    </a:cubicBezTo>
                    <a:lnTo>
                      <a:pt x="30840" y="16669"/>
                    </a:lnTo>
                    <a:cubicBezTo>
                      <a:pt x="26110" y="16669"/>
                      <a:pt x="23556" y="19145"/>
                      <a:pt x="23556" y="24289"/>
                    </a:cubicBezTo>
                    <a:lnTo>
                      <a:pt x="23556" y="45339"/>
                    </a:lnTo>
                    <a:cubicBezTo>
                      <a:pt x="23556" y="60484"/>
                      <a:pt x="13717" y="69723"/>
                      <a:pt x="0" y="69723"/>
                    </a:cubicBezTo>
                    <a:lnTo>
                      <a:pt x="0" y="53054"/>
                    </a:lnTo>
                    <a:close/>
                  </a:path>
                </a:pathLst>
              </a:custGeom>
              <a:solidFill>
                <a:srgbClr val="575756"/>
              </a:solidFill>
              <a:ln w="9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29" name="Forma libre 28">
              <a:extLst>
                <a:ext uri="{FF2B5EF4-FFF2-40B4-BE49-F238E27FC236}">
                  <a16:creationId xmlns:a16="http://schemas.microsoft.com/office/drawing/2014/main" id="{77E1B7EF-DE29-64A0-8925-E4B70AB10B7B}"/>
                </a:ext>
              </a:extLst>
            </p:cNvPr>
            <p:cNvSpPr/>
            <p:nvPr/>
          </p:nvSpPr>
          <p:spPr>
            <a:xfrm>
              <a:off x="6082471" y="3393090"/>
              <a:ext cx="36989" cy="68008"/>
            </a:xfrm>
            <a:custGeom>
              <a:avLst/>
              <a:gdLst>
                <a:gd name="connsiteX0" fmla="*/ 0 w 36989"/>
                <a:gd name="connsiteY0" fmla="*/ 0 h 68008"/>
                <a:gd name="connsiteX1" fmla="*/ 36989 w 36989"/>
                <a:gd name="connsiteY1" fmla="*/ 0 h 68008"/>
                <a:gd name="connsiteX2" fmla="*/ 36989 w 36989"/>
                <a:gd name="connsiteY2" fmla="*/ 15716 h 68008"/>
                <a:gd name="connsiteX3" fmla="*/ 16461 w 36989"/>
                <a:gd name="connsiteY3" fmla="*/ 15716 h 68008"/>
                <a:gd name="connsiteX4" fmla="*/ 16461 w 36989"/>
                <a:gd name="connsiteY4" fmla="*/ 27908 h 68008"/>
                <a:gd name="connsiteX5" fmla="*/ 35097 w 36989"/>
                <a:gd name="connsiteY5" fmla="*/ 27908 h 68008"/>
                <a:gd name="connsiteX6" fmla="*/ 35097 w 36989"/>
                <a:gd name="connsiteY6" fmla="*/ 42005 h 68008"/>
                <a:gd name="connsiteX7" fmla="*/ 16461 w 36989"/>
                <a:gd name="connsiteY7" fmla="*/ 42005 h 68008"/>
                <a:gd name="connsiteX8" fmla="*/ 16461 w 36989"/>
                <a:gd name="connsiteY8" fmla="*/ 68009 h 68008"/>
                <a:gd name="connsiteX9" fmla="*/ 0 w 36989"/>
                <a:gd name="connsiteY9" fmla="*/ 68009 h 68008"/>
                <a:gd name="connsiteX10" fmla="*/ 0 w 36989"/>
                <a:gd name="connsiteY10" fmla="*/ 0 h 68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989" h="68008">
                  <a:moveTo>
                    <a:pt x="0" y="0"/>
                  </a:moveTo>
                  <a:lnTo>
                    <a:pt x="36989" y="0"/>
                  </a:lnTo>
                  <a:lnTo>
                    <a:pt x="36989" y="15716"/>
                  </a:lnTo>
                  <a:lnTo>
                    <a:pt x="16461" y="15716"/>
                  </a:lnTo>
                  <a:lnTo>
                    <a:pt x="16461" y="27908"/>
                  </a:lnTo>
                  <a:lnTo>
                    <a:pt x="35097" y="27908"/>
                  </a:lnTo>
                  <a:lnTo>
                    <a:pt x="35097" y="42005"/>
                  </a:lnTo>
                  <a:lnTo>
                    <a:pt x="16461" y="42005"/>
                  </a:lnTo>
                  <a:lnTo>
                    <a:pt x="16461" y="68009"/>
                  </a:lnTo>
                  <a:lnTo>
                    <a:pt x="0" y="680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75756"/>
            </a:solidFill>
            <a:ln w="94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0" name="Forma libre 29">
              <a:extLst>
                <a:ext uri="{FF2B5EF4-FFF2-40B4-BE49-F238E27FC236}">
                  <a16:creationId xmlns:a16="http://schemas.microsoft.com/office/drawing/2014/main" id="{CB3D131C-2999-352B-2E59-88407A389475}"/>
                </a:ext>
              </a:extLst>
            </p:cNvPr>
            <p:cNvSpPr/>
            <p:nvPr/>
          </p:nvSpPr>
          <p:spPr>
            <a:xfrm>
              <a:off x="6126745" y="3393185"/>
              <a:ext cx="49760" cy="69056"/>
            </a:xfrm>
            <a:custGeom>
              <a:avLst/>
              <a:gdLst>
                <a:gd name="connsiteX0" fmla="*/ 0 w 49760"/>
                <a:gd name="connsiteY0" fmla="*/ 42101 h 69056"/>
                <a:gd name="connsiteX1" fmla="*/ 0 w 49760"/>
                <a:gd name="connsiteY1" fmla="*/ 0 h 69056"/>
                <a:gd name="connsiteX2" fmla="*/ 16555 w 49760"/>
                <a:gd name="connsiteY2" fmla="*/ 0 h 69056"/>
                <a:gd name="connsiteX3" fmla="*/ 16555 w 49760"/>
                <a:gd name="connsiteY3" fmla="*/ 42672 h 69056"/>
                <a:gd name="connsiteX4" fmla="*/ 24880 w 49760"/>
                <a:gd name="connsiteY4" fmla="*/ 52959 h 69056"/>
                <a:gd name="connsiteX5" fmla="*/ 33205 w 49760"/>
                <a:gd name="connsiteY5" fmla="*/ 42672 h 69056"/>
                <a:gd name="connsiteX6" fmla="*/ 33205 w 49760"/>
                <a:gd name="connsiteY6" fmla="*/ 0 h 69056"/>
                <a:gd name="connsiteX7" fmla="*/ 49761 w 49760"/>
                <a:gd name="connsiteY7" fmla="*/ 0 h 69056"/>
                <a:gd name="connsiteX8" fmla="*/ 49761 w 49760"/>
                <a:gd name="connsiteY8" fmla="*/ 42101 h 69056"/>
                <a:gd name="connsiteX9" fmla="*/ 24880 w 49760"/>
                <a:gd name="connsiteY9" fmla="*/ 69056 h 69056"/>
                <a:gd name="connsiteX10" fmla="*/ 0 w 49760"/>
                <a:gd name="connsiteY10" fmla="*/ 42101 h 6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760" h="69056">
                  <a:moveTo>
                    <a:pt x="0" y="42101"/>
                  </a:moveTo>
                  <a:lnTo>
                    <a:pt x="0" y="0"/>
                  </a:lnTo>
                  <a:lnTo>
                    <a:pt x="16555" y="0"/>
                  </a:lnTo>
                  <a:lnTo>
                    <a:pt x="16555" y="42672"/>
                  </a:lnTo>
                  <a:cubicBezTo>
                    <a:pt x="16555" y="48387"/>
                    <a:pt x="18542" y="52959"/>
                    <a:pt x="24880" y="52959"/>
                  </a:cubicBezTo>
                  <a:cubicBezTo>
                    <a:pt x="31219" y="52959"/>
                    <a:pt x="33205" y="48292"/>
                    <a:pt x="33205" y="42672"/>
                  </a:cubicBezTo>
                  <a:lnTo>
                    <a:pt x="33205" y="0"/>
                  </a:lnTo>
                  <a:lnTo>
                    <a:pt x="49761" y="0"/>
                  </a:lnTo>
                  <a:lnTo>
                    <a:pt x="49761" y="42101"/>
                  </a:lnTo>
                  <a:cubicBezTo>
                    <a:pt x="49761" y="58484"/>
                    <a:pt x="40300" y="69056"/>
                    <a:pt x="24880" y="69056"/>
                  </a:cubicBezTo>
                  <a:cubicBezTo>
                    <a:pt x="9460" y="69056"/>
                    <a:pt x="0" y="58388"/>
                    <a:pt x="0" y="42101"/>
                  </a:cubicBezTo>
                </a:path>
              </a:pathLst>
            </a:custGeom>
            <a:solidFill>
              <a:srgbClr val="575756"/>
            </a:solidFill>
            <a:ln w="94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1" name="Forma libre 30">
              <a:extLst>
                <a:ext uri="{FF2B5EF4-FFF2-40B4-BE49-F238E27FC236}">
                  <a16:creationId xmlns:a16="http://schemas.microsoft.com/office/drawing/2014/main" id="{91F2DBFC-F6A4-20C2-D58C-66CEE9FB14CC}"/>
                </a:ext>
              </a:extLst>
            </p:cNvPr>
            <p:cNvSpPr/>
            <p:nvPr/>
          </p:nvSpPr>
          <p:spPr>
            <a:xfrm>
              <a:off x="6181804" y="3393090"/>
              <a:ext cx="43611" cy="68008"/>
            </a:xfrm>
            <a:custGeom>
              <a:avLst/>
              <a:gdLst>
                <a:gd name="connsiteX0" fmla="*/ 13528 w 43611"/>
                <a:gd name="connsiteY0" fmla="*/ 15716 h 68008"/>
                <a:gd name="connsiteX1" fmla="*/ 0 w 43611"/>
                <a:gd name="connsiteY1" fmla="*/ 15716 h 68008"/>
                <a:gd name="connsiteX2" fmla="*/ 0 w 43611"/>
                <a:gd name="connsiteY2" fmla="*/ 0 h 68008"/>
                <a:gd name="connsiteX3" fmla="*/ 43612 w 43611"/>
                <a:gd name="connsiteY3" fmla="*/ 0 h 68008"/>
                <a:gd name="connsiteX4" fmla="*/ 43612 w 43611"/>
                <a:gd name="connsiteY4" fmla="*/ 15716 h 68008"/>
                <a:gd name="connsiteX5" fmla="*/ 29989 w 43611"/>
                <a:gd name="connsiteY5" fmla="*/ 15716 h 68008"/>
                <a:gd name="connsiteX6" fmla="*/ 29989 w 43611"/>
                <a:gd name="connsiteY6" fmla="*/ 68009 h 68008"/>
                <a:gd name="connsiteX7" fmla="*/ 13528 w 43611"/>
                <a:gd name="connsiteY7" fmla="*/ 68009 h 68008"/>
                <a:gd name="connsiteX8" fmla="*/ 13528 w 43611"/>
                <a:gd name="connsiteY8" fmla="*/ 15716 h 68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611" h="68008">
                  <a:moveTo>
                    <a:pt x="13528" y="15716"/>
                  </a:moveTo>
                  <a:lnTo>
                    <a:pt x="0" y="15716"/>
                  </a:lnTo>
                  <a:lnTo>
                    <a:pt x="0" y="0"/>
                  </a:lnTo>
                  <a:lnTo>
                    <a:pt x="43612" y="0"/>
                  </a:lnTo>
                  <a:lnTo>
                    <a:pt x="43612" y="15716"/>
                  </a:lnTo>
                  <a:lnTo>
                    <a:pt x="29989" y="15716"/>
                  </a:lnTo>
                  <a:lnTo>
                    <a:pt x="29989" y="68009"/>
                  </a:lnTo>
                  <a:lnTo>
                    <a:pt x="13528" y="68009"/>
                  </a:lnTo>
                  <a:lnTo>
                    <a:pt x="13528" y="15716"/>
                  </a:lnTo>
                  <a:close/>
                </a:path>
              </a:pathLst>
            </a:custGeom>
            <a:solidFill>
              <a:srgbClr val="575756"/>
            </a:solidFill>
            <a:ln w="94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32" name="Gráfico 17">
              <a:extLst>
                <a:ext uri="{FF2B5EF4-FFF2-40B4-BE49-F238E27FC236}">
                  <a16:creationId xmlns:a16="http://schemas.microsoft.com/office/drawing/2014/main" id="{997189D0-C564-A519-88D6-414F5DD70131}"/>
                </a:ext>
              </a:extLst>
            </p:cNvPr>
            <p:cNvGrpSpPr/>
            <p:nvPr/>
          </p:nvGrpSpPr>
          <p:grpSpPr>
            <a:xfrm>
              <a:off x="6230618" y="3391757"/>
              <a:ext cx="182108" cy="70580"/>
              <a:chOff x="6230618" y="3391757"/>
              <a:chExt cx="182108" cy="70580"/>
            </a:xfrm>
            <a:solidFill>
              <a:srgbClr val="575756"/>
            </a:solidFill>
          </p:grpSpPr>
          <p:sp>
            <p:nvSpPr>
              <p:cNvPr id="33" name="Forma libre 32">
                <a:extLst>
                  <a:ext uri="{FF2B5EF4-FFF2-40B4-BE49-F238E27FC236}">
                    <a16:creationId xmlns:a16="http://schemas.microsoft.com/office/drawing/2014/main" id="{711E0484-1451-733E-6CFF-406884CF0A47}"/>
                  </a:ext>
                </a:extLst>
              </p:cNvPr>
              <p:cNvSpPr/>
              <p:nvPr/>
            </p:nvSpPr>
            <p:spPr>
              <a:xfrm>
                <a:off x="6230618" y="3393185"/>
                <a:ext cx="49760" cy="69056"/>
              </a:xfrm>
              <a:custGeom>
                <a:avLst/>
                <a:gdLst>
                  <a:gd name="connsiteX0" fmla="*/ 0 w 49760"/>
                  <a:gd name="connsiteY0" fmla="*/ 42101 h 69056"/>
                  <a:gd name="connsiteX1" fmla="*/ 0 w 49760"/>
                  <a:gd name="connsiteY1" fmla="*/ 0 h 69056"/>
                  <a:gd name="connsiteX2" fmla="*/ 16555 w 49760"/>
                  <a:gd name="connsiteY2" fmla="*/ 0 h 69056"/>
                  <a:gd name="connsiteX3" fmla="*/ 16555 w 49760"/>
                  <a:gd name="connsiteY3" fmla="*/ 42672 h 69056"/>
                  <a:gd name="connsiteX4" fmla="*/ 24880 w 49760"/>
                  <a:gd name="connsiteY4" fmla="*/ 52959 h 69056"/>
                  <a:gd name="connsiteX5" fmla="*/ 33205 w 49760"/>
                  <a:gd name="connsiteY5" fmla="*/ 42672 h 69056"/>
                  <a:gd name="connsiteX6" fmla="*/ 33205 w 49760"/>
                  <a:gd name="connsiteY6" fmla="*/ 0 h 69056"/>
                  <a:gd name="connsiteX7" fmla="*/ 49761 w 49760"/>
                  <a:gd name="connsiteY7" fmla="*/ 0 h 69056"/>
                  <a:gd name="connsiteX8" fmla="*/ 49761 w 49760"/>
                  <a:gd name="connsiteY8" fmla="*/ 42101 h 69056"/>
                  <a:gd name="connsiteX9" fmla="*/ 24880 w 49760"/>
                  <a:gd name="connsiteY9" fmla="*/ 69056 h 69056"/>
                  <a:gd name="connsiteX10" fmla="*/ 0 w 49760"/>
                  <a:gd name="connsiteY10" fmla="*/ 42101 h 69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760" h="69056">
                    <a:moveTo>
                      <a:pt x="0" y="42101"/>
                    </a:moveTo>
                    <a:lnTo>
                      <a:pt x="0" y="0"/>
                    </a:lnTo>
                    <a:lnTo>
                      <a:pt x="16555" y="0"/>
                    </a:lnTo>
                    <a:lnTo>
                      <a:pt x="16555" y="42672"/>
                    </a:lnTo>
                    <a:cubicBezTo>
                      <a:pt x="16555" y="48387"/>
                      <a:pt x="18542" y="52959"/>
                      <a:pt x="24880" y="52959"/>
                    </a:cubicBezTo>
                    <a:cubicBezTo>
                      <a:pt x="31219" y="52959"/>
                      <a:pt x="33205" y="48292"/>
                      <a:pt x="33205" y="42672"/>
                    </a:cubicBezTo>
                    <a:lnTo>
                      <a:pt x="33205" y="0"/>
                    </a:lnTo>
                    <a:lnTo>
                      <a:pt x="49761" y="0"/>
                    </a:lnTo>
                    <a:lnTo>
                      <a:pt x="49761" y="42101"/>
                    </a:lnTo>
                    <a:cubicBezTo>
                      <a:pt x="49761" y="58484"/>
                      <a:pt x="40300" y="69056"/>
                      <a:pt x="24880" y="69056"/>
                    </a:cubicBezTo>
                    <a:cubicBezTo>
                      <a:pt x="9460" y="69056"/>
                      <a:pt x="0" y="58388"/>
                      <a:pt x="0" y="42101"/>
                    </a:cubicBezTo>
                  </a:path>
                </a:pathLst>
              </a:custGeom>
              <a:solidFill>
                <a:srgbClr val="575756"/>
              </a:solidFill>
              <a:ln w="9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4" name="Forma libre 33">
                <a:extLst>
                  <a:ext uri="{FF2B5EF4-FFF2-40B4-BE49-F238E27FC236}">
                    <a16:creationId xmlns:a16="http://schemas.microsoft.com/office/drawing/2014/main" id="{E7633ACE-3B7F-B0D6-34C3-BE4516506307}"/>
                  </a:ext>
                </a:extLst>
              </p:cNvPr>
              <p:cNvSpPr/>
              <p:nvPr/>
            </p:nvSpPr>
            <p:spPr>
              <a:xfrm>
                <a:off x="6290028" y="3393090"/>
                <a:ext cx="49003" cy="68008"/>
              </a:xfrm>
              <a:custGeom>
                <a:avLst/>
                <a:gdLst>
                  <a:gd name="connsiteX0" fmla="*/ 19772 w 49003"/>
                  <a:gd name="connsiteY0" fmla="*/ 38386 h 68008"/>
                  <a:gd name="connsiteX1" fmla="*/ 31313 w 49003"/>
                  <a:gd name="connsiteY1" fmla="*/ 27242 h 68008"/>
                  <a:gd name="connsiteX2" fmla="*/ 19772 w 49003"/>
                  <a:gd name="connsiteY2" fmla="*/ 16192 h 68008"/>
                  <a:gd name="connsiteX3" fmla="*/ 16461 w 49003"/>
                  <a:gd name="connsiteY3" fmla="*/ 16192 h 68008"/>
                  <a:gd name="connsiteX4" fmla="*/ 16461 w 49003"/>
                  <a:gd name="connsiteY4" fmla="*/ 38386 h 68008"/>
                  <a:gd name="connsiteX5" fmla="*/ 19772 w 49003"/>
                  <a:gd name="connsiteY5" fmla="*/ 38386 h 68008"/>
                  <a:gd name="connsiteX6" fmla="*/ 29989 w 49003"/>
                  <a:gd name="connsiteY6" fmla="*/ 68009 h 68008"/>
                  <a:gd name="connsiteX7" fmla="*/ 24313 w 49003"/>
                  <a:gd name="connsiteY7" fmla="*/ 54197 h 68008"/>
                  <a:gd name="connsiteX8" fmla="*/ 19204 w 49003"/>
                  <a:gd name="connsiteY8" fmla="*/ 54483 h 68008"/>
                  <a:gd name="connsiteX9" fmla="*/ 16461 w 49003"/>
                  <a:gd name="connsiteY9" fmla="*/ 54483 h 68008"/>
                  <a:gd name="connsiteX10" fmla="*/ 16461 w 49003"/>
                  <a:gd name="connsiteY10" fmla="*/ 68009 h 68008"/>
                  <a:gd name="connsiteX11" fmla="*/ 0 w 49003"/>
                  <a:gd name="connsiteY11" fmla="*/ 68009 h 68008"/>
                  <a:gd name="connsiteX12" fmla="*/ 0 w 49003"/>
                  <a:gd name="connsiteY12" fmla="*/ 0 h 68008"/>
                  <a:gd name="connsiteX13" fmla="*/ 16839 w 49003"/>
                  <a:gd name="connsiteY13" fmla="*/ 0 h 68008"/>
                  <a:gd name="connsiteX14" fmla="*/ 47396 w 49003"/>
                  <a:gd name="connsiteY14" fmla="*/ 27242 h 68008"/>
                  <a:gd name="connsiteX15" fmla="*/ 38787 w 49003"/>
                  <a:gd name="connsiteY15" fmla="*/ 48006 h 68008"/>
                  <a:gd name="connsiteX16" fmla="*/ 49004 w 49003"/>
                  <a:gd name="connsiteY16" fmla="*/ 67913 h 68008"/>
                  <a:gd name="connsiteX17" fmla="*/ 29894 w 49003"/>
                  <a:gd name="connsiteY17" fmla="*/ 67913 h 68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9003" h="68008">
                    <a:moveTo>
                      <a:pt x="19772" y="38386"/>
                    </a:moveTo>
                    <a:cubicBezTo>
                      <a:pt x="27435" y="38386"/>
                      <a:pt x="31313" y="33623"/>
                      <a:pt x="31313" y="27242"/>
                    </a:cubicBezTo>
                    <a:cubicBezTo>
                      <a:pt x="31313" y="20860"/>
                      <a:pt x="27340" y="16192"/>
                      <a:pt x="19772" y="16192"/>
                    </a:cubicBezTo>
                    <a:lnTo>
                      <a:pt x="16461" y="16192"/>
                    </a:lnTo>
                    <a:lnTo>
                      <a:pt x="16461" y="38386"/>
                    </a:lnTo>
                    <a:lnTo>
                      <a:pt x="19772" y="38386"/>
                    </a:lnTo>
                    <a:close/>
                    <a:moveTo>
                      <a:pt x="29989" y="68009"/>
                    </a:moveTo>
                    <a:lnTo>
                      <a:pt x="24313" y="54197"/>
                    </a:lnTo>
                    <a:cubicBezTo>
                      <a:pt x="22705" y="54483"/>
                      <a:pt x="21002" y="54483"/>
                      <a:pt x="19204" y="54483"/>
                    </a:cubicBezTo>
                    <a:lnTo>
                      <a:pt x="16461" y="54483"/>
                    </a:lnTo>
                    <a:lnTo>
                      <a:pt x="16461" y="68009"/>
                    </a:lnTo>
                    <a:lnTo>
                      <a:pt x="0" y="68009"/>
                    </a:lnTo>
                    <a:lnTo>
                      <a:pt x="0" y="0"/>
                    </a:lnTo>
                    <a:lnTo>
                      <a:pt x="16839" y="0"/>
                    </a:lnTo>
                    <a:cubicBezTo>
                      <a:pt x="39071" y="0"/>
                      <a:pt x="47396" y="13145"/>
                      <a:pt x="47396" y="27242"/>
                    </a:cubicBezTo>
                    <a:cubicBezTo>
                      <a:pt x="47396" y="35243"/>
                      <a:pt x="44652" y="42862"/>
                      <a:pt x="38787" y="48006"/>
                    </a:cubicBezTo>
                    <a:lnTo>
                      <a:pt x="49004" y="67913"/>
                    </a:lnTo>
                    <a:lnTo>
                      <a:pt x="29894" y="67913"/>
                    </a:lnTo>
                    <a:close/>
                  </a:path>
                </a:pathLst>
              </a:custGeom>
              <a:solidFill>
                <a:srgbClr val="575756"/>
              </a:solidFill>
              <a:ln w="9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5" name="Forma libre 34">
                <a:extLst>
                  <a:ext uri="{FF2B5EF4-FFF2-40B4-BE49-F238E27FC236}">
                    <a16:creationId xmlns:a16="http://schemas.microsoft.com/office/drawing/2014/main" id="{A98294EB-2A9D-3DA1-5282-F0D9F6DD2118}"/>
                  </a:ext>
                </a:extLst>
              </p:cNvPr>
              <p:cNvSpPr/>
              <p:nvPr/>
            </p:nvSpPr>
            <p:spPr>
              <a:xfrm>
                <a:off x="6342627" y="3391757"/>
                <a:ext cx="70100" cy="70580"/>
              </a:xfrm>
              <a:custGeom>
                <a:avLst/>
                <a:gdLst>
                  <a:gd name="connsiteX0" fmla="*/ 35097 w 70100"/>
                  <a:gd name="connsiteY0" fmla="*/ 16764 h 70580"/>
                  <a:gd name="connsiteX1" fmla="*/ 16555 w 70100"/>
                  <a:gd name="connsiteY1" fmla="*/ 35338 h 70580"/>
                  <a:gd name="connsiteX2" fmla="*/ 35097 w 70100"/>
                  <a:gd name="connsiteY2" fmla="*/ 54007 h 70580"/>
                  <a:gd name="connsiteX3" fmla="*/ 53545 w 70100"/>
                  <a:gd name="connsiteY3" fmla="*/ 35338 h 70580"/>
                  <a:gd name="connsiteX4" fmla="*/ 35097 w 70100"/>
                  <a:gd name="connsiteY4" fmla="*/ 16764 h 70580"/>
                  <a:gd name="connsiteX5" fmla="*/ 35097 w 70100"/>
                  <a:gd name="connsiteY5" fmla="*/ 70580 h 70580"/>
                  <a:gd name="connsiteX6" fmla="*/ 0 w 70100"/>
                  <a:gd name="connsiteY6" fmla="*/ 35243 h 70580"/>
                  <a:gd name="connsiteX7" fmla="*/ 35097 w 70100"/>
                  <a:gd name="connsiteY7" fmla="*/ 0 h 70580"/>
                  <a:gd name="connsiteX8" fmla="*/ 70100 w 70100"/>
                  <a:gd name="connsiteY8" fmla="*/ 35243 h 70580"/>
                  <a:gd name="connsiteX9" fmla="*/ 35097 w 70100"/>
                  <a:gd name="connsiteY9" fmla="*/ 70580 h 7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100" h="70580">
                    <a:moveTo>
                      <a:pt x="35097" y="16764"/>
                    </a:moveTo>
                    <a:cubicBezTo>
                      <a:pt x="24313" y="16764"/>
                      <a:pt x="16555" y="25146"/>
                      <a:pt x="16555" y="35338"/>
                    </a:cubicBezTo>
                    <a:cubicBezTo>
                      <a:pt x="16555" y="45529"/>
                      <a:pt x="24313" y="54007"/>
                      <a:pt x="35097" y="54007"/>
                    </a:cubicBezTo>
                    <a:cubicBezTo>
                      <a:pt x="45882" y="54007"/>
                      <a:pt x="53545" y="45529"/>
                      <a:pt x="53545" y="35338"/>
                    </a:cubicBezTo>
                    <a:cubicBezTo>
                      <a:pt x="53545" y="25146"/>
                      <a:pt x="45787" y="16764"/>
                      <a:pt x="35097" y="16764"/>
                    </a:cubicBezTo>
                    <a:moveTo>
                      <a:pt x="35097" y="70580"/>
                    </a:moveTo>
                    <a:cubicBezTo>
                      <a:pt x="14663" y="70580"/>
                      <a:pt x="0" y="54197"/>
                      <a:pt x="0" y="35243"/>
                    </a:cubicBezTo>
                    <a:cubicBezTo>
                      <a:pt x="0" y="16288"/>
                      <a:pt x="14663" y="0"/>
                      <a:pt x="35097" y="0"/>
                    </a:cubicBezTo>
                    <a:cubicBezTo>
                      <a:pt x="55531" y="0"/>
                      <a:pt x="70100" y="16383"/>
                      <a:pt x="70100" y="35243"/>
                    </a:cubicBezTo>
                    <a:cubicBezTo>
                      <a:pt x="70100" y="54102"/>
                      <a:pt x="55437" y="70580"/>
                      <a:pt x="35097" y="70580"/>
                    </a:cubicBezTo>
                  </a:path>
                </a:pathLst>
              </a:custGeom>
              <a:solidFill>
                <a:srgbClr val="575756"/>
              </a:solidFill>
              <a:ln w="9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36" name="Forma libre 35">
              <a:extLst>
                <a:ext uri="{FF2B5EF4-FFF2-40B4-BE49-F238E27FC236}">
                  <a16:creationId xmlns:a16="http://schemas.microsoft.com/office/drawing/2014/main" id="{18B0D331-0ECF-3BAB-7491-A70F4B712226}"/>
                </a:ext>
              </a:extLst>
            </p:cNvPr>
            <p:cNvSpPr/>
            <p:nvPr/>
          </p:nvSpPr>
          <p:spPr>
            <a:xfrm>
              <a:off x="6439216" y="3352800"/>
              <a:ext cx="123739" cy="148590"/>
            </a:xfrm>
            <a:custGeom>
              <a:avLst/>
              <a:gdLst>
                <a:gd name="connsiteX0" fmla="*/ 0 w 123739"/>
                <a:gd name="connsiteY0" fmla="*/ 0 h 148590"/>
                <a:gd name="connsiteX1" fmla="*/ 0 w 123739"/>
                <a:gd name="connsiteY1" fmla="*/ 55340 h 148590"/>
                <a:gd name="connsiteX2" fmla="*/ 57045 w 123739"/>
                <a:gd name="connsiteY2" fmla="*/ 74295 h 148590"/>
                <a:gd name="connsiteX3" fmla="*/ 0 w 123739"/>
                <a:gd name="connsiteY3" fmla="*/ 93155 h 148590"/>
                <a:gd name="connsiteX4" fmla="*/ 0 w 123739"/>
                <a:gd name="connsiteY4" fmla="*/ 148590 h 148590"/>
                <a:gd name="connsiteX5" fmla="*/ 123739 w 123739"/>
                <a:gd name="connsiteY5" fmla="*/ 103442 h 148590"/>
                <a:gd name="connsiteX6" fmla="*/ 123739 w 123739"/>
                <a:gd name="connsiteY6" fmla="*/ 45148 h 148590"/>
                <a:gd name="connsiteX7" fmla="*/ 0 w 123739"/>
                <a:gd name="connsiteY7" fmla="*/ 0 h 14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739" h="148590">
                  <a:moveTo>
                    <a:pt x="0" y="0"/>
                  </a:moveTo>
                  <a:lnTo>
                    <a:pt x="0" y="55340"/>
                  </a:lnTo>
                  <a:lnTo>
                    <a:pt x="57045" y="74295"/>
                  </a:lnTo>
                  <a:lnTo>
                    <a:pt x="0" y="93155"/>
                  </a:lnTo>
                  <a:lnTo>
                    <a:pt x="0" y="148590"/>
                  </a:lnTo>
                  <a:lnTo>
                    <a:pt x="123739" y="103442"/>
                  </a:lnTo>
                  <a:lnTo>
                    <a:pt x="123739" y="451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75756"/>
            </a:solidFill>
            <a:ln w="94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28938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20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5ABFFF6-BD0B-0FB1-ECB8-04D96EE81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0000" tIns="108000" rIns="90000" bIns="108000" rtlCol="0" anchor="ctr">
            <a:normAutofit/>
          </a:bodyPr>
          <a:lstStyle/>
          <a:p>
            <a:r>
              <a:rPr lang="es-ES" dirty="0"/>
              <a:t>contraportada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715699-10B1-76D2-1997-BD32E78398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213788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8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i="0" kern="1200">
          <a:solidFill>
            <a:schemeClr val="tx1">
              <a:lumMod val="75000"/>
              <a:lumOff val="25000"/>
            </a:schemeClr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200" b="0" i="0" kern="1200">
          <a:solidFill>
            <a:schemeClr val="tx1">
              <a:lumMod val="75000"/>
              <a:lumOff val="25000"/>
            </a:schemeClr>
          </a:solidFill>
          <a:latin typeface="Poppins" pitchFamily="2" charset="77"/>
          <a:ea typeface="+mn-ea"/>
          <a:cs typeface="Poppin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Poppins" pitchFamily="2" charset="77"/>
          <a:ea typeface="+mn-ea"/>
          <a:cs typeface="Poppin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Poppins" pitchFamily="2" charset="77"/>
          <a:ea typeface="+mn-ea"/>
          <a:cs typeface="Poppin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Poppins" pitchFamily="2" charset="77"/>
          <a:ea typeface="+mn-ea"/>
          <a:cs typeface="Poppin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Poppins" pitchFamily="2" charset="77"/>
          <a:ea typeface="+mn-ea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5ABFFF6-BD0B-0FB1-ECB8-04D96EE81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0000" tIns="108000" rIns="90000" bIns="108000" rtlCol="0" anchor="ctr">
            <a:noAutofit/>
          </a:bodyPr>
          <a:lstStyle/>
          <a:p>
            <a:r>
              <a:rPr lang="es-ES" dirty="0"/>
              <a:t>destacados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715699-10B1-76D2-1997-BD32E78398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12" name="Imagen 11" descr="Fondo negr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B94374BA-4FF8-3111-5A83-533E8949707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6350" y="6203110"/>
            <a:ext cx="4874079" cy="658903"/>
          </a:xfrm>
          <a:prstGeom prst="rect">
            <a:avLst/>
          </a:prstGeom>
        </p:spPr>
      </p:pic>
      <p:grpSp>
        <p:nvGrpSpPr>
          <p:cNvPr id="37" name="Grupo 36">
            <a:extLst>
              <a:ext uri="{FF2B5EF4-FFF2-40B4-BE49-F238E27FC236}">
                <a16:creationId xmlns:a16="http://schemas.microsoft.com/office/drawing/2014/main" id="{4607B480-9B18-8245-4B1B-C2FC6E86918C}"/>
              </a:ext>
            </a:extLst>
          </p:cNvPr>
          <p:cNvGrpSpPr/>
          <p:nvPr userDrawn="1"/>
        </p:nvGrpSpPr>
        <p:grpSpPr>
          <a:xfrm>
            <a:off x="11261495" y="290830"/>
            <a:ext cx="930505" cy="148590"/>
            <a:chOff x="5632450" y="3352800"/>
            <a:chExt cx="930505" cy="148590"/>
          </a:xfrm>
        </p:grpSpPr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2C973F3C-6519-E9EC-164C-1616E9AC72F0}"/>
                </a:ext>
              </a:extLst>
            </p:cNvPr>
            <p:cNvSpPr/>
            <p:nvPr/>
          </p:nvSpPr>
          <p:spPr>
            <a:xfrm>
              <a:off x="5632450" y="3393090"/>
              <a:ext cx="49666" cy="68008"/>
            </a:xfrm>
            <a:custGeom>
              <a:avLst/>
              <a:gdLst>
                <a:gd name="connsiteX0" fmla="*/ 33111 w 49666"/>
                <a:gd name="connsiteY0" fmla="*/ 0 h 68008"/>
                <a:gd name="connsiteX1" fmla="*/ 33111 w 49666"/>
                <a:gd name="connsiteY1" fmla="*/ 25622 h 68008"/>
                <a:gd name="connsiteX2" fmla="*/ 16461 w 49666"/>
                <a:gd name="connsiteY2" fmla="*/ 25622 h 68008"/>
                <a:gd name="connsiteX3" fmla="*/ 16461 w 49666"/>
                <a:gd name="connsiteY3" fmla="*/ 0 h 68008"/>
                <a:gd name="connsiteX4" fmla="*/ 0 w 49666"/>
                <a:gd name="connsiteY4" fmla="*/ 0 h 68008"/>
                <a:gd name="connsiteX5" fmla="*/ 0 w 49666"/>
                <a:gd name="connsiteY5" fmla="*/ 68009 h 68008"/>
                <a:gd name="connsiteX6" fmla="*/ 16461 w 49666"/>
                <a:gd name="connsiteY6" fmla="*/ 68009 h 68008"/>
                <a:gd name="connsiteX7" fmla="*/ 16461 w 49666"/>
                <a:gd name="connsiteY7" fmla="*/ 41529 h 68008"/>
                <a:gd name="connsiteX8" fmla="*/ 33111 w 49666"/>
                <a:gd name="connsiteY8" fmla="*/ 41529 h 68008"/>
                <a:gd name="connsiteX9" fmla="*/ 33111 w 49666"/>
                <a:gd name="connsiteY9" fmla="*/ 68009 h 68008"/>
                <a:gd name="connsiteX10" fmla="*/ 49666 w 49666"/>
                <a:gd name="connsiteY10" fmla="*/ 68009 h 68008"/>
                <a:gd name="connsiteX11" fmla="*/ 49666 w 49666"/>
                <a:gd name="connsiteY11" fmla="*/ 0 h 68008"/>
                <a:gd name="connsiteX12" fmla="*/ 33111 w 49666"/>
                <a:gd name="connsiteY12" fmla="*/ 0 h 68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666" h="68008">
                  <a:moveTo>
                    <a:pt x="33111" y="0"/>
                  </a:moveTo>
                  <a:lnTo>
                    <a:pt x="33111" y="25622"/>
                  </a:lnTo>
                  <a:lnTo>
                    <a:pt x="16461" y="25622"/>
                  </a:lnTo>
                  <a:lnTo>
                    <a:pt x="16461" y="0"/>
                  </a:lnTo>
                  <a:lnTo>
                    <a:pt x="0" y="0"/>
                  </a:lnTo>
                  <a:lnTo>
                    <a:pt x="0" y="68009"/>
                  </a:lnTo>
                  <a:lnTo>
                    <a:pt x="16461" y="68009"/>
                  </a:lnTo>
                  <a:lnTo>
                    <a:pt x="16461" y="41529"/>
                  </a:lnTo>
                  <a:lnTo>
                    <a:pt x="33111" y="41529"/>
                  </a:lnTo>
                  <a:lnTo>
                    <a:pt x="33111" y="68009"/>
                  </a:lnTo>
                  <a:lnTo>
                    <a:pt x="49666" y="68009"/>
                  </a:lnTo>
                  <a:lnTo>
                    <a:pt x="49666" y="0"/>
                  </a:lnTo>
                  <a:lnTo>
                    <a:pt x="33111" y="0"/>
                  </a:lnTo>
                  <a:close/>
                </a:path>
              </a:pathLst>
            </a:custGeom>
            <a:solidFill>
              <a:srgbClr val="575756"/>
            </a:solidFill>
            <a:ln w="94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BF360C6E-14F2-8826-4E50-04571772D64C}"/>
                </a:ext>
              </a:extLst>
            </p:cNvPr>
            <p:cNvSpPr/>
            <p:nvPr/>
          </p:nvSpPr>
          <p:spPr>
            <a:xfrm>
              <a:off x="5686656" y="3393185"/>
              <a:ext cx="65843" cy="67913"/>
            </a:xfrm>
            <a:custGeom>
              <a:avLst/>
              <a:gdLst>
                <a:gd name="connsiteX0" fmla="*/ 41909 w 65843"/>
                <a:gd name="connsiteY0" fmla="*/ 46577 h 67913"/>
                <a:gd name="connsiteX1" fmla="*/ 33111 w 65843"/>
                <a:gd name="connsiteY1" fmla="*/ 19812 h 67913"/>
                <a:gd name="connsiteX2" fmla="*/ 24313 w 65843"/>
                <a:gd name="connsiteY2" fmla="*/ 46577 h 67913"/>
                <a:gd name="connsiteX3" fmla="*/ 41814 w 65843"/>
                <a:gd name="connsiteY3" fmla="*/ 46577 h 67913"/>
                <a:gd name="connsiteX4" fmla="*/ 46166 w 65843"/>
                <a:gd name="connsiteY4" fmla="*/ 59531 h 67913"/>
                <a:gd name="connsiteX5" fmla="*/ 20150 w 65843"/>
                <a:gd name="connsiteY5" fmla="*/ 59531 h 67913"/>
                <a:gd name="connsiteX6" fmla="*/ 17312 w 65843"/>
                <a:gd name="connsiteY6" fmla="*/ 67913 h 67913"/>
                <a:gd name="connsiteX7" fmla="*/ 0 w 65843"/>
                <a:gd name="connsiteY7" fmla="*/ 67913 h 67913"/>
                <a:gd name="connsiteX8" fmla="*/ 24597 w 65843"/>
                <a:gd name="connsiteY8" fmla="*/ 0 h 67913"/>
                <a:gd name="connsiteX9" fmla="*/ 41625 w 65843"/>
                <a:gd name="connsiteY9" fmla="*/ 0 h 67913"/>
                <a:gd name="connsiteX10" fmla="*/ 65843 w 65843"/>
                <a:gd name="connsiteY10" fmla="*/ 67913 h 67913"/>
                <a:gd name="connsiteX11" fmla="*/ 49004 w 65843"/>
                <a:gd name="connsiteY11" fmla="*/ 67913 h 67913"/>
                <a:gd name="connsiteX12" fmla="*/ 46260 w 65843"/>
                <a:gd name="connsiteY12" fmla="*/ 59531 h 67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843" h="67913">
                  <a:moveTo>
                    <a:pt x="41909" y="46577"/>
                  </a:moveTo>
                  <a:lnTo>
                    <a:pt x="33111" y="19812"/>
                  </a:lnTo>
                  <a:lnTo>
                    <a:pt x="24313" y="46577"/>
                  </a:lnTo>
                  <a:lnTo>
                    <a:pt x="41814" y="46577"/>
                  </a:lnTo>
                  <a:close/>
                  <a:moveTo>
                    <a:pt x="46166" y="59531"/>
                  </a:moveTo>
                  <a:lnTo>
                    <a:pt x="20150" y="59531"/>
                  </a:lnTo>
                  <a:lnTo>
                    <a:pt x="17312" y="67913"/>
                  </a:lnTo>
                  <a:lnTo>
                    <a:pt x="0" y="67913"/>
                  </a:lnTo>
                  <a:lnTo>
                    <a:pt x="24597" y="0"/>
                  </a:lnTo>
                  <a:lnTo>
                    <a:pt x="41625" y="0"/>
                  </a:lnTo>
                  <a:lnTo>
                    <a:pt x="65843" y="67913"/>
                  </a:lnTo>
                  <a:lnTo>
                    <a:pt x="49004" y="67913"/>
                  </a:lnTo>
                  <a:lnTo>
                    <a:pt x="46260" y="59531"/>
                  </a:lnTo>
                  <a:close/>
                </a:path>
              </a:pathLst>
            </a:custGeom>
            <a:solidFill>
              <a:srgbClr val="575756"/>
            </a:solidFill>
            <a:ln w="94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22" name="Gráfico 17">
              <a:extLst>
                <a:ext uri="{FF2B5EF4-FFF2-40B4-BE49-F238E27FC236}">
                  <a16:creationId xmlns:a16="http://schemas.microsoft.com/office/drawing/2014/main" id="{C3E52858-B5F7-1588-B29C-96A2C7ED772B}"/>
                </a:ext>
              </a:extLst>
            </p:cNvPr>
            <p:cNvGrpSpPr/>
            <p:nvPr/>
          </p:nvGrpSpPr>
          <p:grpSpPr>
            <a:xfrm>
              <a:off x="5750324" y="3391852"/>
              <a:ext cx="107852" cy="70580"/>
              <a:chOff x="5750324" y="3391852"/>
              <a:chExt cx="107852" cy="70580"/>
            </a:xfrm>
            <a:solidFill>
              <a:srgbClr val="575756"/>
            </a:solidFill>
          </p:grpSpPr>
          <p:sp>
            <p:nvSpPr>
              <p:cNvPr id="23" name="Forma libre 22">
                <a:extLst>
                  <a:ext uri="{FF2B5EF4-FFF2-40B4-BE49-F238E27FC236}">
                    <a16:creationId xmlns:a16="http://schemas.microsoft.com/office/drawing/2014/main" id="{A74CAABE-694F-0C85-16A9-8D72C79F2FA8}"/>
                  </a:ext>
                </a:extLst>
              </p:cNvPr>
              <p:cNvSpPr/>
              <p:nvPr/>
            </p:nvSpPr>
            <p:spPr>
              <a:xfrm>
                <a:off x="5750324" y="3392519"/>
                <a:ext cx="35097" cy="69246"/>
              </a:xfrm>
              <a:custGeom>
                <a:avLst/>
                <a:gdLst>
                  <a:gd name="connsiteX0" fmla="*/ 0 w 35097"/>
                  <a:gd name="connsiteY0" fmla="*/ 34671 h 69246"/>
                  <a:gd name="connsiteX1" fmla="*/ 35097 w 35097"/>
                  <a:gd name="connsiteY1" fmla="*/ 0 h 69246"/>
                  <a:gd name="connsiteX2" fmla="*/ 35097 w 35097"/>
                  <a:gd name="connsiteY2" fmla="*/ 16669 h 69246"/>
                  <a:gd name="connsiteX3" fmla="*/ 16555 w 35097"/>
                  <a:gd name="connsiteY3" fmla="*/ 34671 h 69246"/>
                  <a:gd name="connsiteX4" fmla="*/ 35097 w 35097"/>
                  <a:gd name="connsiteY4" fmla="*/ 52673 h 69246"/>
                  <a:gd name="connsiteX5" fmla="*/ 35097 w 35097"/>
                  <a:gd name="connsiteY5" fmla="*/ 69247 h 69246"/>
                  <a:gd name="connsiteX6" fmla="*/ 0 w 35097"/>
                  <a:gd name="connsiteY6" fmla="*/ 34671 h 69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97" h="69246">
                    <a:moveTo>
                      <a:pt x="0" y="34671"/>
                    </a:moveTo>
                    <a:cubicBezTo>
                      <a:pt x="0" y="15811"/>
                      <a:pt x="15420" y="0"/>
                      <a:pt x="35097" y="0"/>
                    </a:cubicBezTo>
                    <a:lnTo>
                      <a:pt x="35097" y="16669"/>
                    </a:lnTo>
                    <a:cubicBezTo>
                      <a:pt x="24407" y="16669"/>
                      <a:pt x="16555" y="24765"/>
                      <a:pt x="16555" y="34671"/>
                    </a:cubicBezTo>
                    <a:cubicBezTo>
                      <a:pt x="16555" y="44577"/>
                      <a:pt x="24313" y="52673"/>
                      <a:pt x="35097" y="52673"/>
                    </a:cubicBezTo>
                    <a:lnTo>
                      <a:pt x="35097" y="69247"/>
                    </a:lnTo>
                    <a:cubicBezTo>
                      <a:pt x="15420" y="69247"/>
                      <a:pt x="0" y="53626"/>
                      <a:pt x="0" y="34671"/>
                    </a:cubicBezTo>
                  </a:path>
                </a:pathLst>
              </a:custGeom>
              <a:solidFill>
                <a:srgbClr val="575756"/>
              </a:solidFill>
              <a:ln w="9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4" name="Forma libre 23">
                <a:extLst>
                  <a:ext uri="{FF2B5EF4-FFF2-40B4-BE49-F238E27FC236}">
                    <a16:creationId xmlns:a16="http://schemas.microsoft.com/office/drawing/2014/main" id="{8033FB66-952E-990B-52D9-AB11B32B094A}"/>
                  </a:ext>
                </a:extLst>
              </p:cNvPr>
              <p:cNvSpPr/>
              <p:nvPr/>
            </p:nvSpPr>
            <p:spPr>
              <a:xfrm>
                <a:off x="5788164" y="3391852"/>
                <a:ext cx="70012" cy="70580"/>
              </a:xfrm>
              <a:custGeom>
                <a:avLst/>
                <a:gdLst>
                  <a:gd name="connsiteX0" fmla="*/ 52504 w 70012"/>
                  <a:gd name="connsiteY0" fmla="*/ 27718 h 70580"/>
                  <a:gd name="connsiteX1" fmla="*/ 34908 w 70012"/>
                  <a:gd name="connsiteY1" fmla="*/ 15430 h 70580"/>
                  <a:gd name="connsiteX2" fmla="*/ 17218 w 70012"/>
                  <a:gd name="connsiteY2" fmla="*/ 27718 h 70580"/>
                  <a:gd name="connsiteX3" fmla="*/ 52504 w 70012"/>
                  <a:gd name="connsiteY3" fmla="*/ 27718 h 70580"/>
                  <a:gd name="connsiteX4" fmla="*/ 0 w 70012"/>
                  <a:gd name="connsiteY4" fmla="*/ 35243 h 70580"/>
                  <a:gd name="connsiteX5" fmla="*/ 35097 w 70012"/>
                  <a:gd name="connsiteY5" fmla="*/ 0 h 70580"/>
                  <a:gd name="connsiteX6" fmla="*/ 69627 w 70012"/>
                  <a:gd name="connsiteY6" fmla="*/ 40100 h 70580"/>
                  <a:gd name="connsiteX7" fmla="*/ 16272 w 70012"/>
                  <a:gd name="connsiteY7" fmla="*/ 40100 h 70580"/>
                  <a:gd name="connsiteX8" fmla="*/ 35003 w 70012"/>
                  <a:gd name="connsiteY8" fmla="*/ 55340 h 70580"/>
                  <a:gd name="connsiteX9" fmla="*/ 50612 w 70012"/>
                  <a:gd name="connsiteY9" fmla="*/ 46387 h 70580"/>
                  <a:gd name="connsiteX10" fmla="*/ 68397 w 70012"/>
                  <a:gd name="connsiteY10" fmla="*/ 46387 h 70580"/>
                  <a:gd name="connsiteX11" fmla="*/ 35097 w 70012"/>
                  <a:gd name="connsiteY11" fmla="*/ 70580 h 70580"/>
                  <a:gd name="connsiteX12" fmla="*/ 0 w 70012"/>
                  <a:gd name="connsiteY12" fmla="*/ 35243 h 7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0012" h="70580">
                    <a:moveTo>
                      <a:pt x="52504" y="27718"/>
                    </a:moveTo>
                    <a:cubicBezTo>
                      <a:pt x="50328" y="20574"/>
                      <a:pt x="43422" y="15430"/>
                      <a:pt x="34908" y="15430"/>
                    </a:cubicBezTo>
                    <a:cubicBezTo>
                      <a:pt x="26394" y="15430"/>
                      <a:pt x="19488" y="20669"/>
                      <a:pt x="17218" y="27718"/>
                    </a:cubicBezTo>
                    <a:lnTo>
                      <a:pt x="52504" y="27718"/>
                    </a:lnTo>
                    <a:close/>
                    <a:moveTo>
                      <a:pt x="0" y="35243"/>
                    </a:moveTo>
                    <a:cubicBezTo>
                      <a:pt x="0" y="16478"/>
                      <a:pt x="14758" y="0"/>
                      <a:pt x="35097" y="0"/>
                    </a:cubicBezTo>
                    <a:cubicBezTo>
                      <a:pt x="55437" y="0"/>
                      <a:pt x="72844" y="19050"/>
                      <a:pt x="69627" y="40100"/>
                    </a:cubicBezTo>
                    <a:lnTo>
                      <a:pt x="16272" y="40100"/>
                    </a:lnTo>
                    <a:cubicBezTo>
                      <a:pt x="17501" y="48673"/>
                      <a:pt x="25164" y="55340"/>
                      <a:pt x="35003" y="55340"/>
                    </a:cubicBezTo>
                    <a:cubicBezTo>
                      <a:pt x="41814" y="55340"/>
                      <a:pt x="47679" y="51721"/>
                      <a:pt x="50612" y="46387"/>
                    </a:cubicBezTo>
                    <a:lnTo>
                      <a:pt x="68397" y="46387"/>
                    </a:lnTo>
                    <a:cubicBezTo>
                      <a:pt x="64140" y="60293"/>
                      <a:pt x="51180" y="70580"/>
                      <a:pt x="35097" y="70580"/>
                    </a:cubicBezTo>
                    <a:cubicBezTo>
                      <a:pt x="14758" y="70580"/>
                      <a:pt x="0" y="54197"/>
                      <a:pt x="0" y="35243"/>
                    </a:cubicBezTo>
                  </a:path>
                </a:pathLst>
              </a:custGeom>
              <a:solidFill>
                <a:srgbClr val="575756"/>
              </a:solidFill>
              <a:ln w="9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25" name="Forma libre 24">
              <a:extLst>
                <a:ext uri="{FF2B5EF4-FFF2-40B4-BE49-F238E27FC236}">
                  <a16:creationId xmlns:a16="http://schemas.microsoft.com/office/drawing/2014/main" id="{60B8E175-C823-288C-F628-AF8723239A92}"/>
                </a:ext>
              </a:extLst>
            </p:cNvPr>
            <p:cNvSpPr/>
            <p:nvPr/>
          </p:nvSpPr>
          <p:spPr>
            <a:xfrm>
              <a:off x="5865927" y="3393281"/>
              <a:ext cx="77762" cy="67817"/>
            </a:xfrm>
            <a:custGeom>
              <a:avLst/>
              <a:gdLst>
                <a:gd name="connsiteX0" fmla="*/ 0 w 77762"/>
                <a:gd name="connsiteY0" fmla="*/ 0 h 67817"/>
                <a:gd name="connsiteX1" fmla="*/ 21853 w 77762"/>
                <a:gd name="connsiteY1" fmla="*/ 0 h 67817"/>
                <a:gd name="connsiteX2" fmla="*/ 39071 w 77762"/>
                <a:gd name="connsiteY2" fmla="*/ 46101 h 67817"/>
                <a:gd name="connsiteX3" fmla="*/ 56004 w 77762"/>
                <a:gd name="connsiteY3" fmla="*/ 0 h 67817"/>
                <a:gd name="connsiteX4" fmla="*/ 77763 w 77762"/>
                <a:gd name="connsiteY4" fmla="*/ 0 h 67817"/>
                <a:gd name="connsiteX5" fmla="*/ 77763 w 77762"/>
                <a:gd name="connsiteY5" fmla="*/ 67818 h 67817"/>
                <a:gd name="connsiteX6" fmla="*/ 61302 w 77762"/>
                <a:gd name="connsiteY6" fmla="*/ 67818 h 67817"/>
                <a:gd name="connsiteX7" fmla="*/ 61302 w 77762"/>
                <a:gd name="connsiteY7" fmla="*/ 28099 h 67817"/>
                <a:gd name="connsiteX8" fmla="*/ 46260 w 77762"/>
                <a:gd name="connsiteY8" fmla="*/ 67818 h 67817"/>
                <a:gd name="connsiteX9" fmla="*/ 31597 w 77762"/>
                <a:gd name="connsiteY9" fmla="*/ 67818 h 67817"/>
                <a:gd name="connsiteX10" fmla="*/ 16461 w 77762"/>
                <a:gd name="connsiteY10" fmla="*/ 27623 h 67817"/>
                <a:gd name="connsiteX11" fmla="*/ 16461 w 77762"/>
                <a:gd name="connsiteY11" fmla="*/ 67818 h 67817"/>
                <a:gd name="connsiteX12" fmla="*/ 0 w 77762"/>
                <a:gd name="connsiteY12" fmla="*/ 67818 h 67817"/>
                <a:gd name="connsiteX13" fmla="*/ 0 w 77762"/>
                <a:gd name="connsiteY13" fmla="*/ 0 h 6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762" h="67817">
                  <a:moveTo>
                    <a:pt x="0" y="0"/>
                  </a:moveTo>
                  <a:lnTo>
                    <a:pt x="21853" y="0"/>
                  </a:lnTo>
                  <a:lnTo>
                    <a:pt x="39071" y="46101"/>
                  </a:lnTo>
                  <a:lnTo>
                    <a:pt x="56004" y="0"/>
                  </a:lnTo>
                  <a:lnTo>
                    <a:pt x="77763" y="0"/>
                  </a:lnTo>
                  <a:lnTo>
                    <a:pt x="77763" y="67818"/>
                  </a:lnTo>
                  <a:lnTo>
                    <a:pt x="61302" y="67818"/>
                  </a:lnTo>
                  <a:lnTo>
                    <a:pt x="61302" y="28099"/>
                  </a:lnTo>
                  <a:lnTo>
                    <a:pt x="46260" y="67818"/>
                  </a:lnTo>
                  <a:lnTo>
                    <a:pt x="31597" y="67818"/>
                  </a:lnTo>
                  <a:lnTo>
                    <a:pt x="16461" y="27623"/>
                  </a:lnTo>
                  <a:lnTo>
                    <a:pt x="16461" y="67818"/>
                  </a:lnTo>
                  <a:lnTo>
                    <a:pt x="0" y="678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75756"/>
            </a:solidFill>
            <a:ln w="94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26" name="Gráfico 17">
              <a:extLst>
                <a:ext uri="{FF2B5EF4-FFF2-40B4-BE49-F238E27FC236}">
                  <a16:creationId xmlns:a16="http://schemas.microsoft.com/office/drawing/2014/main" id="{4B64A11F-67D9-8745-A3C9-87180B12A665}"/>
                </a:ext>
              </a:extLst>
            </p:cNvPr>
            <p:cNvGrpSpPr/>
            <p:nvPr/>
          </p:nvGrpSpPr>
          <p:grpSpPr>
            <a:xfrm>
              <a:off x="5951353" y="3391757"/>
              <a:ext cx="102075" cy="70580"/>
              <a:chOff x="5951353" y="3391757"/>
              <a:chExt cx="102075" cy="70580"/>
            </a:xfrm>
            <a:solidFill>
              <a:srgbClr val="575756"/>
            </a:solidFill>
          </p:grpSpPr>
          <p:sp>
            <p:nvSpPr>
              <p:cNvPr id="27" name="Forma libre 26">
                <a:extLst>
                  <a:ext uri="{FF2B5EF4-FFF2-40B4-BE49-F238E27FC236}">
                    <a16:creationId xmlns:a16="http://schemas.microsoft.com/office/drawing/2014/main" id="{B2EA4C8E-B353-81FC-0C7E-BDC876977F7F}"/>
                  </a:ext>
                </a:extLst>
              </p:cNvPr>
              <p:cNvSpPr/>
              <p:nvPr/>
            </p:nvSpPr>
            <p:spPr>
              <a:xfrm>
                <a:off x="5951353" y="3391757"/>
                <a:ext cx="70100" cy="70580"/>
              </a:xfrm>
              <a:custGeom>
                <a:avLst/>
                <a:gdLst>
                  <a:gd name="connsiteX0" fmla="*/ 35097 w 70100"/>
                  <a:gd name="connsiteY0" fmla="*/ 16764 h 70580"/>
                  <a:gd name="connsiteX1" fmla="*/ 16555 w 70100"/>
                  <a:gd name="connsiteY1" fmla="*/ 35338 h 70580"/>
                  <a:gd name="connsiteX2" fmla="*/ 35097 w 70100"/>
                  <a:gd name="connsiteY2" fmla="*/ 54007 h 70580"/>
                  <a:gd name="connsiteX3" fmla="*/ 53545 w 70100"/>
                  <a:gd name="connsiteY3" fmla="*/ 35338 h 70580"/>
                  <a:gd name="connsiteX4" fmla="*/ 35097 w 70100"/>
                  <a:gd name="connsiteY4" fmla="*/ 16764 h 70580"/>
                  <a:gd name="connsiteX5" fmla="*/ 35097 w 70100"/>
                  <a:gd name="connsiteY5" fmla="*/ 70580 h 70580"/>
                  <a:gd name="connsiteX6" fmla="*/ 0 w 70100"/>
                  <a:gd name="connsiteY6" fmla="*/ 35243 h 70580"/>
                  <a:gd name="connsiteX7" fmla="*/ 35097 w 70100"/>
                  <a:gd name="connsiteY7" fmla="*/ 0 h 70580"/>
                  <a:gd name="connsiteX8" fmla="*/ 70100 w 70100"/>
                  <a:gd name="connsiteY8" fmla="*/ 35243 h 70580"/>
                  <a:gd name="connsiteX9" fmla="*/ 35097 w 70100"/>
                  <a:gd name="connsiteY9" fmla="*/ 70580 h 7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100" h="70580">
                    <a:moveTo>
                      <a:pt x="35097" y="16764"/>
                    </a:moveTo>
                    <a:cubicBezTo>
                      <a:pt x="24313" y="16764"/>
                      <a:pt x="16555" y="25146"/>
                      <a:pt x="16555" y="35338"/>
                    </a:cubicBezTo>
                    <a:cubicBezTo>
                      <a:pt x="16555" y="45529"/>
                      <a:pt x="24313" y="54007"/>
                      <a:pt x="35097" y="54007"/>
                    </a:cubicBezTo>
                    <a:cubicBezTo>
                      <a:pt x="45882" y="54007"/>
                      <a:pt x="53545" y="45529"/>
                      <a:pt x="53545" y="35338"/>
                    </a:cubicBezTo>
                    <a:cubicBezTo>
                      <a:pt x="53545" y="25146"/>
                      <a:pt x="45787" y="16764"/>
                      <a:pt x="35097" y="16764"/>
                    </a:cubicBezTo>
                    <a:moveTo>
                      <a:pt x="35097" y="70580"/>
                    </a:moveTo>
                    <a:cubicBezTo>
                      <a:pt x="14663" y="70580"/>
                      <a:pt x="0" y="54197"/>
                      <a:pt x="0" y="35243"/>
                    </a:cubicBezTo>
                    <a:cubicBezTo>
                      <a:pt x="0" y="16288"/>
                      <a:pt x="14663" y="0"/>
                      <a:pt x="35097" y="0"/>
                    </a:cubicBezTo>
                    <a:cubicBezTo>
                      <a:pt x="55531" y="0"/>
                      <a:pt x="70100" y="16383"/>
                      <a:pt x="70100" y="35243"/>
                    </a:cubicBezTo>
                    <a:cubicBezTo>
                      <a:pt x="70100" y="54102"/>
                      <a:pt x="55437" y="70580"/>
                      <a:pt x="35097" y="70580"/>
                    </a:cubicBezTo>
                  </a:path>
                </a:pathLst>
              </a:custGeom>
              <a:solidFill>
                <a:srgbClr val="575756"/>
              </a:solidFill>
              <a:ln w="9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8" name="Forma libre 27">
                <a:extLst>
                  <a:ext uri="{FF2B5EF4-FFF2-40B4-BE49-F238E27FC236}">
                    <a16:creationId xmlns:a16="http://schemas.microsoft.com/office/drawing/2014/main" id="{10616988-11A7-5F7E-C644-20F24E2FF768}"/>
                  </a:ext>
                </a:extLst>
              </p:cNvPr>
              <p:cNvSpPr/>
              <p:nvPr/>
            </p:nvSpPr>
            <p:spPr>
              <a:xfrm>
                <a:off x="6022588" y="3392423"/>
                <a:ext cx="30840" cy="69722"/>
              </a:xfrm>
              <a:custGeom>
                <a:avLst/>
                <a:gdLst>
                  <a:gd name="connsiteX0" fmla="*/ 0 w 30840"/>
                  <a:gd name="connsiteY0" fmla="*/ 52959 h 69722"/>
                  <a:gd name="connsiteX1" fmla="*/ 7095 w 30840"/>
                  <a:gd name="connsiteY1" fmla="*/ 45244 h 69722"/>
                  <a:gd name="connsiteX2" fmla="*/ 7095 w 30840"/>
                  <a:gd name="connsiteY2" fmla="*/ 24003 h 69722"/>
                  <a:gd name="connsiteX3" fmla="*/ 30840 w 30840"/>
                  <a:gd name="connsiteY3" fmla="*/ 0 h 69722"/>
                  <a:gd name="connsiteX4" fmla="*/ 30840 w 30840"/>
                  <a:gd name="connsiteY4" fmla="*/ 16669 h 69722"/>
                  <a:gd name="connsiteX5" fmla="*/ 23556 w 30840"/>
                  <a:gd name="connsiteY5" fmla="*/ 24289 h 69722"/>
                  <a:gd name="connsiteX6" fmla="*/ 23556 w 30840"/>
                  <a:gd name="connsiteY6" fmla="*/ 45339 h 69722"/>
                  <a:gd name="connsiteX7" fmla="*/ 0 w 30840"/>
                  <a:gd name="connsiteY7" fmla="*/ 69723 h 69722"/>
                  <a:gd name="connsiteX8" fmla="*/ 0 w 30840"/>
                  <a:gd name="connsiteY8" fmla="*/ 53054 h 69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40" h="69722">
                    <a:moveTo>
                      <a:pt x="0" y="52959"/>
                    </a:moveTo>
                    <a:cubicBezTo>
                      <a:pt x="4635" y="52959"/>
                      <a:pt x="7095" y="50578"/>
                      <a:pt x="7095" y="45244"/>
                    </a:cubicBezTo>
                    <a:lnTo>
                      <a:pt x="7095" y="24003"/>
                    </a:lnTo>
                    <a:cubicBezTo>
                      <a:pt x="7095" y="8858"/>
                      <a:pt x="17028" y="190"/>
                      <a:pt x="30840" y="0"/>
                    </a:cubicBezTo>
                    <a:lnTo>
                      <a:pt x="30840" y="16669"/>
                    </a:lnTo>
                    <a:cubicBezTo>
                      <a:pt x="26110" y="16669"/>
                      <a:pt x="23556" y="19145"/>
                      <a:pt x="23556" y="24289"/>
                    </a:cubicBezTo>
                    <a:lnTo>
                      <a:pt x="23556" y="45339"/>
                    </a:lnTo>
                    <a:cubicBezTo>
                      <a:pt x="23556" y="60484"/>
                      <a:pt x="13717" y="69723"/>
                      <a:pt x="0" y="69723"/>
                    </a:cubicBezTo>
                    <a:lnTo>
                      <a:pt x="0" y="53054"/>
                    </a:lnTo>
                    <a:close/>
                  </a:path>
                </a:pathLst>
              </a:custGeom>
              <a:solidFill>
                <a:srgbClr val="575756"/>
              </a:solidFill>
              <a:ln w="9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29" name="Forma libre 28">
              <a:extLst>
                <a:ext uri="{FF2B5EF4-FFF2-40B4-BE49-F238E27FC236}">
                  <a16:creationId xmlns:a16="http://schemas.microsoft.com/office/drawing/2014/main" id="{77E1B7EF-DE29-64A0-8925-E4B70AB10B7B}"/>
                </a:ext>
              </a:extLst>
            </p:cNvPr>
            <p:cNvSpPr/>
            <p:nvPr/>
          </p:nvSpPr>
          <p:spPr>
            <a:xfrm>
              <a:off x="6082471" y="3393090"/>
              <a:ext cx="36989" cy="68008"/>
            </a:xfrm>
            <a:custGeom>
              <a:avLst/>
              <a:gdLst>
                <a:gd name="connsiteX0" fmla="*/ 0 w 36989"/>
                <a:gd name="connsiteY0" fmla="*/ 0 h 68008"/>
                <a:gd name="connsiteX1" fmla="*/ 36989 w 36989"/>
                <a:gd name="connsiteY1" fmla="*/ 0 h 68008"/>
                <a:gd name="connsiteX2" fmla="*/ 36989 w 36989"/>
                <a:gd name="connsiteY2" fmla="*/ 15716 h 68008"/>
                <a:gd name="connsiteX3" fmla="*/ 16461 w 36989"/>
                <a:gd name="connsiteY3" fmla="*/ 15716 h 68008"/>
                <a:gd name="connsiteX4" fmla="*/ 16461 w 36989"/>
                <a:gd name="connsiteY4" fmla="*/ 27908 h 68008"/>
                <a:gd name="connsiteX5" fmla="*/ 35097 w 36989"/>
                <a:gd name="connsiteY5" fmla="*/ 27908 h 68008"/>
                <a:gd name="connsiteX6" fmla="*/ 35097 w 36989"/>
                <a:gd name="connsiteY6" fmla="*/ 42005 h 68008"/>
                <a:gd name="connsiteX7" fmla="*/ 16461 w 36989"/>
                <a:gd name="connsiteY7" fmla="*/ 42005 h 68008"/>
                <a:gd name="connsiteX8" fmla="*/ 16461 w 36989"/>
                <a:gd name="connsiteY8" fmla="*/ 68009 h 68008"/>
                <a:gd name="connsiteX9" fmla="*/ 0 w 36989"/>
                <a:gd name="connsiteY9" fmla="*/ 68009 h 68008"/>
                <a:gd name="connsiteX10" fmla="*/ 0 w 36989"/>
                <a:gd name="connsiteY10" fmla="*/ 0 h 68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989" h="68008">
                  <a:moveTo>
                    <a:pt x="0" y="0"/>
                  </a:moveTo>
                  <a:lnTo>
                    <a:pt x="36989" y="0"/>
                  </a:lnTo>
                  <a:lnTo>
                    <a:pt x="36989" y="15716"/>
                  </a:lnTo>
                  <a:lnTo>
                    <a:pt x="16461" y="15716"/>
                  </a:lnTo>
                  <a:lnTo>
                    <a:pt x="16461" y="27908"/>
                  </a:lnTo>
                  <a:lnTo>
                    <a:pt x="35097" y="27908"/>
                  </a:lnTo>
                  <a:lnTo>
                    <a:pt x="35097" y="42005"/>
                  </a:lnTo>
                  <a:lnTo>
                    <a:pt x="16461" y="42005"/>
                  </a:lnTo>
                  <a:lnTo>
                    <a:pt x="16461" y="68009"/>
                  </a:lnTo>
                  <a:lnTo>
                    <a:pt x="0" y="680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75756"/>
            </a:solidFill>
            <a:ln w="94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0" name="Forma libre 29">
              <a:extLst>
                <a:ext uri="{FF2B5EF4-FFF2-40B4-BE49-F238E27FC236}">
                  <a16:creationId xmlns:a16="http://schemas.microsoft.com/office/drawing/2014/main" id="{CB3D131C-2999-352B-2E59-88407A389475}"/>
                </a:ext>
              </a:extLst>
            </p:cNvPr>
            <p:cNvSpPr/>
            <p:nvPr/>
          </p:nvSpPr>
          <p:spPr>
            <a:xfrm>
              <a:off x="6126745" y="3393185"/>
              <a:ext cx="49760" cy="69056"/>
            </a:xfrm>
            <a:custGeom>
              <a:avLst/>
              <a:gdLst>
                <a:gd name="connsiteX0" fmla="*/ 0 w 49760"/>
                <a:gd name="connsiteY0" fmla="*/ 42101 h 69056"/>
                <a:gd name="connsiteX1" fmla="*/ 0 w 49760"/>
                <a:gd name="connsiteY1" fmla="*/ 0 h 69056"/>
                <a:gd name="connsiteX2" fmla="*/ 16555 w 49760"/>
                <a:gd name="connsiteY2" fmla="*/ 0 h 69056"/>
                <a:gd name="connsiteX3" fmla="*/ 16555 w 49760"/>
                <a:gd name="connsiteY3" fmla="*/ 42672 h 69056"/>
                <a:gd name="connsiteX4" fmla="*/ 24880 w 49760"/>
                <a:gd name="connsiteY4" fmla="*/ 52959 h 69056"/>
                <a:gd name="connsiteX5" fmla="*/ 33205 w 49760"/>
                <a:gd name="connsiteY5" fmla="*/ 42672 h 69056"/>
                <a:gd name="connsiteX6" fmla="*/ 33205 w 49760"/>
                <a:gd name="connsiteY6" fmla="*/ 0 h 69056"/>
                <a:gd name="connsiteX7" fmla="*/ 49761 w 49760"/>
                <a:gd name="connsiteY7" fmla="*/ 0 h 69056"/>
                <a:gd name="connsiteX8" fmla="*/ 49761 w 49760"/>
                <a:gd name="connsiteY8" fmla="*/ 42101 h 69056"/>
                <a:gd name="connsiteX9" fmla="*/ 24880 w 49760"/>
                <a:gd name="connsiteY9" fmla="*/ 69056 h 69056"/>
                <a:gd name="connsiteX10" fmla="*/ 0 w 49760"/>
                <a:gd name="connsiteY10" fmla="*/ 42101 h 6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760" h="69056">
                  <a:moveTo>
                    <a:pt x="0" y="42101"/>
                  </a:moveTo>
                  <a:lnTo>
                    <a:pt x="0" y="0"/>
                  </a:lnTo>
                  <a:lnTo>
                    <a:pt x="16555" y="0"/>
                  </a:lnTo>
                  <a:lnTo>
                    <a:pt x="16555" y="42672"/>
                  </a:lnTo>
                  <a:cubicBezTo>
                    <a:pt x="16555" y="48387"/>
                    <a:pt x="18542" y="52959"/>
                    <a:pt x="24880" y="52959"/>
                  </a:cubicBezTo>
                  <a:cubicBezTo>
                    <a:pt x="31219" y="52959"/>
                    <a:pt x="33205" y="48292"/>
                    <a:pt x="33205" y="42672"/>
                  </a:cubicBezTo>
                  <a:lnTo>
                    <a:pt x="33205" y="0"/>
                  </a:lnTo>
                  <a:lnTo>
                    <a:pt x="49761" y="0"/>
                  </a:lnTo>
                  <a:lnTo>
                    <a:pt x="49761" y="42101"/>
                  </a:lnTo>
                  <a:cubicBezTo>
                    <a:pt x="49761" y="58484"/>
                    <a:pt x="40300" y="69056"/>
                    <a:pt x="24880" y="69056"/>
                  </a:cubicBezTo>
                  <a:cubicBezTo>
                    <a:pt x="9460" y="69056"/>
                    <a:pt x="0" y="58388"/>
                    <a:pt x="0" y="42101"/>
                  </a:cubicBezTo>
                </a:path>
              </a:pathLst>
            </a:custGeom>
            <a:solidFill>
              <a:srgbClr val="575756"/>
            </a:solidFill>
            <a:ln w="94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1" name="Forma libre 30">
              <a:extLst>
                <a:ext uri="{FF2B5EF4-FFF2-40B4-BE49-F238E27FC236}">
                  <a16:creationId xmlns:a16="http://schemas.microsoft.com/office/drawing/2014/main" id="{91F2DBFC-F6A4-20C2-D58C-66CEE9FB14CC}"/>
                </a:ext>
              </a:extLst>
            </p:cNvPr>
            <p:cNvSpPr/>
            <p:nvPr/>
          </p:nvSpPr>
          <p:spPr>
            <a:xfrm>
              <a:off x="6181804" y="3393090"/>
              <a:ext cx="43611" cy="68008"/>
            </a:xfrm>
            <a:custGeom>
              <a:avLst/>
              <a:gdLst>
                <a:gd name="connsiteX0" fmla="*/ 13528 w 43611"/>
                <a:gd name="connsiteY0" fmla="*/ 15716 h 68008"/>
                <a:gd name="connsiteX1" fmla="*/ 0 w 43611"/>
                <a:gd name="connsiteY1" fmla="*/ 15716 h 68008"/>
                <a:gd name="connsiteX2" fmla="*/ 0 w 43611"/>
                <a:gd name="connsiteY2" fmla="*/ 0 h 68008"/>
                <a:gd name="connsiteX3" fmla="*/ 43612 w 43611"/>
                <a:gd name="connsiteY3" fmla="*/ 0 h 68008"/>
                <a:gd name="connsiteX4" fmla="*/ 43612 w 43611"/>
                <a:gd name="connsiteY4" fmla="*/ 15716 h 68008"/>
                <a:gd name="connsiteX5" fmla="*/ 29989 w 43611"/>
                <a:gd name="connsiteY5" fmla="*/ 15716 h 68008"/>
                <a:gd name="connsiteX6" fmla="*/ 29989 w 43611"/>
                <a:gd name="connsiteY6" fmla="*/ 68009 h 68008"/>
                <a:gd name="connsiteX7" fmla="*/ 13528 w 43611"/>
                <a:gd name="connsiteY7" fmla="*/ 68009 h 68008"/>
                <a:gd name="connsiteX8" fmla="*/ 13528 w 43611"/>
                <a:gd name="connsiteY8" fmla="*/ 15716 h 68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611" h="68008">
                  <a:moveTo>
                    <a:pt x="13528" y="15716"/>
                  </a:moveTo>
                  <a:lnTo>
                    <a:pt x="0" y="15716"/>
                  </a:lnTo>
                  <a:lnTo>
                    <a:pt x="0" y="0"/>
                  </a:lnTo>
                  <a:lnTo>
                    <a:pt x="43612" y="0"/>
                  </a:lnTo>
                  <a:lnTo>
                    <a:pt x="43612" y="15716"/>
                  </a:lnTo>
                  <a:lnTo>
                    <a:pt x="29989" y="15716"/>
                  </a:lnTo>
                  <a:lnTo>
                    <a:pt x="29989" y="68009"/>
                  </a:lnTo>
                  <a:lnTo>
                    <a:pt x="13528" y="68009"/>
                  </a:lnTo>
                  <a:lnTo>
                    <a:pt x="13528" y="15716"/>
                  </a:lnTo>
                  <a:close/>
                </a:path>
              </a:pathLst>
            </a:custGeom>
            <a:solidFill>
              <a:srgbClr val="575756"/>
            </a:solidFill>
            <a:ln w="94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32" name="Gráfico 17">
              <a:extLst>
                <a:ext uri="{FF2B5EF4-FFF2-40B4-BE49-F238E27FC236}">
                  <a16:creationId xmlns:a16="http://schemas.microsoft.com/office/drawing/2014/main" id="{997189D0-C564-A519-88D6-414F5DD70131}"/>
                </a:ext>
              </a:extLst>
            </p:cNvPr>
            <p:cNvGrpSpPr/>
            <p:nvPr/>
          </p:nvGrpSpPr>
          <p:grpSpPr>
            <a:xfrm>
              <a:off x="6230618" y="3391757"/>
              <a:ext cx="182108" cy="70580"/>
              <a:chOff x="6230618" y="3391757"/>
              <a:chExt cx="182108" cy="70580"/>
            </a:xfrm>
            <a:solidFill>
              <a:srgbClr val="575756"/>
            </a:solidFill>
          </p:grpSpPr>
          <p:sp>
            <p:nvSpPr>
              <p:cNvPr id="33" name="Forma libre 32">
                <a:extLst>
                  <a:ext uri="{FF2B5EF4-FFF2-40B4-BE49-F238E27FC236}">
                    <a16:creationId xmlns:a16="http://schemas.microsoft.com/office/drawing/2014/main" id="{711E0484-1451-733E-6CFF-406884CF0A47}"/>
                  </a:ext>
                </a:extLst>
              </p:cNvPr>
              <p:cNvSpPr/>
              <p:nvPr/>
            </p:nvSpPr>
            <p:spPr>
              <a:xfrm>
                <a:off x="6230618" y="3393185"/>
                <a:ext cx="49760" cy="69056"/>
              </a:xfrm>
              <a:custGeom>
                <a:avLst/>
                <a:gdLst>
                  <a:gd name="connsiteX0" fmla="*/ 0 w 49760"/>
                  <a:gd name="connsiteY0" fmla="*/ 42101 h 69056"/>
                  <a:gd name="connsiteX1" fmla="*/ 0 w 49760"/>
                  <a:gd name="connsiteY1" fmla="*/ 0 h 69056"/>
                  <a:gd name="connsiteX2" fmla="*/ 16555 w 49760"/>
                  <a:gd name="connsiteY2" fmla="*/ 0 h 69056"/>
                  <a:gd name="connsiteX3" fmla="*/ 16555 w 49760"/>
                  <a:gd name="connsiteY3" fmla="*/ 42672 h 69056"/>
                  <a:gd name="connsiteX4" fmla="*/ 24880 w 49760"/>
                  <a:gd name="connsiteY4" fmla="*/ 52959 h 69056"/>
                  <a:gd name="connsiteX5" fmla="*/ 33205 w 49760"/>
                  <a:gd name="connsiteY5" fmla="*/ 42672 h 69056"/>
                  <a:gd name="connsiteX6" fmla="*/ 33205 w 49760"/>
                  <a:gd name="connsiteY6" fmla="*/ 0 h 69056"/>
                  <a:gd name="connsiteX7" fmla="*/ 49761 w 49760"/>
                  <a:gd name="connsiteY7" fmla="*/ 0 h 69056"/>
                  <a:gd name="connsiteX8" fmla="*/ 49761 w 49760"/>
                  <a:gd name="connsiteY8" fmla="*/ 42101 h 69056"/>
                  <a:gd name="connsiteX9" fmla="*/ 24880 w 49760"/>
                  <a:gd name="connsiteY9" fmla="*/ 69056 h 69056"/>
                  <a:gd name="connsiteX10" fmla="*/ 0 w 49760"/>
                  <a:gd name="connsiteY10" fmla="*/ 42101 h 69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760" h="69056">
                    <a:moveTo>
                      <a:pt x="0" y="42101"/>
                    </a:moveTo>
                    <a:lnTo>
                      <a:pt x="0" y="0"/>
                    </a:lnTo>
                    <a:lnTo>
                      <a:pt x="16555" y="0"/>
                    </a:lnTo>
                    <a:lnTo>
                      <a:pt x="16555" y="42672"/>
                    </a:lnTo>
                    <a:cubicBezTo>
                      <a:pt x="16555" y="48387"/>
                      <a:pt x="18542" y="52959"/>
                      <a:pt x="24880" y="52959"/>
                    </a:cubicBezTo>
                    <a:cubicBezTo>
                      <a:pt x="31219" y="52959"/>
                      <a:pt x="33205" y="48292"/>
                      <a:pt x="33205" y="42672"/>
                    </a:cubicBezTo>
                    <a:lnTo>
                      <a:pt x="33205" y="0"/>
                    </a:lnTo>
                    <a:lnTo>
                      <a:pt x="49761" y="0"/>
                    </a:lnTo>
                    <a:lnTo>
                      <a:pt x="49761" y="42101"/>
                    </a:lnTo>
                    <a:cubicBezTo>
                      <a:pt x="49761" y="58484"/>
                      <a:pt x="40300" y="69056"/>
                      <a:pt x="24880" y="69056"/>
                    </a:cubicBezTo>
                    <a:cubicBezTo>
                      <a:pt x="9460" y="69056"/>
                      <a:pt x="0" y="58388"/>
                      <a:pt x="0" y="42101"/>
                    </a:cubicBezTo>
                  </a:path>
                </a:pathLst>
              </a:custGeom>
              <a:solidFill>
                <a:srgbClr val="575756"/>
              </a:solidFill>
              <a:ln w="9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4" name="Forma libre 33">
                <a:extLst>
                  <a:ext uri="{FF2B5EF4-FFF2-40B4-BE49-F238E27FC236}">
                    <a16:creationId xmlns:a16="http://schemas.microsoft.com/office/drawing/2014/main" id="{E7633ACE-3B7F-B0D6-34C3-BE4516506307}"/>
                  </a:ext>
                </a:extLst>
              </p:cNvPr>
              <p:cNvSpPr/>
              <p:nvPr/>
            </p:nvSpPr>
            <p:spPr>
              <a:xfrm>
                <a:off x="6290028" y="3393090"/>
                <a:ext cx="49003" cy="68008"/>
              </a:xfrm>
              <a:custGeom>
                <a:avLst/>
                <a:gdLst>
                  <a:gd name="connsiteX0" fmla="*/ 19772 w 49003"/>
                  <a:gd name="connsiteY0" fmla="*/ 38386 h 68008"/>
                  <a:gd name="connsiteX1" fmla="*/ 31313 w 49003"/>
                  <a:gd name="connsiteY1" fmla="*/ 27242 h 68008"/>
                  <a:gd name="connsiteX2" fmla="*/ 19772 w 49003"/>
                  <a:gd name="connsiteY2" fmla="*/ 16192 h 68008"/>
                  <a:gd name="connsiteX3" fmla="*/ 16461 w 49003"/>
                  <a:gd name="connsiteY3" fmla="*/ 16192 h 68008"/>
                  <a:gd name="connsiteX4" fmla="*/ 16461 w 49003"/>
                  <a:gd name="connsiteY4" fmla="*/ 38386 h 68008"/>
                  <a:gd name="connsiteX5" fmla="*/ 19772 w 49003"/>
                  <a:gd name="connsiteY5" fmla="*/ 38386 h 68008"/>
                  <a:gd name="connsiteX6" fmla="*/ 29989 w 49003"/>
                  <a:gd name="connsiteY6" fmla="*/ 68009 h 68008"/>
                  <a:gd name="connsiteX7" fmla="*/ 24313 w 49003"/>
                  <a:gd name="connsiteY7" fmla="*/ 54197 h 68008"/>
                  <a:gd name="connsiteX8" fmla="*/ 19204 w 49003"/>
                  <a:gd name="connsiteY8" fmla="*/ 54483 h 68008"/>
                  <a:gd name="connsiteX9" fmla="*/ 16461 w 49003"/>
                  <a:gd name="connsiteY9" fmla="*/ 54483 h 68008"/>
                  <a:gd name="connsiteX10" fmla="*/ 16461 w 49003"/>
                  <a:gd name="connsiteY10" fmla="*/ 68009 h 68008"/>
                  <a:gd name="connsiteX11" fmla="*/ 0 w 49003"/>
                  <a:gd name="connsiteY11" fmla="*/ 68009 h 68008"/>
                  <a:gd name="connsiteX12" fmla="*/ 0 w 49003"/>
                  <a:gd name="connsiteY12" fmla="*/ 0 h 68008"/>
                  <a:gd name="connsiteX13" fmla="*/ 16839 w 49003"/>
                  <a:gd name="connsiteY13" fmla="*/ 0 h 68008"/>
                  <a:gd name="connsiteX14" fmla="*/ 47396 w 49003"/>
                  <a:gd name="connsiteY14" fmla="*/ 27242 h 68008"/>
                  <a:gd name="connsiteX15" fmla="*/ 38787 w 49003"/>
                  <a:gd name="connsiteY15" fmla="*/ 48006 h 68008"/>
                  <a:gd name="connsiteX16" fmla="*/ 49004 w 49003"/>
                  <a:gd name="connsiteY16" fmla="*/ 67913 h 68008"/>
                  <a:gd name="connsiteX17" fmla="*/ 29894 w 49003"/>
                  <a:gd name="connsiteY17" fmla="*/ 67913 h 68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9003" h="68008">
                    <a:moveTo>
                      <a:pt x="19772" y="38386"/>
                    </a:moveTo>
                    <a:cubicBezTo>
                      <a:pt x="27435" y="38386"/>
                      <a:pt x="31313" y="33623"/>
                      <a:pt x="31313" y="27242"/>
                    </a:cubicBezTo>
                    <a:cubicBezTo>
                      <a:pt x="31313" y="20860"/>
                      <a:pt x="27340" y="16192"/>
                      <a:pt x="19772" y="16192"/>
                    </a:cubicBezTo>
                    <a:lnTo>
                      <a:pt x="16461" y="16192"/>
                    </a:lnTo>
                    <a:lnTo>
                      <a:pt x="16461" y="38386"/>
                    </a:lnTo>
                    <a:lnTo>
                      <a:pt x="19772" y="38386"/>
                    </a:lnTo>
                    <a:close/>
                    <a:moveTo>
                      <a:pt x="29989" y="68009"/>
                    </a:moveTo>
                    <a:lnTo>
                      <a:pt x="24313" y="54197"/>
                    </a:lnTo>
                    <a:cubicBezTo>
                      <a:pt x="22705" y="54483"/>
                      <a:pt x="21002" y="54483"/>
                      <a:pt x="19204" y="54483"/>
                    </a:cubicBezTo>
                    <a:lnTo>
                      <a:pt x="16461" y="54483"/>
                    </a:lnTo>
                    <a:lnTo>
                      <a:pt x="16461" y="68009"/>
                    </a:lnTo>
                    <a:lnTo>
                      <a:pt x="0" y="68009"/>
                    </a:lnTo>
                    <a:lnTo>
                      <a:pt x="0" y="0"/>
                    </a:lnTo>
                    <a:lnTo>
                      <a:pt x="16839" y="0"/>
                    </a:lnTo>
                    <a:cubicBezTo>
                      <a:pt x="39071" y="0"/>
                      <a:pt x="47396" y="13145"/>
                      <a:pt x="47396" y="27242"/>
                    </a:cubicBezTo>
                    <a:cubicBezTo>
                      <a:pt x="47396" y="35243"/>
                      <a:pt x="44652" y="42862"/>
                      <a:pt x="38787" y="48006"/>
                    </a:cubicBezTo>
                    <a:lnTo>
                      <a:pt x="49004" y="67913"/>
                    </a:lnTo>
                    <a:lnTo>
                      <a:pt x="29894" y="67913"/>
                    </a:lnTo>
                    <a:close/>
                  </a:path>
                </a:pathLst>
              </a:custGeom>
              <a:solidFill>
                <a:srgbClr val="575756"/>
              </a:solidFill>
              <a:ln w="9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5" name="Forma libre 34">
                <a:extLst>
                  <a:ext uri="{FF2B5EF4-FFF2-40B4-BE49-F238E27FC236}">
                    <a16:creationId xmlns:a16="http://schemas.microsoft.com/office/drawing/2014/main" id="{A98294EB-2A9D-3DA1-5282-F0D9F6DD2118}"/>
                  </a:ext>
                </a:extLst>
              </p:cNvPr>
              <p:cNvSpPr/>
              <p:nvPr/>
            </p:nvSpPr>
            <p:spPr>
              <a:xfrm>
                <a:off x="6342627" y="3391757"/>
                <a:ext cx="70100" cy="70580"/>
              </a:xfrm>
              <a:custGeom>
                <a:avLst/>
                <a:gdLst>
                  <a:gd name="connsiteX0" fmla="*/ 35097 w 70100"/>
                  <a:gd name="connsiteY0" fmla="*/ 16764 h 70580"/>
                  <a:gd name="connsiteX1" fmla="*/ 16555 w 70100"/>
                  <a:gd name="connsiteY1" fmla="*/ 35338 h 70580"/>
                  <a:gd name="connsiteX2" fmla="*/ 35097 w 70100"/>
                  <a:gd name="connsiteY2" fmla="*/ 54007 h 70580"/>
                  <a:gd name="connsiteX3" fmla="*/ 53545 w 70100"/>
                  <a:gd name="connsiteY3" fmla="*/ 35338 h 70580"/>
                  <a:gd name="connsiteX4" fmla="*/ 35097 w 70100"/>
                  <a:gd name="connsiteY4" fmla="*/ 16764 h 70580"/>
                  <a:gd name="connsiteX5" fmla="*/ 35097 w 70100"/>
                  <a:gd name="connsiteY5" fmla="*/ 70580 h 70580"/>
                  <a:gd name="connsiteX6" fmla="*/ 0 w 70100"/>
                  <a:gd name="connsiteY6" fmla="*/ 35243 h 70580"/>
                  <a:gd name="connsiteX7" fmla="*/ 35097 w 70100"/>
                  <a:gd name="connsiteY7" fmla="*/ 0 h 70580"/>
                  <a:gd name="connsiteX8" fmla="*/ 70100 w 70100"/>
                  <a:gd name="connsiteY8" fmla="*/ 35243 h 70580"/>
                  <a:gd name="connsiteX9" fmla="*/ 35097 w 70100"/>
                  <a:gd name="connsiteY9" fmla="*/ 70580 h 7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100" h="70580">
                    <a:moveTo>
                      <a:pt x="35097" y="16764"/>
                    </a:moveTo>
                    <a:cubicBezTo>
                      <a:pt x="24313" y="16764"/>
                      <a:pt x="16555" y="25146"/>
                      <a:pt x="16555" y="35338"/>
                    </a:cubicBezTo>
                    <a:cubicBezTo>
                      <a:pt x="16555" y="45529"/>
                      <a:pt x="24313" y="54007"/>
                      <a:pt x="35097" y="54007"/>
                    </a:cubicBezTo>
                    <a:cubicBezTo>
                      <a:pt x="45882" y="54007"/>
                      <a:pt x="53545" y="45529"/>
                      <a:pt x="53545" y="35338"/>
                    </a:cubicBezTo>
                    <a:cubicBezTo>
                      <a:pt x="53545" y="25146"/>
                      <a:pt x="45787" y="16764"/>
                      <a:pt x="35097" y="16764"/>
                    </a:cubicBezTo>
                    <a:moveTo>
                      <a:pt x="35097" y="70580"/>
                    </a:moveTo>
                    <a:cubicBezTo>
                      <a:pt x="14663" y="70580"/>
                      <a:pt x="0" y="54197"/>
                      <a:pt x="0" y="35243"/>
                    </a:cubicBezTo>
                    <a:cubicBezTo>
                      <a:pt x="0" y="16288"/>
                      <a:pt x="14663" y="0"/>
                      <a:pt x="35097" y="0"/>
                    </a:cubicBezTo>
                    <a:cubicBezTo>
                      <a:pt x="55531" y="0"/>
                      <a:pt x="70100" y="16383"/>
                      <a:pt x="70100" y="35243"/>
                    </a:cubicBezTo>
                    <a:cubicBezTo>
                      <a:pt x="70100" y="54102"/>
                      <a:pt x="55437" y="70580"/>
                      <a:pt x="35097" y="70580"/>
                    </a:cubicBezTo>
                  </a:path>
                </a:pathLst>
              </a:custGeom>
              <a:solidFill>
                <a:srgbClr val="575756"/>
              </a:solidFill>
              <a:ln w="9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36" name="Forma libre 35">
              <a:extLst>
                <a:ext uri="{FF2B5EF4-FFF2-40B4-BE49-F238E27FC236}">
                  <a16:creationId xmlns:a16="http://schemas.microsoft.com/office/drawing/2014/main" id="{18B0D331-0ECF-3BAB-7491-A70F4B712226}"/>
                </a:ext>
              </a:extLst>
            </p:cNvPr>
            <p:cNvSpPr/>
            <p:nvPr/>
          </p:nvSpPr>
          <p:spPr>
            <a:xfrm>
              <a:off x="6439216" y="3352800"/>
              <a:ext cx="123739" cy="148590"/>
            </a:xfrm>
            <a:custGeom>
              <a:avLst/>
              <a:gdLst>
                <a:gd name="connsiteX0" fmla="*/ 0 w 123739"/>
                <a:gd name="connsiteY0" fmla="*/ 0 h 148590"/>
                <a:gd name="connsiteX1" fmla="*/ 0 w 123739"/>
                <a:gd name="connsiteY1" fmla="*/ 55340 h 148590"/>
                <a:gd name="connsiteX2" fmla="*/ 57045 w 123739"/>
                <a:gd name="connsiteY2" fmla="*/ 74295 h 148590"/>
                <a:gd name="connsiteX3" fmla="*/ 0 w 123739"/>
                <a:gd name="connsiteY3" fmla="*/ 93155 h 148590"/>
                <a:gd name="connsiteX4" fmla="*/ 0 w 123739"/>
                <a:gd name="connsiteY4" fmla="*/ 148590 h 148590"/>
                <a:gd name="connsiteX5" fmla="*/ 123739 w 123739"/>
                <a:gd name="connsiteY5" fmla="*/ 103442 h 148590"/>
                <a:gd name="connsiteX6" fmla="*/ 123739 w 123739"/>
                <a:gd name="connsiteY6" fmla="*/ 45148 h 148590"/>
                <a:gd name="connsiteX7" fmla="*/ 0 w 123739"/>
                <a:gd name="connsiteY7" fmla="*/ 0 h 14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739" h="148590">
                  <a:moveTo>
                    <a:pt x="0" y="0"/>
                  </a:moveTo>
                  <a:lnTo>
                    <a:pt x="0" y="55340"/>
                  </a:lnTo>
                  <a:lnTo>
                    <a:pt x="57045" y="74295"/>
                  </a:lnTo>
                  <a:lnTo>
                    <a:pt x="0" y="93155"/>
                  </a:lnTo>
                  <a:lnTo>
                    <a:pt x="0" y="148590"/>
                  </a:lnTo>
                  <a:lnTo>
                    <a:pt x="123739" y="103442"/>
                  </a:lnTo>
                  <a:lnTo>
                    <a:pt x="123739" y="451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75756"/>
            </a:solidFill>
            <a:ln w="94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29210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20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4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01C42767-5550-8AA8-6CE8-577242642B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21551" y="4002269"/>
            <a:ext cx="7720552" cy="645145"/>
          </a:xfrm>
        </p:spPr>
        <p:txBody>
          <a:bodyPr/>
          <a:lstStyle/>
          <a:p>
            <a:r>
              <a:rPr lang="es-ES" dirty="0" err="1"/>
              <a:t>Spanish</a:t>
            </a:r>
            <a:r>
              <a:rPr lang="es-ES" dirty="0"/>
              <a:t> </a:t>
            </a:r>
            <a:r>
              <a:rPr lang="es-ES" dirty="0" err="1"/>
              <a:t>Supersites</a:t>
            </a:r>
            <a:r>
              <a:rPr lang="es-ES" dirty="0"/>
              <a:t>. Directive 2024/2881</a:t>
            </a:r>
          </a:p>
          <a:p>
            <a:r>
              <a:rPr lang="es-ES" sz="2400" dirty="0"/>
              <a:t>TFMM </a:t>
            </a:r>
            <a:r>
              <a:rPr lang="es-ES" sz="2000" dirty="0"/>
              <a:t>Potsdam, May 5</a:t>
            </a:r>
            <a:r>
              <a:rPr lang="es-ES" sz="2000" baseline="30000" dirty="0"/>
              <a:t>th</a:t>
            </a:r>
            <a:r>
              <a:rPr lang="es-ES" sz="2000" dirty="0"/>
              <a:t> 2025</a:t>
            </a:r>
          </a:p>
          <a:p>
            <a:endParaRPr lang="es-ES" sz="2000" dirty="0"/>
          </a:p>
          <a:p>
            <a:r>
              <a:rPr lang="es-ES" sz="2000" dirty="0" err="1"/>
              <a:t>GádorIndra</a:t>
            </a:r>
            <a:r>
              <a:rPr lang="es-ES" sz="2000" dirty="0"/>
              <a:t> Hidalgo  gihidalgo@miteco.es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90601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D6FAED-7339-B4A8-5DBC-847BC6D1D5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E062E2-B361-C412-EAC6-1947180E6B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SUPERSITE IMPLEMENTATION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C42F13E-5C73-B534-D88C-F86CF513F3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ES" dirty="0"/>
              <a:t>COORDINATION OF SUPERSITE GRID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C42C2D0-8FD3-2770-56BC-9D8B55B784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/>
              <a:t>FUNDING OF SUPERSITES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13F1DEA4-3310-B71A-79EF-BF96949469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S" dirty="0"/>
              <a:t>TENTATIVE SELECTION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EC57D9ED-AE0B-7594-7C20-1476C9EA999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s-ES" dirty="0"/>
              <a:t>OPEN QUESTION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CCA199A7-5157-C873-FBA4-C5654C66FB5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DD5A4282-B123-813C-E8A8-D9E0E511F4D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s-ES" dirty="0"/>
              <a:t>1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43A550CF-8671-A187-4374-A303DFA93CB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s-ES" dirty="0"/>
              <a:t>2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5CB6B409-80E2-C78C-0F09-DB7A2694E87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s-ES" dirty="0"/>
              <a:t>3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7262E7B4-ADA9-0F41-79CF-17ED1DC980F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s-ES" dirty="0"/>
              <a:t>4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08959BEB-C862-CA6A-8824-BFDF7166B8A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s-ES" dirty="0"/>
              <a:t>5</a:t>
            </a:r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92186EF2-4346-65FE-D844-813B9CBB9F8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4" name="Marcador de posición de imagen 23" descr="Nubes en el cielo&#10;&#10;El contenido generado por IA puede ser incorrecto.">
            <a:extLst>
              <a:ext uri="{FF2B5EF4-FFF2-40B4-BE49-F238E27FC236}">
                <a16:creationId xmlns:a16="http://schemas.microsoft.com/office/drawing/2014/main" id="{E4CE9D6B-7D1A-68EF-7EAA-AE5CD79516C1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2"/>
          <a:srcRect t="8643" b="8643"/>
          <a:stretch>
            <a:fillRect/>
          </a:stretch>
        </p:blipFill>
        <p:spPr/>
      </p:pic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0590E076-4F00-F360-2984-9A9894B8A04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s-ES" dirty="0"/>
              <a:t>NUMBER OF SUPERSITES AND CONSIDERATIONS FOR SUPERSITE SELECTION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3AB67D8E-6F1C-A058-BD5B-7FA5B9CB3DC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DC19F50B-9469-104A-8EB9-2C7BA3BD48B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s-ES" dirty="0"/>
              <a:t>MINISTRY’S EXCEL CALCULATOR TOOL</a:t>
            </a:r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D0947E60-7821-F44A-9FE5-5A113FB1735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s-ES" dirty="0"/>
              <a:t>URBAN AND RURAL SUPERSITES</a:t>
            </a:r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1FF1A9FA-F2BB-3C44-8AB3-7C214801C8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s-ES" dirty="0"/>
              <a:t>EUROPEAN COMMISSION BUDGET FOR SUPERSITES</a:t>
            </a:r>
          </a:p>
          <a:p>
            <a:endParaRPr lang="es-ES" dirty="0"/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DD10871B-06E4-016E-4A5F-DA4D94E7E38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1079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31F7D-CA06-DB47-C3A6-DC402B1E7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ECB429D-B9F1-D2DD-7E2B-8D234007F0F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08396" y="597856"/>
            <a:ext cx="5369856" cy="697751"/>
          </a:xfrm>
        </p:spPr>
        <p:txBody>
          <a:bodyPr/>
          <a:lstStyle/>
          <a:p>
            <a:r>
              <a:rPr lang="es-ES" dirty="0" err="1"/>
              <a:t>Supersite</a:t>
            </a:r>
            <a:r>
              <a:rPr lang="es-ES" dirty="0"/>
              <a:t> </a:t>
            </a:r>
            <a:r>
              <a:rPr lang="es-ES" dirty="0" err="1"/>
              <a:t>implementation</a:t>
            </a:r>
            <a:endParaRPr lang="es-ES_tradnl" dirty="0"/>
          </a:p>
        </p:txBody>
      </p:sp>
      <p:pic>
        <p:nvPicPr>
          <p:cNvPr id="23" name="Marcador de posición de imagen 22" descr="Nubes en el cielo&#10;&#10;El contenido generado por IA puede ser incorrecto.">
            <a:extLst>
              <a:ext uri="{FF2B5EF4-FFF2-40B4-BE49-F238E27FC236}">
                <a16:creationId xmlns:a16="http://schemas.microsoft.com/office/drawing/2014/main" id="{205FF8C8-24A1-DB47-6D59-143E1B38734B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3"/>
          <a:srcRect l="25397" r="25397"/>
          <a:stretch>
            <a:fillRect/>
          </a:stretch>
        </p:blipFill>
        <p:spPr/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622E7EC7-2409-1C92-A851-C1E400F1A5D1}"/>
              </a:ext>
            </a:extLst>
          </p:cNvPr>
          <p:cNvSpPr txBox="1">
            <a:spLocks/>
          </p:cNvSpPr>
          <p:nvPr/>
        </p:nvSpPr>
        <p:spPr>
          <a:xfrm>
            <a:off x="920870" y="1360325"/>
            <a:ext cx="4705698" cy="634320"/>
          </a:xfrm>
          <a:prstGeom prst="rect">
            <a:avLst/>
          </a:prstGeom>
        </p:spPr>
        <p:txBody>
          <a:bodyPr vert="horz" lIns="91440" tIns="45720" rIns="91440" bIns="720000" rtlCol="0">
            <a:noAutofit/>
          </a:bodyPr>
          <a:lstStyle>
            <a:lvl1pPr marL="0" indent="0" algn="l" defTabSz="914400" rtl="0" eaLnBrk="1" latinLnBrk="0" hangingPunct="1">
              <a:lnSpc>
                <a:spcPts val="2040"/>
              </a:lnSpc>
              <a:spcBef>
                <a:spcPts val="1000"/>
              </a:spcBef>
              <a:buFontTx/>
              <a:buNone/>
              <a:defRPr sz="15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ts val="1500"/>
              </a:lnSpc>
              <a:spcBef>
                <a:spcPts val="500"/>
              </a:spcBef>
              <a:buFontTx/>
              <a:buBlip>
                <a:blip r:embed="rId4"/>
              </a:buBlip>
              <a:defRPr sz="1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dirty="0" err="1">
                <a:latin typeface="+mj-lt"/>
              </a:rPr>
              <a:t>Spain’s</a:t>
            </a:r>
            <a:r>
              <a:rPr lang="es-ES" sz="1600" dirty="0">
                <a:latin typeface="+mj-lt"/>
              </a:rPr>
              <a:t> </a:t>
            </a:r>
            <a:r>
              <a:rPr lang="es-ES" sz="1600" dirty="0" err="1">
                <a:latin typeface="+mj-lt"/>
              </a:rPr>
              <a:t>surface</a:t>
            </a:r>
            <a:r>
              <a:rPr lang="es-ES" sz="1600" dirty="0">
                <a:latin typeface="+mj-lt"/>
              </a:rPr>
              <a:t> 505.957 km</a:t>
            </a:r>
            <a:r>
              <a:rPr lang="es-ES" sz="1600" baseline="30000" dirty="0">
                <a:latin typeface="+mj-lt"/>
              </a:rPr>
              <a:t>2</a:t>
            </a:r>
          </a:p>
          <a:p>
            <a:r>
              <a:rPr lang="es-ES" sz="1600" dirty="0">
                <a:latin typeface="+mj-lt"/>
              </a:rPr>
              <a:t>49 </a:t>
            </a:r>
            <a:r>
              <a:rPr lang="es-ES" sz="1600" dirty="0" err="1">
                <a:latin typeface="+mj-lt"/>
              </a:rPr>
              <a:t>million</a:t>
            </a:r>
            <a:r>
              <a:rPr lang="es-ES" sz="1600" dirty="0">
                <a:latin typeface="+mj-lt"/>
              </a:rPr>
              <a:t> </a:t>
            </a:r>
            <a:r>
              <a:rPr lang="es-ES" sz="1600" dirty="0" err="1">
                <a:latin typeface="+mj-lt"/>
              </a:rPr>
              <a:t>people</a:t>
            </a:r>
            <a:endParaRPr lang="es-ES" sz="1600" dirty="0">
              <a:latin typeface="+mj-lt"/>
            </a:endParaRPr>
          </a:p>
          <a:p>
            <a:r>
              <a:rPr lang="es-ES" sz="1600" dirty="0">
                <a:latin typeface="+mj-lt"/>
              </a:rPr>
              <a:t>5 Urban </a:t>
            </a:r>
            <a:r>
              <a:rPr lang="es-ES" sz="1600" dirty="0" err="1">
                <a:latin typeface="+mj-lt"/>
              </a:rPr>
              <a:t>Supersites</a:t>
            </a:r>
            <a:r>
              <a:rPr lang="es-ES" sz="1600" dirty="0">
                <a:latin typeface="+mj-lt"/>
              </a:rPr>
              <a:t> + 5 Rural </a:t>
            </a:r>
            <a:r>
              <a:rPr lang="es-ES" sz="1600" dirty="0" err="1">
                <a:latin typeface="+mj-lt"/>
              </a:rPr>
              <a:t>Supersites</a:t>
            </a:r>
            <a:endParaRPr lang="es-ES" sz="1600" dirty="0">
              <a:latin typeface="+mj-lt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01477A1-0090-78EC-E052-90419D6102CF}"/>
              </a:ext>
            </a:extLst>
          </p:cNvPr>
          <p:cNvSpPr txBox="1"/>
          <p:nvPr/>
        </p:nvSpPr>
        <p:spPr>
          <a:xfrm>
            <a:off x="7042967" y="1379647"/>
            <a:ext cx="441677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5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Considerations</a:t>
            </a:r>
            <a:r>
              <a:rPr lang="es-ES" sz="3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35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s-ES" sz="3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35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Supersite</a:t>
            </a:r>
            <a:r>
              <a:rPr lang="es-ES" sz="3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35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selection</a:t>
            </a:r>
            <a:endParaRPr lang="es-ES" sz="35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CD54BDA6-5120-BCEA-E6D9-4C1E1258619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936187" y="2558149"/>
            <a:ext cx="4705698" cy="2822021"/>
          </a:xfrm>
        </p:spPr>
        <p:txBody>
          <a:bodyPr/>
          <a:lstStyle/>
          <a:p>
            <a:r>
              <a:rPr lang="es-ES" dirty="0"/>
              <a:t> 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FA6C471D-AD0E-F2D0-4DCE-67BFA33E02E8}"/>
              </a:ext>
            </a:extLst>
          </p:cNvPr>
          <p:cNvGrpSpPr>
            <a:grpSpLocks noChangeAspect="1"/>
          </p:cNvGrpSpPr>
          <p:nvPr/>
        </p:nvGrpSpPr>
        <p:grpSpPr>
          <a:xfrm>
            <a:off x="728713" y="2500208"/>
            <a:ext cx="4452177" cy="3669377"/>
            <a:chOff x="3067441" y="571500"/>
            <a:chExt cx="6934200" cy="5715000"/>
          </a:xfrm>
        </p:grpSpPr>
        <p:pic>
          <p:nvPicPr>
            <p:cNvPr id="7" name="Picture 2" descr="Imágenes satélite Meteosat: España">
              <a:extLst>
                <a:ext uri="{FF2B5EF4-FFF2-40B4-BE49-F238E27FC236}">
                  <a16:creationId xmlns:a16="http://schemas.microsoft.com/office/drawing/2014/main" id="{B1C5A56C-CF70-9B51-2393-D0460B9BA9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7441" y="571500"/>
              <a:ext cx="6934200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486B97FF-0897-B7A7-751E-DE9EF9A9BB5E}"/>
                </a:ext>
              </a:extLst>
            </p:cNvPr>
            <p:cNvSpPr/>
            <p:nvPr/>
          </p:nvSpPr>
          <p:spPr>
            <a:xfrm rot="20340872">
              <a:off x="3627815" y="5165087"/>
              <a:ext cx="1429966" cy="80208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552C2685-368B-E882-96F2-54D48C09AA27}"/>
                </a:ext>
              </a:extLst>
            </p:cNvPr>
            <p:cNvSpPr/>
            <p:nvPr/>
          </p:nvSpPr>
          <p:spPr>
            <a:xfrm rot="20340872">
              <a:off x="7899998" y="2348634"/>
              <a:ext cx="977849" cy="66720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52FF8202-9B36-ED3E-371F-89B72A2B4601}"/>
                </a:ext>
              </a:extLst>
            </p:cNvPr>
            <p:cNvSpPr/>
            <p:nvPr/>
          </p:nvSpPr>
          <p:spPr>
            <a:xfrm>
              <a:off x="5759777" y="1461155"/>
              <a:ext cx="2767415" cy="2168879"/>
            </a:xfrm>
            <a:custGeom>
              <a:avLst/>
              <a:gdLst>
                <a:gd name="connsiteX0" fmla="*/ 857839 w 2767415"/>
                <a:gd name="connsiteY0" fmla="*/ 2158738 h 2168879"/>
                <a:gd name="connsiteX1" fmla="*/ 650450 w 2767415"/>
                <a:gd name="connsiteY1" fmla="*/ 2149311 h 2168879"/>
                <a:gd name="connsiteX2" fmla="*/ 631596 w 2767415"/>
                <a:gd name="connsiteY2" fmla="*/ 2036189 h 2168879"/>
                <a:gd name="connsiteX3" fmla="*/ 575035 w 2767415"/>
                <a:gd name="connsiteY3" fmla="*/ 1923068 h 2168879"/>
                <a:gd name="connsiteX4" fmla="*/ 556182 w 2767415"/>
                <a:gd name="connsiteY4" fmla="*/ 1885360 h 2168879"/>
                <a:gd name="connsiteX5" fmla="*/ 509048 w 2767415"/>
                <a:gd name="connsiteY5" fmla="*/ 1875934 h 2168879"/>
                <a:gd name="connsiteX6" fmla="*/ 443060 w 2767415"/>
                <a:gd name="connsiteY6" fmla="*/ 1866507 h 2168879"/>
                <a:gd name="connsiteX7" fmla="*/ 367646 w 2767415"/>
                <a:gd name="connsiteY7" fmla="*/ 1809946 h 2168879"/>
                <a:gd name="connsiteX8" fmla="*/ 395926 w 2767415"/>
                <a:gd name="connsiteY8" fmla="*/ 1640264 h 2168879"/>
                <a:gd name="connsiteX9" fmla="*/ 433633 w 2767415"/>
                <a:gd name="connsiteY9" fmla="*/ 1611983 h 2168879"/>
                <a:gd name="connsiteX10" fmla="*/ 499621 w 2767415"/>
                <a:gd name="connsiteY10" fmla="*/ 1602556 h 2168879"/>
                <a:gd name="connsiteX11" fmla="*/ 443060 w 2767415"/>
                <a:gd name="connsiteY11" fmla="*/ 1555422 h 2168879"/>
                <a:gd name="connsiteX12" fmla="*/ 414780 w 2767415"/>
                <a:gd name="connsiteY12" fmla="*/ 1536569 h 2168879"/>
                <a:gd name="connsiteX13" fmla="*/ 405353 w 2767415"/>
                <a:gd name="connsiteY13" fmla="*/ 1508288 h 2168879"/>
                <a:gd name="connsiteX14" fmla="*/ 433633 w 2767415"/>
                <a:gd name="connsiteY14" fmla="*/ 1366886 h 2168879"/>
                <a:gd name="connsiteX15" fmla="*/ 471341 w 2767415"/>
                <a:gd name="connsiteY15" fmla="*/ 1357459 h 2168879"/>
                <a:gd name="connsiteX16" fmla="*/ 499621 w 2767415"/>
                <a:gd name="connsiteY16" fmla="*/ 1310325 h 2168879"/>
                <a:gd name="connsiteX17" fmla="*/ 424207 w 2767415"/>
                <a:gd name="connsiteY17" fmla="*/ 1216057 h 2168879"/>
                <a:gd name="connsiteX18" fmla="*/ 405353 w 2767415"/>
                <a:gd name="connsiteY18" fmla="*/ 1187777 h 2168879"/>
                <a:gd name="connsiteX19" fmla="*/ 377072 w 2767415"/>
                <a:gd name="connsiteY19" fmla="*/ 1159497 h 2168879"/>
                <a:gd name="connsiteX20" fmla="*/ 329938 w 2767415"/>
                <a:gd name="connsiteY20" fmla="*/ 1140643 h 2168879"/>
                <a:gd name="connsiteX21" fmla="*/ 405353 w 2767415"/>
                <a:gd name="connsiteY21" fmla="*/ 1150070 h 2168879"/>
                <a:gd name="connsiteX22" fmla="*/ 518475 w 2767415"/>
                <a:gd name="connsiteY22" fmla="*/ 1131216 h 2168879"/>
                <a:gd name="connsiteX23" fmla="*/ 527901 w 2767415"/>
                <a:gd name="connsiteY23" fmla="*/ 1018094 h 2168879"/>
                <a:gd name="connsiteX24" fmla="*/ 518475 w 2767415"/>
                <a:gd name="connsiteY24" fmla="*/ 970960 h 2168879"/>
                <a:gd name="connsiteX25" fmla="*/ 490194 w 2767415"/>
                <a:gd name="connsiteY25" fmla="*/ 867266 h 2168879"/>
                <a:gd name="connsiteX26" fmla="*/ 527901 w 2767415"/>
                <a:gd name="connsiteY26" fmla="*/ 744717 h 2168879"/>
                <a:gd name="connsiteX27" fmla="*/ 556182 w 2767415"/>
                <a:gd name="connsiteY27" fmla="*/ 735290 h 2168879"/>
                <a:gd name="connsiteX28" fmla="*/ 603316 w 2767415"/>
                <a:gd name="connsiteY28" fmla="*/ 716437 h 2168879"/>
                <a:gd name="connsiteX29" fmla="*/ 631596 w 2767415"/>
                <a:gd name="connsiteY29" fmla="*/ 707010 h 2168879"/>
                <a:gd name="connsiteX30" fmla="*/ 678730 w 2767415"/>
                <a:gd name="connsiteY30" fmla="*/ 678730 h 2168879"/>
                <a:gd name="connsiteX31" fmla="*/ 697584 w 2767415"/>
                <a:gd name="connsiteY31" fmla="*/ 603315 h 2168879"/>
                <a:gd name="connsiteX32" fmla="*/ 603316 w 2767415"/>
                <a:gd name="connsiteY32" fmla="*/ 546754 h 2168879"/>
                <a:gd name="connsiteX33" fmla="*/ 556182 w 2767415"/>
                <a:gd name="connsiteY33" fmla="*/ 537327 h 2168879"/>
                <a:gd name="connsiteX34" fmla="*/ 527901 w 2767415"/>
                <a:gd name="connsiteY34" fmla="*/ 499620 h 2168879"/>
                <a:gd name="connsiteX35" fmla="*/ 490194 w 2767415"/>
                <a:gd name="connsiteY35" fmla="*/ 490193 h 2168879"/>
                <a:gd name="connsiteX36" fmla="*/ 301658 w 2767415"/>
                <a:gd name="connsiteY36" fmla="*/ 499620 h 2168879"/>
                <a:gd name="connsiteX37" fmla="*/ 235670 w 2767415"/>
                <a:gd name="connsiteY37" fmla="*/ 518474 h 2168879"/>
                <a:gd name="connsiteX38" fmla="*/ 216817 w 2767415"/>
                <a:gd name="connsiteY38" fmla="*/ 480767 h 2168879"/>
                <a:gd name="connsiteX39" fmla="*/ 65988 w 2767415"/>
                <a:gd name="connsiteY39" fmla="*/ 499620 h 2168879"/>
                <a:gd name="connsiteX40" fmla="*/ 37708 w 2767415"/>
                <a:gd name="connsiteY40" fmla="*/ 518474 h 2168879"/>
                <a:gd name="connsiteX41" fmla="*/ 47134 w 2767415"/>
                <a:gd name="connsiteY41" fmla="*/ 433633 h 2168879"/>
                <a:gd name="connsiteX42" fmla="*/ 0 w 2767415"/>
                <a:gd name="connsiteY42" fmla="*/ 169682 h 2168879"/>
                <a:gd name="connsiteX43" fmla="*/ 18854 w 2767415"/>
                <a:gd name="connsiteY43" fmla="*/ 94268 h 2168879"/>
                <a:gd name="connsiteX44" fmla="*/ 179110 w 2767415"/>
                <a:gd name="connsiteY44" fmla="*/ 94268 h 2168879"/>
                <a:gd name="connsiteX45" fmla="*/ 273378 w 2767415"/>
                <a:gd name="connsiteY45" fmla="*/ 56560 h 2168879"/>
                <a:gd name="connsiteX46" fmla="*/ 282804 w 2767415"/>
                <a:gd name="connsiteY46" fmla="*/ 28280 h 2168879"/>
                <a:gd name="connsiteX47" fmla="*/ 367646 w 2767415"/>
                <a:gd name="connsiteY47" fmla="*/ 0 h 2168879"/>
                <a:gd name="connsiteX48" fmla="*/ 471341 w 2767415"/>
                <a:gd name="connsiteY48" fmla="*/ 9426 h 2168879"/>
                <a:gd name="connsiteX49" fmla="*/ 499621 w 2767415"/>
                <a:gd name="connsiteY49" fmla="*/ 37707 h 2168879"/>
                <a:gd name="connsiteX50" fmla="*/ 1084083 w 2767415"/>
                <a:gd name="connsiteY50" fmla="*/ 28280 h 2168879"/>
                <a:gd name="connsiteX51" fmla="*/ 1404594 w 2767415"/>
                <a:gd name="connsiteY51" fmla="*/ 37707 h 2168879"/>
                <a:gd name="connsiteX52" fmla="*/ 1583703 w 2767415"/>
                <a:gd name="connsiteY52" fmla="*/ 75414 h 2168879"/>
                <a:gd name="connsiteX53" fmla="*/ 1649691 w 2767415"/>
                <a:gd name="connsiteY53" fmla="*/ 94268 h 2168879"/>
                <a:gd name="connsiteX54" fmla="*/ 1715679 w 2767415"/>
                <a:gd name="connsiteY54" fmla="*/ 141402 h 2168879"/>
                <a:gd name="connsiteX55" fmla="*/ 1762813 w 2767415"/>
                <a:gd name="connsiteY55" fmla="*/ 150829 h 2168879"/>
                <a:gd name="connsiteX56" fmla="*/ 1885361 w 2767415"/>
                <a:gd name="connsiteY56" fmla="*/ 188536 h 2168879"/>
                <a:gd name="connsiteX57" fmla="*/ 1970202 w 2767415"/>
                <a:gd name="connsiteY57" fmla="*/ 207389 h 2168879"/>
                <a:gd name="connsiteX58" fmla="*/ 2036190 w 2767415"/>
                <a:gd name="connsiteY58" fmla="*/ 216816 h 2168879"/>
                <a:gd name="connsiteX59" fmla="*/ 2102178 w 2767415"/>
                <a:gd name="connsiteY59" fmla="*/ 235670 h 2168879"/>
                <a:gd name="connsiteX60" fmla="*/ 2139885 w 2767415"/>
                <a:gd name="connsiteY60" fmla="*/ 245097 h 2168879"/>
                <a:gd name="connsiteX61" fmla="*/ 2234153 w 2767415"/>
                <a:gd name="connsiteY61" fmla="*/ 282804 h 2168879"/>
                <a:gd name="connsiteX62" fmla="*/ 2290714 w 2767415"/>
                <a:gd name="connsiteY62" fmla="*/ 367645 h 2168879"/>
                <a:gd name="connsiteX63" fmla="*/ 2328421 w 2767415"/>
                <a:gd name="connsiteY63" fmla="*/ 377072 h 2168879"/>
                <a:gd name="connsiteX64" fmla="*/ 2356701 w 2767415"/>
                <a:gd name="connsiteY64" fmla="*/ 395925 h 2168879"/>
                <a:gd name="connsiteX65" fmla="*/ 2648932 w 2767415"/>
                <a:gd name="connsiteY65" fmla="*/ 367645 h 2168879"/>
                <a:gd name="connsiteX66" fmla="*/ 2762054 w 2767415"/>
                <a:gd name="connsiteY66" fmla="*/ 386499 h 2168879"/>
                <a:gd name="connsiteX67" fmla="*/ 2733774 w 2767415"/>
                <a:gd name="connsiteY67" fmla="*/ 461913 h 2168879"/>
                <a:gd name="connsiteX68" fmla="*/ 2677213 w 2767415"/>
                <a:gd name="connsiteY68" fmla="*/ 518474 h 2168879"/>
                <a:gd name="connsiteX69" fmla="*/ 2667786 w 2767415"/>
                <a:gd name="connsiteY69" fmla="*/ 575035 h 2168879"/>
                <a:gd name="connsiteX70" fmla="*/ 2611225 w 2767415"/>
                <a:gd name="connsiteY70" fmla="*/ 641022 h 2168879"/>
                <a:gd name="connsiteX71" fmla="*/ 2535811 w 2767415"/>
                <a:gd name="connsiteY71" fmla="*/ 650449 h 2168879"/>
                <a:gd name="connsiteX72" fmla="*/ 2441543 w 2767415"/>
                <a:gd name="connsiteY72" fmla="*/ 688156 h 2168879"/>
                <a:gd name="connsiteX73" fmla="*/ 2403835 w 2767415"/>
                <a:gd name="connsiteY73" fmla="*/ 716437 h 2168879"/>
                <a:gd name="connsiteX74" fmla="*/ 2375555 w 2767415"/>
                <a:gd name="connsiteY74" fmla="*/ 735290 h 2168879"/>
                <a:gd name="connsiteX75" fmla="*/ 2234153 w 2767415"/>
                <a:gd name="connsiteY75" fmla="*/ 801278 h 2168879"/>
                <a:gd name="connsiteX76" fmla="*/ 2205872 w 2767415"/>
                <a:gd name="connsiteY76" fmla="*/ 857839 h 2168879"/>
                <a:gd name="connsiteX77" fmla="*/ 2187019 w 2767415"/>
                <a:gd name="connsiteY77" fmla="*/ 914400 h 2168879"/>
                <a:gd name="connsiteX78" fmla="*/ 2102178 w 2767415"/>
                <a:gd name="connsiteY78" fmla="*/ 952107 h 2168879"/>
                <a:gd name="connsiteX79" fmla="*/ 2045617 w 2767415"/>
                <a:gd name="connsiteY79" fmla="*/ 1046375 h 2168879"/>
                <a:gd name="connsiteX80" fmla="*/ 2026763 w 2767415"/>
                <a:gd name="connsiteY80" fmla="*/ 1084082 h 2168879"/>
                <a:gd name="connsiteX81" fmla="*/ 1998483 w 2767415"/>
                <a:gd name="connsiteY81" fmla="*/ 1150070 h 2168879"/>
                <a:gd name="connsiteX82" fmla="*/ 1989056 w 2767415"/>
                <a:gd name="connsiteY82" fmla="*/ 1178350 h 2168879"/>
                <a:gd name="connsiteX83" fmla="*/ 1960776 w 2767415"/>
                <a:gd name="connsiteY83" fmla="*/ 1234911 h 2168879"/>
                <a:gd name="connsiteX84" fmla="*/ 1960776 w 2767415"/>
                <a:gd name="connsiteY84" fmla="*/ 1385740 h 2168879"/>
                <a:gd name="connsiteX85" fmla="*/ 2083324 w 2767415"/>
                <a:gd name="connsiteY85" fmla="*/ 1395167 h 2168879"/>
                <a:gd name="connsiteX86" fmla="*/ 2064470 w 2767415"/>
                <a:gd name="connsiteY86" fmla="*/ 1432874 h 2168879"/>
                <a:gd name="connsiteX87" fmla="*/ 2036190 w 2767415"/>
                <a:gd name="connsiteY87" fmla="*/ 1498861 h 2168879"/>
                <a:gd name="connsiteX88" fmla="*/ 1923068 w 2767415"/>
                <a:gd name="connsiteY88" fmla="*/ 1583703 h 2168879"/>
                <a:gd name="connsiteX89" fmla="*/ 1894788 w 2767415"/>
                <a:gd name="connsiteY89" fmla="*/ 1602556 h 2168879"/>
                <a:gd name="connsiteX90" fmla="*/ 1857081 w 2767415"/>
                <a:gd name="connsiteY90" fmla="*/ 1640264 h 2168879"/>
                <a:gd name="connsiteX91" fmla="*/ 1866508 w 2767415"/>
                <a:gd name="connsiteY91" fmla="*/ 1762812 h 2168879"/>
                <a:gd name="connsiteX92" fmla="*/ 1781666 w 2767415"/>
                <a:gd name="connsiteY92" fmla="*/ 1772239 h 2168879"/>
                <a:gd name="connsiteX93" fmla="*/ 1621411 w 2767415"/>
                <a:gd name="connsiteY93" fmla="*/ 1809946 h 2168879"/>
                <a:gd name="connsiteX94" fmla="*/ 1583703 w 2767415"/>
                <a:gd name="connsiteY94" fmla="*/ 1847653 h 2168879"/>
                <a:gd name="connsiteX95" fmla="*/ 1564850 w 2767415"/>
                <a:gd name="connsiteY95" fmla="*/ 1904214 h 2168879"/>
                <a:gd name="connsiteX96" fmla="*/ 1545996 w 2767415"/>
                <a:gd name="connsiteY96" fmla="*/ 1941921 h 2168879"/>
                <a:gd name="connsiteX97" fmla="*/ 1536569 w 2767415"/>
                <a:gd name="connsiteY97" fmla="*/ 1998482 h 2168879"/>
                <a:gd name="connsiteX98" fmla="*/ 1423448 w 2767415"/>
                <a:gd name="connsiteY98" fmla="*/ 2007909 h 2168879"/>
                <a:gd name="connsiteX99" fmla="*/ 1055802 w 2767415"/>
                <a:gd name="connsiteY99" fmla="*/ 2007909 h 2168879"/>
                <a:gd name="connsiteX100" fmla="*/ 1008668 w 2767415"/>
                <a:gd name="connsiteY100" fmla="*/ 2026763 h 2168879"/>
                <a:gd name="connsiteX101" fmla="*/ 970961 w 2767415"/>
                <a:gd name="connsiteY101" fmla="*/ 2064470 h 2168879"/>
                <a:gd name="connsiteX102" fmla="*/ 904974 w 2767415"/>
                <a:gd name="connsiteY102" fmla="*/ 2083323 h 2168879"/>
                <a:gd name="connsiteX103" fmla="*/ 876693 w 2767415"/>
                <a:gd name="connsiteY103" fmla="*/ 2092750 h 2168879"/>
                <a:gd name="connsiteX104" fmla="*/ 848413 w 2767415"/>
                <a:gd name="connsiteY104" fmla="*/ 2111604 h 2168879"/>
                <a:gd name="connsiteX105" fmla="*/ 857839 w 2767415"/>
                <a:gd name="connsiteY105" fmla="*/ 2158738 h 216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2767415" h="2168879">
                  <a:moveTo>
                    <a:pt x="857839" y="2158738"/>
                  </a:moveTo>
                  <a:cubicBezTo>
                    <a:pt x="824845" y="2165022"/>
                    <a:pt x="711298" y="2182270"/>
                    <a:pt x="650450" y="2149311"/>
                  </a:cubicBezTo>
                  <a:cubicBezTo>
                    <a:pt x="616837" y="2131104"/>
                    <a:pt x="639471" y="2073596"/>
                    <a:pt x="631596" y="2036189"/>
                  </a:cubicBezTo>
                  <a:cubicBezTo>
                    <a:pt x="612044" y="1943316"/>
                    <a:pt x="622787" y="1994696"/>
                    <a:pt x="575035" y="1923068"/>
                  </a:cubicBezTo>
                  <a:cubicBezTo>
                    <a:pt x="567240" y="1911375"/>
                    <a:pt x="567617" y="1893528"/>
                    <a:pt x="556182" y="1885360"/>
                  </a:cubicBezTo>
                  <a:cubicBezTo>
                    <a:pt x="543144" y="1876047"/>
                    <a:pt x="524852" y="1878568"/>
                    <a:pt x="509048" y="1875934"/>
                  </a:cubicBezTo>
                  <a:cubicBezTo>
                    <a:pt x="487131" y="1872281"/>
                    <a:pt x="465056" y="1869649"/>
                    <a:pt x="443060" y="1866507"/>
                  </a:cubicBezTo>
                  <a:cubicBezTo>
                    <a:pt x="373168" y="1843209"/>
                    <a:pt x="395387" y="1865429"/>
                    <a:pt x="367646" y="1809946"/>
                  </a:cubicBezTo>
                  <a:cubicBezTo>
                    <a:pt x="371117" y="1757872"/>
                    <a:pt x="352477" y="1683713"/>
                    <a:pt x="395926" y="1640264"/>
                  </a:cubicBezTo>
                  <a:cubicBezTo>
                    <a:pt x="407036" y="1629154"/>
                    <a:pt x="418868" y="1617352"/>
                    <a:pt x="433633" y="1611983"/>
                  </a:cubicBezTo>
                  <a:cubicBezTo>
                    <a:pt x="454515" y="1604390"/>
                    <a:pt x="477625" y="1605698"/>
                    <a:pt x="499621" y="1602556"/>
                  </a:cubicBezTo>
                  <a:cubicBezTo>
                    <a:pt x="480767" y="1586845"/>
                    <a:pt x="462432" y="1570489"/>
                    <a:pt x="443060" y="1555422"/>
                  </a:cubicBezTo>
                  <a:cubicBezTo>
                    <a:pt x="434117" y="1548466"/>
                    <a:pt x="421857" y="1545416"/>
                    <a:pt x="414780" y="1536569"/>
                  </a:cubicBezTo>
                  <a:cubicBezTo>
                    <a:pt x="408572" y="1528810"/>
                    <a:pt x="408495" y="1517715"/>
                    <a:pt x="405353" y="1508288"/>
                  </a:cubicBezTo>
                  <a:cubicBezTo>
                    <a:pt x="406309" y="1497772"/>
                    <a:pt x="403204" y="1392244"/>
                    <a:pt x="433633" y="1366886"/>
                  </a:cubicBezTo>
                  <a:cubicBezTo>
                    <a:pt x="443586" y="1358592"/>
                    <a:pt x="458772" y="1360601"/>
                    <a:pt x="471341" y="1357459"/>
                  </a:cubicBezTo>
                  <a:cubicBezTo>
                    <a:pt x="480768" y="1341748"/>
                    <a:pt x="501143" y="1328584"/>
                    <a:pt x="499621" y="1310325"/>
                  </a:cubicBezTo>
                  <a:cubicBezTo>
                    <a:pt x="494394" y="1247604"/>
                    <a:pt x="457203" y="1249053"/>
                    <a:pt x="424207" y="1216057"/>
                  </a:cubicBezTo>
                  <a:cubicBezTo>
                    <a:pt x="416196" y="1208046"/>
                    <a:pt x="412606" y="1196480"/>
                    <a:pt x="405353" y="1187777"/>
                  </a:cubicBezTo>
                  <a:cubicBezTo>
                    <a:pt x="396818" y="1177536"/>
                    <a:pt x="388377" y="1166563"/>
                    <a:pt x="377072" y="1159497"/>
                  </a:cubicBezTo>
                  <a:cubicBezTo>
                    <a:pt x="362722" y="1150529"/>
                    <a:pt x="313885" y="1145994"/>
                    <a:pt x="329938" y="1140643"/>
                  </a:cubicBezTo>
                  <a:cubicBezTo>
                    <a:pt x="353972" y="1132632"/>
                    <a:pt x="380215" y="1146928"/>
                    <a:pt x="405353" y="1150070"/>
                  </a:cubicBezTo>
                  <a:cubicBezTo>
                    <a:pt x="443060" y="1143785"/>
                    <a:pt x="482682" y="1144639"/>
                    <a:pt x="518475" y="1131216"/>
                  </a:cubicBezTo>
                  <a:cubicBezTo>
                    <a:pt x="588619" y="1104912"/>
                    <a:pt x="542104" y="1064256"/>
                    <a:pt x="527901" y="1018094"/>
                  </a:cubicBezTo>
                  <a:cubicBezTo>
                    <a:pt x="523189" y="1002780"/>
                    <a:pt x="521617" y="986671"/>
                    <a:pt x="518475" y="970960"/>
                  </a:cubicBezTo>
                  <a:cubicBezTo>
                    <a:pt x="543093" y="897101"/>
                    <a:pt x="514512" y="1005070"/>
                    <a:pt x="490194" y="867266"/>
                  </a:cubicBezTo>
                  <a:cubicBezTo>
                    <a:pt x="482489" y="823602"/>
                    <a:pt x="492966" y="773830"/>
                    <a:pt x="527901" y="744717"/>
                  </a:cubicBezTo>
                  <a:cubicBezTo>
                    <a:pt x="535535" y="738356"/>
                    <a:pt x="546878" y="738779"/>
                    <a:pt x="556182" y="735290"/>
                  </a:cubicBezTo>
                  <a:cubicBezTo>
                    <a:pt x="572026" y="729349"/>
                    <a:pt x="587472" y="722379"/>
                    <a:pt x="603316" y="716437"/>
                  </a:cubicBezTo>
                  <a:cubicBezTo>
                    <a:pt x="612620" y="712948"/>
                    <a:pt x="622708" y="711454"/>
                    <a:pt x="631596" y="707010"/>
                  </a:cubicBezTo>
                  <a:cubicBezTo>
                    <a:pt x="647984" y="698816"/>
                    <a:pt x="663019" y="688157"/>
                    <a:pt x="678730" y="678730"/>
                  </a:cubicBezTo>
                  <a:cubicBezTo>
                    <a:pt x="685015" y="653592"/>
                    <a:pt x="699571" y="629151"/>
                    <a:pt x="697584" y="603315"/>
                  </a:cubicBezTo>
                  <a:cubicBezTo>
                    <a:pt x="692814" y="541301"/>
                    <a:pt x="645068" y="553713"/>
                    <a:pt x="603316" y="546754"/>
                  </a:cubicBezTo>
                  <a:cubicBezTo>
                    <a:pt x="587512" y="544120"/>
                    <a:pt x="571893" y="540469"/>
                    <a:pt x="556182" y="537327"/>
                  </a:cubicBezTo>
                  <a:cubicBezTo>
                    <a:pt x="546755" y="524758"/>
                    <a:pt x="540686" y="508752"/>
                    <a:pt x="527901" y="499620"/>
                  </a:cubicBezTo>
                  <a:cubicBezTo>
                    <a:pt x="517358" y="492090"/>
                    <a:pt x="503150" y="490193"/>
                    <a:pt x="490194" y="490193"/>
                  </a:cubicBezTo>
                  <a:cubicBezTo>
                    <a:pt x="427270" y="490193"/>
                    <a:pt x="364503" y="496478"/>
                    <a:pt x="301658" y="499620"/>
                  </a:cubicBezTo>
                  <a:cubicBezTo>
                    <a:pt x="293768" y="502250"/>
                    <a:pt x="240405" y="520842"/>
                    <a:pt x="235670" y="518474"/>
                  </a:cubicBezTo>
                  <a:cubicBezTo>
                    <a:pt x="223101" y="512190"/>
                    <a:pt x="223101" y="493336"/>
                    <a:pt x="216817" y="480767"/>
                  </a:cubicBezTo>
                  <a:cubicBezTo>
                    <a:pt x="166541" y="487051"/>
                    <a:pt x="115569" y="489182"/>
                    <a:pt x="65988" y="499620"/>
                  </a:cubicBezTo>
                  <a:cubicBezTo>
                    <a:pt x="54901" y="501954"/>
                    <a:pt x="40821" y="529368"/>
                    <a:pt x="37708" y="518474"/>
                  </a:cubicBezTo>
                  <a:cubicBezTo>
                    <a:pt x="29891" y="491115"/>
                    <a:pt x="43992" y="461913"/>
                    <a:pt x="47134" y="433633"/>
                  </a:cubicBezTo>
                  <a:cubicBezTo>
                    <a:pt x="15619" y="213024"/>
                    <a:pt x="37167" y="299763"/>
                    <a:pt x="0" y="169682"/>
                  </a:cubicBezTo>
                  <a:cubicBezTo>
                    <a:pt x="6285" y="144544"/>
                    <a:pt x="2667" y="114502"/>
                    <a:pt x="18854" y="94268"/>
                  </a:cubicBezTo>
                  <a:cubicBezTo>
                    <a:pt x="51196" y="53841"/>
                    <a:pt x="157593" y="90356"/>
                    <a:pt x="179110" y="94268"/>
                  </a:cubicBezTo>
                  <a:cubicBezTo>
                    <a:pt x="210533" y="81699"/>
                    <a:pt x="244826" y="74730"/>
                    <a:pt x="273378" y="56560"/>
                  </a:cubicBezTo>
                  <a:cubicBezTo>
                    <a:pt x="281761" y="51225"/>
                    <a:pt x="275778" y="35306"/>
                    <a:pt x="282804" y="28280"/>
                  </a:cubicBezTo>
                  <a:cubicBezTo>
                    <a:pt x="302319" y="8765"/>
                    <a:pt x="343814" y="4766"/>
                    <a:pt x="367646" y="0"/>
                  </a:cubicBezTo>
                  <a:cubicBezTo>
                    <a:pt x="402211" y="3142"/>
                    <a:pt x="437969" y="-109"/>
                    <a:pt x="471341" y="9426"/>
                  </a:cubicBezTo>
                  <a:cubicBezTo>
                    <a:pt x="484160" y="13088"/>
                    <a:pt x="486296" y="37297"/>
                    <a:pt x="499621" y="37707"/>
                  </a:cubicBezTo>
                  <a:cubicBezTo>
                    <a:pt x="694375" y="43700"/>
                    <a:pt x="889262" y="31422"/>
                    <a:pt x="1084083" y="28280"/>
                  </a:cubicBezTo>
                  <a:cubicBezTo>
                    <a:pt x="1190920" y="31422"/>
                    <a:pt x="1297928" y="30899"/>
                    <a:pt x="1404594" y="37707"/>
                  </a:cubicBezTo>
                  <a:cubicBezTo>
                    <a:pt x="1520708" y="45118"/>
                    <a:pt x="1500473" y="50444"/>
                    <a:pt x="1583703" y="75414"/>
                  </a:cubicBezTo>
                  <a:cubicBezTo>
                    <a:pt x="1702070" y="110925"/>
                    <a:pt x="1554652" y="62587"/>
                    <a:pt x="1649691" y="94268"/>
                  </a:cubicBezTo>
                  <a:cubicBezTo>
                    <a:pt x="1671687" y="109979"/>
                    <a:pt x="1691502" y="129313"/>
                    <a:pt x="1715679" y="141402"/>
                  </a:cubicBezTo>
                  <a:cubicBezTo>
                    <a:pt x="1730010" y="148567"/>
                    <a:pt x="1747355" y="146613"/>
                    <a:pt x="1762813" y="150829"/>
                  </a:cubicBezTo>
                  <a:cubicBezTo>
                    <a:pt x="1933571" y="197399"/>
                    <a:pt x="1693797" y="140645"/>
                    <a:pt x="1885361" y="188536"/>
                  </a:cubicBezTo>
                  <a:cubicBezTo>
                    <a:pt x="1913466" y="195562"/>
                    <a:pt x="1941728" y="202050"/>
                    <a:pt x="1970202" y="207389"/>
                  </a:cubicBezTo>
                  <a:cubicBezTo>
                    <a:pt x="1992041" y="211484"/>
                    <a:pt x="2014464" y="212160"/>
                    <a:pt x="2036190" y="216816"/>
                  </a:cubicBezTo>
                  <a:cubicBezTo>
                    <a:pt x="2058558" y="221609"/>
                    <a:pt x="2080108" y="229651"/>
                    <a:pt x="2102178" y="235670"/>
                  </a:cubicBezTo>
                  <a:cubicBezTo>
                    <a:pt x="2114677" y="239079"/>
                    <a:pt x="2127684" y="240739"/>
                    <a:pt x="2139885" y="245097"/>
                  </a:cubicBezTo>
                  <a:cubicBezTo>
                    <a:pt x="2171757" y="256480"/>
                    <a:pt x="2234153" y="282804"/>
                    <a:pt x="2234153" y="282804"/>
                  </a:cubicBezTo>
                  <a:cubicBezTo>
                    <a:pt x="2249018" y="312533"/>
                    <a:pt x="2262824" y="346727"/>
                    <a:pt x="2290714" y="367645"/>
                  </a:cubicBezTo>
                  <a:cubicBezTo>
                    <a:pt x="2301079" y="375419"/>
                    <a:pt x="2315852" y="373930"/>
                    <a:pt x="2328421" y="377072"/>
                  </a:cubicBezTo>
                  <a:cubicBezTo>
                    <a:pt x="2337848" y="383356"/>
                    <a:pt x="2345378" y="395560"/>
                    <a:pt x="2356701" y="395925"/>
                  </a:cubicBezTo>
                  <a:cubicBezTo>
                    <a:pt x="2605205" y="403941"/>
                    <a:pt x="2550844" y="433039"/>
                    <a:pt x="2648932" y="367645"/>
                  </a:cubicBezTo>
                  <a:cubicBezTo>
                    <a:pt x="2686639" y="373930"/>
                    <a:pt x="2736481" y="358085"/>
                    <a:pt x="2762054" y="386499"/>
                  </a:cubicBezTo>
                  <a:cubicBezTo>
                    <a:pt x="2780014" y="406454"/>
                    <a:pt x="2748292" y="439330"/>
                    <a:pt x="2733774" y="461913"/>
                  </a:cubicBezTo>
                  <a:cubicBezTo>
                    <a:pt x="2719356" y="484341"/>
                    <a:pt x="2677213" y="518474"/>
                    <a:pt x="2677213" y="518474"/>
                  </a:cubicBezTo>
                  <a:cubicBezTo>
                    <a:pt x="2674071" y="537328"/>
                    <a:pt x="2673278" y="556727"/>
                    <a:pt x="2667786" y="575035"/>
                  </a:cubicBezTo>
                  <a:cubicBezTo>
                    <a:pt x="2659489" y="602691"/>
                    <a:pt x="2640516" y="631258"/>
                    <a:pt x="2611225" y="641022"/>
                  </a:cubicBezTo>
                  <a:cubicBezTo>
                    <a:pt x="2587191" y="649033"/>
                    <a:pt x="2560949" y="647307"/>
                    <a:pt x="2535811" y="650449"/>
                  </a:cubicBezTo>
                  <a:cubicBezTo>
                    <a:pt x="2458189" y="702197"/>
                    <a:pt x="2579617" y="625395"/>
                    <a:pt x="2441543" y="688156"/>
                  </a:cubicBezTo>
                  <a:cubicBezTo>
                    <a:pt x="2427240" y="694658"/>
                    <a:pt x="2416620" y="707305"/>
                    <a:pt x="2403835" y="716437"/>
                  </a:cubicBezTo>
                  <a:cubicBezTo>
                    <a:pt x="2394616" y="723022"/>
                    <a:pt x="2385822" y="730499"/>
                    <a:pt x="2375555" y="735290"/>
                  </a:cubicBezTo>
                  <a:cubicBezTo>
                    <a:pt x="2221086" y="807375"/>
                    <a:pt x="2304989" y="754053"/>
                    <a:pt x="2234153" y="801278"/>
                  </a:cubicBezTo>
                  <a:cubicBezTo>
                    <a:pt x="2199769" y="904428"/>
                    <a:pt x="2254609" y="748178"/>
                    <a:pt x="2205872" y="857839"/>
                  </a:cubicBezTo>
                  <a:cubicBezTo>
                    <a:pt x="2197801" y="876000"/>
                    <a:pt x="2199220" y="898713"/>
                    <a:pt x="2187019" y="914400"/>
                  </a:cubicBezTo>
                  <a:cubicBezTo>
                    <a:pt x="2167338" y="939705"/>
                    <a:pt x="2130393" y="945053"/>
                    <a:pt x="2102178" y="952107"/>
                  </a:cubicBezTo>
                  <a:cubicBezTo>
                    <a:pt x="2043119" y="1011164"/>
                    <a:pt x="2078250" y="964792"/>
                    <a:pt x="2045617" y="1046375"/>
                  </a:cubicBezTo>
                  <a:cubicBezTo>
                    <a:pt x="2040398" y="1059423"/>
                    <a:pt x="2032578" y="1071289"/>
                    <a:pt x="2026763" y="1084082"/>
                  </a:cubicBezTo>
                  <a:cubicBezTo>
                    <a:pt x="2016860" y="1105868"/>
                    <a:pt x="2007371" y="1127851"/>
                    <a:pt x="1998483" y="1150070"/>
                  </a:cubicBezTo>
                  <a:cubicBezTo>
                    <a:pt x="1994793" y="1159296"/>
                    <a:pt x="1993092" y="1169270"/>
                    <a:pt x="1989056" y="1178350"/>
                  </a:cubicBezTo>
                  <a:cubicBezTo>
                    <a:pt x="1980495" y="1197612"/>
                    <a:pt x="1970203" y="1216057"/>
                    <a:pt x="1960776" y="1234911"/>
                  </a:cubicBezTo>
                  <a:cubicBezTo>
                    <a:pt x="1957289" y="1259317"/>
                    <a:pt x="1936135" y="1368139"/>
                    <a:pt x="1960776" y="1385740"/>
                  </a:cubicBezTo>
                  <a:cubicBezTo>
                    <a:pt x="1994115" y="1409553"/>
                    <a:pt x="2042475" y="1392025"/>
                    <a:pt x="2083324" y="1395167"/>
                  </a:cubicBezTo>
                  <a:cubicBezTo>
                    <a:pt x="2077039" y="1407736"/>
                    <a:pt x="2069404" y="1419716"/>
                    <a:pt x="2064470" y="1432874"/>
                  </a:cubicBezTo>
                  <a:cubicBezTo>
                    <a:pt x="2047317" y="1478616"/>
                    <a:pt x="2066585" y="1462387"/>
                    <a:pt x="2036190" y="1498861"/>
                  </a:cubicBezTo>
                  <a:cubicBezTo>
                    <a:pt x="2003491" y="1538100"/>
                    <a:pt x="1968996" y="1553085"/>
                    <a:pt x="1923068" y="1583703"/>
                  </a:cubicBezTo>
                  <a:cubicBezTo>
                    <a:pt x="1913641" y="1589987"/>
                    <a:pt x="1902799" y="1594545"/>
                    <a:pt x="1894788" y="1602556"/>
                  </a:cubicBezTo>
                  <a:lnTo>
                    <a:pt x="1857081" y="1640264"/>
                  </a:lnTo>
                  <a:cubicBezTo>
                    <a:pt x="1835612" y="1747605"/>
                    <a:pt x="1815567" y="1711873"/>
                    <a:pt x="1866508" y="1762812"/>
                  </a:cubicBezTo>
                  <a:cubicBezTo>
                    <a:pt x="1838227" y="1765954"/>
                    <a:pt x="1809860" y="1768394"/>
                    <a:pt x="1781666" y="1772239"/>
                  </a:cubicBezTo>
                  <a:cubicBezTo>
                    <a:pt x="1738584" y="1778114"/>
                    <a:pt x="1664342" y="1777748"/>
                    <a:pt x="1621411" y="1809946"/>
                  </a:cubicBezTo>
                  <a:cubicBezTo>
                    <a:pt x="1607191" y="1820611"/>
                    <a:pt x="1596272" y="1835084"/>
                    <a:pt x="1583703" y="1847653"/>
                  </a:cubicBezTo>
                  <a:cubicBezTo>
                    <a:pt x="1577419" y="1866507"/>
                    <a:pt x="1572231" y="1885762"/>
                    <a:pt x="1564850" y="1904214"/>
                  </a:cubicBezTo>
                  <a:cubicBezTo>
                    <a:pt x="1559631" y="1917262"/>
                    <a:pt x="1550034" y="1928461"/>
                    <a:pt x="1545996" y="1941921"/>
                  </a:cubicBezTo>
                  <a:cubicBezTo>
                    <a:pt x="1540504" y="1960229"/>
                    <a:pt x="1553398" y="1989420"/>
                    <a:pt x="1536569" y="1998482"/>
                  </a:cubicBezTo>
                  <a:cubicBezTo>
                    <a:pt x="1503254" y="2016421"/>
                    <a:pt x="1461155" y="2004767"/>
                    <a:pt x="1423448" y="2007909"/>
                  </a:cubicBezTo>
                  <a:cubicBezTo>
                    <a:pt x="1358859" y="2005756"/>
                    <a:pt x="1159977" y="1985586"/>
                    <a:pt x="1055802" y="2007909"/>
                  </a:cubicBezTo>
                  <a:cubicBezTo>
                    <a:pt x="1039256" y="2011455"/>
                    <a:pt x="1024379" y="2020478"/>
                    <a:pt x="1008668" y="2026763"/>
                  </a:cubicBezTo>
                  <a:cubicBezTo>
                    <a:pt x="996099" y="2039332"/>
                    <a:pt x="986566" y="2055958"/>
                    <a:pt x="970961" y="2064470"/>
                  </a:cubicBezTo>
                  <a:cubicBezTo>
                    <a:pt x="950878" y="2075424"/>
                    <a:pt x="926885" y="2076750"/>
                    <a:pt x="904974" y="2083323"/>
                  </a:cubicBezTo>
                  <a:cubicBezTo>
                    <a:pt x="895456" y="2086178"/>
                    <a:pt x="886120" y="2089608"/>
                    <a:pt x="876693" y="2092750"/>
                  </a:cubicBezTo>
                  <a:cubicBezTo>
                    <a:pt x="867266" y="2099035"/>
                    <a:pt x="856424" y="2103593"/>
                    <a:pt x="848413" y="2111604"/>
                  </a:cubicBezTo>
                  <a:cubicBezTo>
                    <a:pt x="840402" y="2119615"/>
                    <a:pt x="890833" y="2152454"/>
                    <a:pt x="857839" y="2158738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B5A7DFDA-29A9-F19E-D466-138F79001F57}"/>
                </a:ext>
              </a:extLst>
            </p:cNvPr>
            <p:cNvSpPr/>
            <p:nvPr/>
          </p:nvSpPr>
          <p:spPr>
            <a:xfrm>
              <a:off x="6608117" y="3656985"/>
              <a:ext cx="66378" cy="47749"/>
            </a:xfrm>
            <a:custGeom>
              <a:avLst/>
              <a:gdLst>
                <a:gd name="connsiteX0" fmla="*/ 73 w 66378"/>
                <a:gd name="connsiteY0" fmla="*/ 19469 h 47749"/>
                <a:gd name="connsiteX1" fmla="*/ 47207 w 66378"/>
                <a:gd name="connsiteY1" fmla="*/ 47749 h 47749"/>
                <a:gd name="connsiteX2" fmla="*/ 66060 w 66378"/>
                <a:gd name="connsiteY2" fmla="*/ 19469 h 47749"/>
                <a:gd name="connsiteX3" fmla="*/ 37780 w 66378"/>
                <a:gd name="connsiteY3" fmla="*/ 615 h 47749"/>
                <a:gd name="connsiteX4" fmla="*/ 73 w 66378"/>
                <a:gd name="connsiteY4" fmla="*/ 19469 h 4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378" h="47749">
                  <a:moveTo>
                    <a:pt x="73" y="19469"/>
                  </a:moveTo>
                  <a:cubicBezTo>
                    <a:pt x="1644" y="27325"/>
                    <a:pt x="28885" y="47749"/>
                    <a:pt x="47207" y="47749"/>
                  </a:cubicBezTo>
                  <a:cubicBezTo>
                    <a:pt x="58536" y="47749"/>
                    <a:pt x="68282" y="30578"/>
                    <a:pt x="66060" y="19469"/>
                  </a:cubicBezTo>
                  <a:cubicBezTo>
                    <a:pt x="63838" y="8359"/>
                    <a:pt x="48771" y="3363"/>
                    <a:pt x="37780" y="615"/>
                  </a:cubicBezTo>
                  <a:cubicBezTo>
                    <a:pt x="22538" y="-3196"/>
                    <a:pt x="-1498" y="11613"/>
                    <a:pt x="73" y="19469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64397D62-D8D4-536C-1A39-744E0BDA0D93}"/>
                </a:ext>
              </a:extLst>
            </p:cNvPr>
            <p:cNvSpPr/>
            <p:nvPr/>
          </p:nvSpPr>
          <p:spPr>
            <a:xfrm>
              <a:off x="7097786" y="3753870"/>
              <a:ext cx="66585" cy="75097"/>
            </a:xfrm>
            <a:custGeom>
              <a:avLst/>
              <a:gdLst>
                <a:gd name="connsiteX0" fmla="*/ 10024 w 66585"/>
                <a:gd name="connsiteY0" fmla="*/ 7425 h 75097"/>
                <a:gd name="connsiteX1" fmla="*/ 47732 w 66585"/>
                <a:gd name="connsiteY1" fmla="*/ 63986 h 75097"/>
                <a:gd name="connsiteX2" fmla="*/ 66585 w 66585"/>
                <a:gd name="connsiteY2" fmla="*/ 16852 h 75097"/>
                <a:gd name="connsiteX3" fmla="*/ 10024 w 66585"/>
                <a:gd name="connsiteY3" fmla="*/ 7425 h 7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85" h="75097">
                  <a:moveTo>
                    <a:pt x="10024" y="7425"/>
                  </a:moveTo>
                  <a:cubicBezTo>
                    <a:pt x="6882" y="15281"/>
                    <a:pt x="-26060" y="106153"/>
                    <a:pt x="47732" y="63986"/>
                  </a:cubicBezTo>
                  <a:cubicBezTo>
                    <a:pt x="62424" y="55591"/>
                    <a:pt x="60301" y="32563"/>
                    <a:pt x="66585" y="16852"/>
                  </a:cubicBezTo>
                  <a:cubicBezTo>
                    <a:pt x="17636" y="-7623"/>
                    <a:pt x="13166" y="-431"/>
                    <a:pt x="10024" y="7425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48" name="CuadroTexto 47">
            <a:extLst>
              <a:ext uri="{FF2B5EF4-FFF2-40B4-BE49-F238E27FC236}">
                <a16:creationId xmlns:a16="http://schemas.microsoft.com/office/drawing/2014/main" id="{78F6EB40-DF4B-938D-ADF7-57FA397E6DB7}"/>
              </a:ext>
            </a:extLst>
          </p:cNvPr>
          <p:cNvSpPr txBox="1"/>
          <p:nvPr/>
        </p:nvSpPr>
        <p:spPr>
          <a:xfrm>
            <a:off x="6686594" y="3668370"/>
            <a:ext cx="4591005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Location</a:t>
            </a:r>
            <a:r>
              <a:rPr lang="es-E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of</a:t>
            </a:r>
            <a:r>
              <a:rPr lang="es-E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pre-existing</a:t>
            </a:r>
            <a:r>
              <a:rPr lang="es-E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air </a:t>
            </a:r>
            <a:r>
              <a:rPr lang="es-E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quality</a:t>
            </a:r>
            <a:r>
              <a:rPr lang="es-E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stations</a:t>
            </a:r>
            <a:endParaRPr lang="es-E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Budget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Representativity</a:t>
            </a:r>
            <a:endParaRPr lang="es-E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Easy Access </a:t>
            </a:r>
            <a:r>
              <a:rPr lang="es-E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for</a:t>
            </a:r>
            <a:r>
              <a:rPr lang="es-E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maintenance</a:t>
            </a:r>
            <a:endParaRPr lang="es-E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Other</a:t>
            </a:r>
            <a:r>
              <a:rPr lang="es-E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factors</a:t>
            </a:r>
            <a:endParaRPr lang="es-E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136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572A95C5-7F54-6431-A863-58F4F4B88F8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4779" y="1852878"/>
            <a:ext cx="4994780" cy="3487407"/>
          </a:xfrm>
        </p:spPr>
        <p:txBody>
          <a:bodyPr/>
          <a:lstStyle/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 err="1"/>
              <a:t>Under</a:t>
            </a:r>
            <a:r>
              <a:rPr lang="es-ES_tradnl" sz="1600" dirty="0"/>
              <a:t> </a:t>
            </a:r>
            <a:r>
              <a:rPr lang="es-ES_tradnl" sz="1600" dirty="0" err="1"/>
              <a:t>study</a:t>
            </a:r>
            <a:r>
              <a:rPr lang="es-ES_tradnl" sz="1600" dirty="0"/>
              <a:t> </a:t>
            </a:r>
            <a:r>
              <a:rPr lang="es-ES_tradnl" sz="1600" dirty="0" err="1"/>
              <a:t>to</a:t>
            </a:r>
            <a:r>
              <a:rPr lang="es-ES_tradnl" sz="1600" dirty="0"/>
              <a:t> </a:t>
            </a:r>
            <a:r>
              <a:rPr lang="es-ES_tradnl" sz="1600" dirty="0" err="1"/>
              <a:t>find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best</a:t>
            </a:r>
            <a:r>
              <a:rPr lang="es-ES_tradnl" sz="1600" dirty="0"/>
              <a:t> </a:t>
            </a:r>
            <a:r>
              <a:rPr lang="es-ES_tradnl" sz="1600" dirty="0" err="1"/>
              <a:t>coordination</a:t>
            </a:r>
            <a:r>
              <a:rPr lang="es-ES_tradnl" sz="1600" dirty="0"/>
              <a:t> </a:t>
            </a:r>
            <a:r>
              <a:rPr lang="es-ES_tradnl" sz="1600" dirty="0" err="1"/>
              <a:t>method</a:t>
            </a:r>
            <a:endParaRPr lang="es-ES_tradn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Supersites</a:t>
            </a:r>
            <a:r>
              <a:rPr lang="es-ES_tradnl" sz="1600" dirty="0"/>
              <a:t> are </a:t>
            </a:r>
            <a:r>
              <a:rPr lang="es-ES_tradnl" sz="1600" dirty="0" err="1"/>
              <a:t>located</a:t>
            </a:r>
            <a:r>
              <a:rPr lang="es-ES_tradnl" sz="1600" dirty="0"/>
              <a:t> in </a:t>
            </a:r>
            <a:r>
              <a:rPr lang="es-ES_tradnl" sz="1600" dirty="0" err="1"/>
              <a:t>different</a:t>
            </a:r>
            <a:r>
              <a:rPr lang="es-ES_tradnl" sz="1600" dirty="0"/>
              <a:t> </a:t>
            </a:r>
            <a:r>
              <a:rPr lang="es-ES_tradnl" sz="1600" dirty="0" err="1"/>
              <a:t>regions</a:t>
            </a:r>
            <a:endParaRPr lang="es-ES_tradn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Competences transferred to the different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Complex maintenance</a:t>
            </a:r>
          </a:p>
          <a:p>
            <a:pPr marL="971550" lvl="1" indent="-285750"/>
            <a:r>
              <a:rPr lang="en-US" sz="1600" dirty="0"/>
              <a:t>Very specific equipment </a:t>
            </a:r>
          </a:p>
          <a:p>
            <a:pPr marL="971550" lvl="1" indent="-285750"/>
            <a:r>
              <a:rPr lang="en-US" sz="1600" dirty="0"/>
              <a:t>High operation costs</a:t>
            </a:r>
          </a:p>
          <a:p>
            <a:pPr marL="971550" lvl="1" indent="-285750"/>
            <a:r>
              <a:rPr lang="en-US" sz="1600" dirty="0"/>
              <a:t>Frequent laboratory analysis</a:t>
            </a:r>
          </a:p>
          <a:p>
            <a:pPr marL="971550" lvl="1" indent="-285750"/>
            <a:r>
              <a:rPr lang="en-US" sz="1600" dirty="0"/>
              <a:t>Easy access of technicians to supersites (mountain</a:t>
            </a:r>
            <a:r>
              <a:rPr lang="en-US" sz="1600"/>
              <a:t>, etc.)</a:t>
            </a:r>
            <a:endParaRPr lang="es-ES_tradnl" sz="1600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9088EC6-C111-36F4-EC26-4D4449369DB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18978" y="819207"/>
            <a:ext cx="4516593" cy="1636986"/>
          </a:xfrm>
        </p:spPr>
        <p:txBody>
          <a:bodyPr/>
          <a:lstStyle/>
          <a:p>
            <a:r>
              <a:rPr lang="es-ES" dirty="0" err="1"/>
              <a:t>Coordination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Supersite</a:t>
            </a:r>
            <a:r>
              <a:rPr lang="es-ES" dirty="0"/>
              <a:t> </a:t>
            </a:r>
            <a:r>
              <a:rPr lang="es-ES" dirty="0" err="1"/>
              <a:t>grid</a:t>
            </a:r>
            <a:endParaRPr lang="es-ES" dirty="0"/>
          </a:p>
          <a:p>
            <a:endParaRPr lang="es-ES_tradnl" dirty="0"/>
          </a:p>
        </p:txBody>
      </p:sp>
      <p:pic>
        <p:nvPicPr>
          <p:cNvPr id="8" name="Marcador de posición de imagen 7">
            <a:extLst>
              <a:ext uri="{FF2B5EF4-FFF2-40B4-BE49-F238E27FC236}">
                <a16:creationId xmlns:a16="http://schemas.microsoft.com/office/drawing/2014/main" id="{30FD70FA-8049-7732-8374-A157B74EC6B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2371" r="22371"/>
          <a:stretch/>
        </p:blipFill>
        <p:spPr/>
      </p:pic>
    </p:spTree>
    <p:extLst>
      <p:ext uri="{BB962C8B-B14F-4D97-AF65-F5344CB8AC3E}">
        <p14:creationId xmlns:p14="http://schemas.microsoft.com/office/powerpoint/2010/main" val="1539859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1C8CE-2F06-1139-19F7-4CD44B87F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5A18AF24-590C-A98F-0730-1906E56AD03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24206" y="1673769"/>
            <a:ext cx="5081047" cy="484015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400" dirty="0"/>
              <a:t>IMPLEMENTATION </a:t>
            </a:r>
            <a:r>
              <a:rPr lang="en-US" sz="1400" dirty="0">
                <a:sym typeface="Wingdings" panose="05000000000000000000" pitchFamily="2" charset="2"/>
              </a:rPr>
              <a:t> CAPEX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sym typeface="Wingdings" panose="05000000000000000000" pitchFamily="2" charset="2"/>
              </a:rPr>
              <a:t>OPERATION &amp; MAINTENANCE  OPEX</a:t>
            </a:r>
          </a:p>
          <a:p>
            <a:pPr>
              <a:lnSpc>
                <a:spcPct val="100000"/>
              </a:lnSpc>
            </a:pPr>
            <a:endParaRPr lang="en-US" sz="14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US" sz="1400" dirty="0">
                <a:sym typeface="Wingdings" panose="05000000000000000000" pitchFamily="2" charset="2"/>
              </a:rPr>
              <a:t>MINISTRY FOR ECOLOGICAL TRANSITION AND DEMOGRAPHIC CHALLENGE provided regions with an 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EXCEL CALCULATOR TOOL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anose="05000000000000000000" pitchFamily="2" charset="2"/>
              </a:rPr>
              <a:t>This tool facilitates the estimation of the Supersites costs:</a:t>
            </a:r>
          </a:p>
          <a:p>
            <a:pPr marL="971550" lvl="1" indent="-285750">
              <a:lnSpc>
                <a:spcPct val="100000"/>
              </a:lnSpc>
            </a:pPr>
            <a:r>
              <a:rPr lang="en-US" sz="1400" b="1" dirty="0">
                <a:sym typeface="Wingdings" panose="05000000000000000000" pitchFamily="2" charset="2"/>
              </a:rPr>
              <a:t>New equipment</a:t>
            </a:r>
          </a:p>
          <a:p>
            <a:pPr marL="971550" lvl="1" indent="-285750">
              <a:lnSpc>
                <a:spcPct val="100000"/>
              </a:lnSpc>
            </a:pPr>
            <a:r>
              <a:rPr lang="en-US" sz="1400" b="1" dirty="0">
                <a:sym typeface="Wingdings" panose="05000000000000000000" pitchFamily="2" charset="2"/>
              </a:rPr>
              <a:t>Supply costs</a:t>
            </a:r>
          </a:p>
          <a:p>
            <a:pPr marL="971550" lvl="1" indent="-285750">
              <a:lnSpc>
                <a:spcPct val="100000"/>
              </a:lnSpc>
            </a:pPr>
            <a:r>
              <a:rPr lang="en-US" sz="1400" b="1" dirty="0">
                <a:sym typeface="Wingdings" panose="05000000000000000000" pitchFamily="2" charset="2"/>
              </a:rPr>
              <a:t>Includes laboratory analysis </a:t>
            </a:r>
          </a:p>
          <a:p>
            <a:pPr marL="971550" lvl="1" indent="-285750">
              <a:lnSpc>
                <a:spcPct val="100000"/>
              </a:lnSpc>
            </a:pPr>
            <a:r>
              <a:rPr lang="en-US" sz="1400" b="1" dirty="0">
                <a:sym typeface="Wingdings" panose="05000000000000000000" pitchFamily="2" charset="2"/>
              </a:rPr>
              <a:t>Audits</a:t>
            </a:r>
          </a:p>
          <a:p>
            <a:pPr marL="971550" lvl="1" indent="-285750">
              <a:lnSpc>
                <a:spcPct val="100000"/>
              </a:lnSpc>
            </a:pPr>
            <a:r>
              <a:rPr lang="en-US" sz="1400" b="1" dirty="0">
                <a:sym typeface="Wingdings" panose="05000000000000000000" pitchFamily="2" charset="2"/>
              </a:rPr>
              <a:t>Electricity, etc.</a:t>
            </a:r>
          </a:p>
          <a:p>
            <a:pPr marL="971550" lvl="1" indent="-285750">
              <a:lnSpc>
                <a:spcPct val="100000"/>
              </a:lnSpc>
            </a:pPr>
            <a:endParaRPr lang="en-US" sz="1400" b="1" dirty="0">
              <a:sym typeface="Wingdings" panose="05000000000000000000" pitchFamily="2" charset="2"/>
            </a:endParaRPr>
          </a:p>
          <a:p>
            <a:pPr marL="285750" indent="-285750">
              <a:lnSpc>
                <a:spcPct val="100000"/>
              </a:lnSpc>
            </a:pPr>
            <a:r>
              <a:rPr lang="en-US" sz="1700" dirty="0">
                <a:sym typeface="Wingdings" panose="05000000000000000000" pitchFamily="2" charset="2"/>
              </a:rPr>
              <a:t>We can estimate the real cost of implementation</a:t>
            </a:r>
          </a:p>
          <a:p>
            <a:pPr marL="285750" indent="-285750">
              <a:lnSpc>
                <a:spcPct val="100000"/>
              </a:lnSpc>
            </a:pPr>
            <a:r>
              <a:rPr lang="en-US" sz="1700" b="1" dirty="0">
                <a:sym typeface="Wingdings" panose="05000000000000000000" pitchFamily="2" charset="2"/>
              </a:rPr>
              <a:t>Selection of supersites considering cost &amp; other factors</a:t>
            </a:r>
            <a:r>
              <a:rPr lang="en-US" sz="1700" dirty="0">
                <a:sym typeface="Wingdings" panose="05000000000000000000" pitchFamily="2" charset="2"/>
              </a:rPr>
              <a:t> </a:t>
            </a:r>
            <a:endParaRPr lang="en-US" sz="1700" b="1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00D134C-5354-FB64-A8EC-98C5F6B8B9D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24207" y="822960"/>
            <a:ext cx="4345756" cy="704182"/>
          </a:xfrm>
        </p:spPr>
        <p:txBody>
          <a:bodyPr/>
          <a:lstStyle/>
          <a:p>
            <a:r>
              <a:rPr lang="es-ES" dirty="0" err="1"/>
              <a:t>Funding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Supersites</a:t>
            </a:r>
            <a:endParaRPr lang="es-ES" dirty="0"/>
          </a:p>
        </p:txBody>
      </p:sp>
      <p:pic>
        <p:nvPicPr>
          <p:cNvPr id="8" name="Marcador de posición de imagen 7" descr="Nubes en el cielo&#10;&#10;El contenido generado por IA puede ser incorrecto.">
            <a:extLst>
              <a:ext uri="{FF2B5EF4-FFF2-40B4-BE49-F238E27FC236}">
                <a16:creationId xmlns:a16="http://schemas.microsoft.com/office/drawing/2014/main" id="{1E269E2F-5CDE-CED2-0A4B-D6CDEBBCEB5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7414" b="74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2887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6411336-000D-30A4-A915-1DCEE607529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DEAE9E0-F2EA-FCDB-2A93-7184CA9A411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08395" y="639299"/>
            <a:ext cx="4705701" cy="697751"/>
          </a:xfrm>
        </p:spPr>
        <p:txBody>
          <a:bodyPr/>
          <a:lstStyle/>
          <a:p>
            <a:r>
              <a:rPr lang="es-ES" dirty="0"/>
              <a:t>Tentative </a:t>
            </a:r>
            <a:r>
              <a:rPr lang="es-ES" dirty="0" err="1"/>
              <a:t>locations</a:t>
            </a:r>
            <a:endParaRPr lang="es-ES" dirty="0"/>
          </a:p>
        </p:txBody>
      </p:sp>
      <p:pic>
        <p:nvPicPr>
          <p:cNvPr id="22" name="Marcador de posición de imagen 21" descr="Un par de nubes&#10;&#10;El contenido generado por IA puede ser incorrecto.">
            <a:extLst>
              <a:ext uri="{FF2B5EF4-FFF2-40B4-BE49-F238E27FC236}">
                <a16:creationId xmlns:a16="http://schemas.microsoft.com/office/drawing/2014/main" id="{33E7383C-E3C4-7A1D-8A5B-BE86754B297C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2"/>
          <a:srcRect t="63" b="63"/>
          <a:stretch>
            <a:fillRect/>
          </a:stretch>
        </p:blipFill>
        <p:spPr/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930D8CED-72E0-4D58-51AB-BB7223B6CDBA}"/>
              </a:ext>
            </a:extLst>
          </p:cNvPr>
          <p:cNvGrpSpPr>
            <a:grpSpLocks noChangeAspect="1"/>
          </p:cNvGrpSpPr>
          <p:nvPr/>
        </p:nvGrpSpPr>
        <p:grpSpPr>
          <a:xfrm>
            <a:off x="617574" y="2332770"/>
            <a:ext cx="5287344" cy="3686451"/>
            <a:chOff x="3186259" y="725865"/>
            <a:chExt cx="7371762" cy="5139752"/>
          </a:xfrm>
        </p:grpSpPr>
        <p:pic>
          <p:nvPicPr>
            <p:cNvPr id="7" name="Picture 2" descr="Imágenes satélite Meteosat: España">
              <a:extLst>
                <a:ext uri="{FF2B5EF4-FFF2-40B4-BE49-F238E27FC236}">
                  <a16:creationId xmlns:a16="http://schemas.microsoft.com/office/drawing/2014/main" id="{DA636673-2D6E-9804-1ADB-BE2F216C4C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82" t="12805" r="17077" b="45793"/>
            <a:stretch/>
          </p:blipFill>
          <p:spPr bwMode="auto">
            <a:xfrm>
              <a:off x="3186259" y="725865"/>
              <a:ext cx="7371762" cy="5139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Diagrama de flujo: conector 7">
              <a:extLst>
                <a:ext uri="{FF2B5EF4-FFF2-40B4-BE49-F238E27FC236}">
                  <a16:creationId xmlns:a16="http://schemas.microsoft.com/office/drawing/2014/main" id="{64AF5887-4176-6FAD-A6BE-40DBB6810F86}"/>
                </a:ext>
              </a:extLst>
            </p:cNvPr>
            <p:cNvSpPr/>
            <p:nvPr/>
          </p:nvSpPr>
          <p:spPr>
            <a:xfrm>
              <a:off x="9115135" y="2382625"/>
              <a:ext cx="207390" cy="197962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Signo de multiplicación 8">
              <a:extLst>
                <a:ext uri="{FF2B5EF4-FFF2-40B4-BE49-F238E27FC236}">
                  <a16:creationId xmlns:a16="http://schemas.microsoft.com/office/drawing/2014/main" id="{370C8872-31F6-538B-CEDD-DFB3E962EA97}"/>
                </a:ext>
              </a:extLst>
            </p:cNvPr>
            <p:cNvSpPr/>
            <p:nvPr/>
          </p:nvSpPr>
          <p:spPr>
            <a:xfrm>
              <a:off x="5832049" y="1088731"/>
              <a:ext cx="263951" cy="291444"/>
            </a:xfrm>
            <a:prstGeom prst="mathMultiply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70C0"/>
                </a:solidFill>
              </a:endParaRPr>
            </a:p>
          </p:txBody>
        </p:sp>
        <p:sp>
          <p:nvSpPr>
            <p:cNvPr id="10" name="Diagrama de flujo: conector 9">
              <a:extLst>
                <a:ext uri="{FF2B5EF4-FFF2-40B4-BE49-F238E27FC236}">
                  <a16:creationId xmlns:a16="http://schemas.microsoft.com/office/drawing/2014/main" id="{A55B94AE-E4E1-5C11-19D2-C521535E8AF1}"/>
                </a:ext>
              </a:extLst>
            </p:cNvPr>
            <p:cNvSpPr/>
            <p:nvPr/>
          </p:nvSpPr>
          <p:spPr>
            <a:xfrm>
              <a:off x="6438506" y="2969443"/>
              <a:ext cx="207390" cy="197962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Diagrama de flujo: conector 10">
              <a:extLst>
                <a:ext uri="{FF2B5EF4-FFF2-40B4-BE49-F238E27FC236}">
                  <a16:creationId xmlns:a16="http://schemas.microsoft.com/office/drawing/2014/main" id="{41846090-5F25-4AA0-3D08-719DF89F66EF}"/>
                </a:ext>
              </a:extLst>
            </p:cNvPr>
            <p:cNvSpPr/>
            <p:nvPr/>
          </p:nvSpPr>
          <p:spPr>
            <a:xfrm>
              <a:off x="6353665" y="5048838"/>
              <a:ext cx="207390" cy="197962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Diagrama de flujo: conector 11">
              <a:extLst>
                <a:ext uri="{FF2B5EF4-FFF2-40B4-BE49-F238E27FC236}">
                  <a16:creationId xmlns:a16="http://schemas.microsoft.com/office/drawing/2014/main" id="{5C350256-B815-B1B3-BE65-C543D49922F4}"/>
                </a:ext>
              </a:extLst>
            </p:cNvPr>
            <p:cNvSpPr/>
            <p:nvPr/>
          </p:nvSpPr>
          <p:spPr>
            <a:xfrm>
              <a:off x="6717924" y="1210560"/>
              <a:ext cx="207390" cy="197962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Diagrama de flujo: conector 12">
              <a:extLst>
                <a:ext uri="{FF2B5EF4-FFF2-40B4-BE49-F238E27FC236}">
                  <a16:creationId xmlns:a16="http://schemas.microsoft.com/office/drawing/2014/main" id="{BF67A0B9-77D3-8FEC-C436-8B0779753200}"/>
                </a:ext>
              </a:extLst>
            </p:cNvPr>
            <p:cNvSpPr/>
            <p:nvPr/>
          </p:nvSpPr>
          <p:spPr>
            <a:xfrm>
              <a:off x="7958460" y="3579829"/>
              <a:ext cx="207390" cy="197962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Signo de multiplicación 13">
              <a:extLst>
                <a:ext uri="{FF2B5EF4-FFF2-40B4-BE49-F238E27FC236}">
                  <a16:creationId xmlns:a16="http://schemas.microsoft.com/office/drawing/2014/main" id="{BD2D8A82-C7A6-5214-2BB5-CBAEFFD32879}"/>
                </a:ext>
              </a:extLst>
            </p:cNvPr>
            <p:cNvSpPr/>
            <p:nvPr/>
          </p:nvSpPr>
          <p:spPr>
            <a:xfrm>
              <a:off x="6689643" y="2677999"/>
              <a:ext cx="263951" cy="291444"/>
            </a:xfrm>
            <a:prstGeom prst="mathMultiply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70C0"/>
                </a:solidFill>
              </a:endParaRPr>
            </a:p>
          </p:txBody>
        </p:sp>
        <p:sp>
          <p:nvSpPr>
            <p:cNvPr id="15" name="Signo de multiplicación 14">
              <a:extLst>
                <a:ext uri="{FF2B5EF4-FFF2-40B4-BE49-F238E27FC236}">
                  <a16:creationId xmlns:a16="http://schemas.microsoft.com/office/drawing/2014/main" id="{68780C50-0ACC-56C7-998F-63E4CE739F32}"/>
                </a:ext>
              </a:extLst>
            </p:cNvPr>
            <p:cNvSpPr/>
            <p:nvPr/>
          </p:nvSpPr>
          <p:spPr>
            <a:xfrm>
              <a:off x="6089714" y="3533088"/>
              <a:ext cx="263951" cy="291444"/>
            </a:xfrm>
            <a:prstGeom prst="mathMultiply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70C0"/>
                </a:solidFill>
              </a:endParaRPr>
            </a:p>
          </p:txBody>
        </p:sp>
        <p:sp>
          <p:nvSpPr>
            <p:cNvPr id="16" name="Signo de multiplicación 15">
              <a:extLst>
                <a:ext uri="{FF2B5EF4-FFF2-40B4-BE49-F238E27FC236}">
                  <a16:creationId xmlns:a16="http://schemas.microsoft.com/office/drawing/2014/main" id="{4171DEE7-3702-CB0B-1A3D-1995FDBE83BE}"/>
                </a:ext>
              </a:extLst>
            </p:cNvPr>
            <p:cNvSpPr/>
            <p:nvPr/>
          </p:nvSpPr>
          <p:spPr>
            <a:xfrm>
              <a:off x="6554075" y="4823010"/>
              <a:ext cx="263951" cy="291444"/>
            </a:xfrm>
            <a:prstGeom prst="mathMultiply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70C0"/>
                </a:solidFill>
              </a:endParaRPr>
            </a:p>
          </p:txBody>
        </p:sp>
        <p:sp>
          <p:nvSpPr>
            <p:cNvPr id="17" name="Signo de multiplicación 16">
              <a:extLst>
                <a:ext uri="{FF2B5EF4-FFF2-40B4-BE49-F238E27FC236}">
                  <a16:creationId xmlns:a16="http://schemas.microsoft.com/office/drawing/2014/main" id="{AA611259-0075-A9E0-23F7-4FD7A98B0E33}"/>
                </a:ext>
              </a:extLst>
            </p:cNvPr>
            <p:cNvSpPr/>
            <p:nvPr/>
          </p:nvSpPr>
          <p:spPr>
            <a:xfrm>
              <a:off x="9190549" y="2037245"/>
              <a:ext cx="263951" cy="291444"/>
            </a:xfrm>
            <a:prstGeom prst="mathMultiply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70C0"/>
                </a:solidFill>
              </a:endParaRPr>
            </a:p>
          </p:txBody>
        </p:sp>
      </p:grpSp>
      <p:sp>
        <p:nvSpPr>
          <p:cNvPr id="23" name="Diagrama de flujo: conector 22">
            <a:extLst>
              <a:ext uri="{FF2B5EF4-FFF2-40B4-BE49-F238E27FC236}">
                <a16:creationId xmlns:a16="http://schemas.microsoft.com/office/drawing/2014/main" id="{AB0410B9-C99D-FE9A-7C97-A183DB508C9E}"/>
              </a:ext>
            </a:extLst>
          </p:cNvPr>
          <p:cNvSpPr/>
          <p:nvPr/>
        </p:nvSpPr>
        <p:spPr>
          <a:xfrm>
            <a:off x="1047494" y="1424841"/>
            <a:ext cx="207390" cy="197962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D6C058E-F2C3-2D3D-6189-F3C575143A48}"/>
              </a:ext>
            </a:extLst>
          </p:cNvPr>
          <p:cNvSpPr txBox="1"/>
          <p:nvPr/>
        </p:nvSpPr>
        <p:spPr>
          <a:xfrm>
            <a:off x="1349553" y="1325860"/>
            <a:ext cx="1872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Urban </a:t>
            </a:r>
            <a:r>
              <a:rPr lang="es-E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Supersite</a:t>
            </a:r>
            <a:endParaRPr lang="es-E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A3537E9-D318-04DD-BE15-F9E3E5D78481}"/>
              </a:ext>
            </a:extLst>
          </p:cNvPr>
          <p:cNvSpPr txBox="1"/>
          <p:nvPr/>
        </p:nvSpPr>
        <p:spPr>
          <a:xfrm>
            <a:off x="1349553" y="1779859"/>
            <a:ext cx="1872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Rural </a:t>
            </a:r>
            <a:r>
              <a:rPr lang="es-E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Supersite</a:t>
            </a:r>
            <a:endParaRPr lang="es-E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Signo de multiplicación 25">
            <a:extLst>
              <a:ext uri="{FF2B5EF4-FFF2-40B4-BE49-F238E27FC236}">
                <a16:creationId xmlns:a16="http://schemas.microsoft.com/office/drawing/2014/main" id="{320A5F4E-9D04-4B32-6E19-4C448D6EAF33}"/>
              </a:ext>
            </a:extLst>
          </p:cNvPr>
          <p:cNvSpPr/>
          <p:nvPr/>
        </p:nvSpPr>
        <p:spPr>
          <a:xfrm>
            <a:off x="1019213" y="1818803"/>
            <a:ext cx="263951" cy="291444"/>
          </a:xfrm>
          <a:prstGeom prst="mathMultiply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70C0"/>
              </a:solidFill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65E1641-9983-7B43-144E-437B22D2CED8}"/>
              </a:ext>
            </a:extLst>
          </p:cNvPr>
          <p:cNvSpPr txBox="1"/>
          <p:nvPr/>
        </p:nvSpPr>
        <p:spPr>
          <a:xfrm>
            <a:off x="6495067" y="1051173"/>
            <a:ext cx="3770722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Urban supersites</a:t>
            </a:r>
            <a:r>
              <a:rPr lang="es-ES" dirty="0">
                <a:solidFill>
                  <a:schemeClr val="bg1"/>
                </a:solidFill>
              </a:rPr>
              <a:t>:</a:t>
            </a:r>
          </a:p>
          <a:p>
            <a:endParaRPr lang="es-ES" sz="7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Madrid (capital)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Barcelona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Bilbao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Valencia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Granada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D76F061-AB0F-F235-DC45-476C07539D9B}"/>
              </a:ext>
            </a:extLst>
          </p:cNvPr>
          <p:cNvSpPr txBox="1"/>
          <p:nvPr/>
        </p:nvSpPr>
        <p:spPr>
          <a:xfrm>
            <a:off x="6495067" y="3660665"/>
            <a:ext cx="4534293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Rural supersites:</a:t>
            </a:r>
          </a:p>
          <a:p>
            <a:endParaRPr lang="en-US" sz="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Madrid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Barcelona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Asturias (north)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Castilla la Mancha (Spanish central plateau)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Granada region (south)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22534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A531F-0154-D543-EE80-1ED54AE2C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7E7E7E8-F5C1-1125-D837-3FA3866F36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50450" y="1701173"/>
            <a:ext cx="5329748" cy="265579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600" dirty="0"/>
              <a:t>Does the European Commission have a budget line for the implementation of supersites?</a:t>
            </a:r>
            <a:endParaRPr lang="es-ES" sz="3600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D5C12E-A947-B047-C47C-D3C9F63C1F8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08395" y="639299"/>
            <a:ext cx="4705701" cy="697751"/>
          </a:xfrm>
        </p:spPr>
        <p:txBody>
          <a:bodyPr/>
          <a:lstStyle/>
          <a:p>
            <a:r>
              <a:rPr lang="es-ES" dirty="0"/>
              <a:t>Open </a:t>
            </a:r>
            <a:r>
              <a:rPr lang="es-ES" dirty="0" err="1"/>
              <a:t>question</a:t>
            </a:r>
            <a:endParaRPr lang="es-ES" dirty="0"/>
          </a:p>
        </p:txBody>
      </p:sp>
      <p:pic>
        <p:nvPicPr>
          <p:cNvPr id="22" name="Marcador de posición de imagen 21">
            <a:extLst>
              <a:ext uri="{FF2B5EF4-FFF2-40B4-BE49-F238E27FC236}">
                <a16:creationId xmlns:a16="http://schemas.microsoft.com/office/drawing/2014/main" id="{38B2BF6D-52E6-009D-072E-53CF7DFB15D6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2"/>
          <a:srcRect l="23235" r="23235"/>
          <a:stretch/>
        </p:blipFill>
        <p:spPr>
          <a:xfrm>
            <a:off x="6252933" y="988174"/>
            <a:ext cx="5030671" cy="5004851"/>
          </a:xfrm>
        </p:spPr>
      </p:pic>
    </p:spTree>
    <p:extLst>
      <p:ext uri="{BB962C8B-B14F-4D97-AF65-F5344CB8AC3E}">
        <p14:creationId xmlns:p14="http://schemas.microsoft.com/office/powerpoint/2010/main" val="1440793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067821"/>
      </p:ext>
    </p:extLst>
  </p:cSld>
  <p:clrMapOvr>
    <a:masterClrMapping/>
  </p:clrMapOvr>
</p:sld>
</file>

<file path=ppt/theme/theme1.xml><?xml version="1.0" encoding="utf-8"?>
<a:theme xmlns:a="http://schemas.openxmlformats.org/drawingml/2006/main" name="1_Índic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8" id="{9C001529-6534-4849-AC9F-3A93860C9CFC}" vid="{60ADC7F6-02D7-B041-9596-C52D9DA5BE1C}"/>
    </a:ext>
  </a:extLst>
</a:theme>
</file>

<file path=ppt/theme/theme2.xml><?xml version="1.0" encoding="utf-8"?>
<a:theme xmlns:a="http://schemas.openxmlformats.org/drawingml/2006/main" name="Índices">
  <a:themeElements>
    <a:clrScheme name="Contaminación">
      <a:dk1>
        <a:srgbClr val="5F5F5F"/>
      </a:dk1>
      <a:lt1>
        <a:srgbClr val="FFFFFF"/>
      </a:lt1>
      <a:dk2>
        <a:srgbClr val="5F5F5F"/>
      </a:dk2>
      <a:lt2>
        <a:srgbClr val="E8E8E8"/>
      </a:lt2>
      <a:accent1>
        <a:srgbClr val="5890B3"/>
      </a:accent1>
      <a:accent2>
        <a:srgbClr val="41A2DA"/>
      </a:accent2>
      <a:accent3>
        <a:srgbClr val="006998"/>
      </a:accent3>
      <a:accent4>
        <a:srgbClr val="5890B3"/>
      </a:accent4>
      <a:accent5>
        <a:srgbClr val="32668B"/>
      </a:accent5>
      <a:accent6>
        <a:srgbClr val="458958"/>
      </a:accent6>
      <a:hlink>
        <a:srgbClr val="41A2DA"/>
      </a:hlink>
      <a:folHlink>
        <a:srgbClr val="5790B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8" id="{9C001529-6534-4849-AC9F-3A93860C9CFC}" vid="{B103BAB4-68E9-6341-AEC3-3939A34F5B6E}"/>
    </a:ext>
  </a:extLst>
</a:theme>
</file>

<file path=ppt/theme/theme3.xml><?xml version="1.0" encoding="utf-8"?>
<a:theme xmlns:a="http://schemas.openxmlformats.org/drawingml/2006/main" name="Entradilla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8" id="{9C001529-6534-4849-AC9F-3A93860C9CFC}" vid="{7711B57D-E915-294D-AC6B-A4E373101822}"/>
    </a:ext>
  </a:extLst>
</a:theme>
</file>

<file path=ppt/theme/theme4.xml><?xml version="1.0" encoding="utf-8"?>
<a:theme xmlns:a="http://schemas.openxmlformats.org/drawingml/2006/main" name="dato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8" id="{9C001529-6534-4849-AC9F-3A93860C9CFC}" vid="{EF53BF73-6D33-EE45-862F-95F13F674F63}"/>
    </a:ext>
  </a:extLst>
</a:theme>
</file>

<file path=ppt/theme/theme5.xml><?xml version="1.0" encoding="utf-8"?>
<a:theme xmlns:a="http://schemas.openxmlformats.org/drawingml/2006/main" name="Páginas de text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8" id="{9C001529-6534-4849-AC9F-3A93860C9CFC}" vid="{4514BF8B-942D-2B46-BE25-EFD5BDF697B1}"/>
    </a:ext>
  </a:extLst>
</a:theme>
</file>

<file path=ppt/theme/theme6.xml><?xml version="1.0" encoding="utf-8"?>
<a:theme xmlns:a="http://schemas.openxmlformats.org/drawingml/2006/main" name="1_dato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8" id="{9C001529-6534-4849-AC9F-3A93860C9CFC}" vid="{B0CDE0C6-E9A6-D241-9D21-F817745D97D6}"/>
    </a:ext>
  </a:extLst>
</a:theme>
</file>

<file path=ppt/theme/theme7.xml><?xml version="1.0" encoding="utf-8"?>
<a:theme xmlns:a="http://schemas.openxmlformats.org/drawingml/2006/main" name="2_dato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8" id="{9C001529-6534-4849-AC9F-3A93860C9CFC}" vid="{015D1BFA-ADCC-EF4A-84FB-6549D16135F4}"/>
    </a:ext>
  </a:extLst>
</a:theme>
</file>

<file path=ppt/theme/theme8.xml><?xml version="1.0" encoding="utf-8"?>
<a:theme xmlns:a="http://schemas.openxmlformats.org/drawingml/2006/main" name="destacado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8" id="{9C001529-6534-4849-AC9F-3A93860C9CFC}" vid="{1A94EBA6-3C56-E349-969E-339605BFA964}"/>
    </a:ext>
  </a:extLst>
</a:theme>
</file>

<file path=ppt/theme/theme9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833</TotalTime>
  <Words>261</Words>
  <Application>Microsoft Office PowerPoint</Application>
  <PresentationFormat>Panorámica</PresentationFormat>
  <Paragraphs>73</Paragraphs>
  <Slides>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8</vt:i4>
      </vt:variant>
      <vt:variant>
        <vt:lpstr>Títulos de diapositiva</vt:lpstr>
      </vt:variant>
      <vt:variant>
        <vt:i4>8</vt:i4>
      </vt:variant>
    </vt:vector>
  </HeadingPairs>
  <TitlesOfParts>
    <vt:vector size="24" baseType="lpstr">
      <vt:lpstr>Aptos</vt:lpstr>
      <vt:lpstr>Arial</vt:lpstr>
      <vt:lpstr>Calibri</vt:lpstr>
      <vt:lpstr>Calibri Light</vt:lpstr>
      <vt:lpstr>Poppins</vt:lpstr>
      <vt:lpstr>Poppins ExtraBold</vt:lpstr>
      <vt:lpstr>Poppins SemiBold</vt:lpstr>
      <vt:lpstr>Wingdings</vt:lpstr>
      <vt:lpstr>1_Índices</vt:lpstr>
      <vt:lpstr>Índices</vt:lpstr>
      <vt:lpstr>Entradillas</vt:lpstr>
      <vt:lpstr>datos</vt:lpstr>
      <vt:lpstr>Páginas de texto</vt:lpstr>
      <vt:lpstr>1_datos</vt:lpstr>
      <vt:lpstr>2_datos</vt:lpstr>
      <vt:lpstr>destacados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Gador Indra Hidalgo López</dc:creator>
  <cp:lastModifiedBy>Gador Indra Hidalgo López</cp:lastModifiedBy>
  <cp:revision>16</cp:revision>
  <dcterms:created xsi:type="dcterms:W3CDTF">2024-11-20T12:54:23Z</dcterms:created>
  <dcterms:modified xsi:type="dcterms:W3CDTF">2025-05-05T12:21:49Z</dcterms:modified>
</cp:coreProperties>
</file>